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85" r:id="rId3"/>
    <p:sldId id="311" r:id="rId4"/>
    <p:sldId id="312" r:id="rId5"/>
    <p:sldId id="313" r:id="rId6"/>
    <p:sldId id="321" r:id="rId7"/>
    <p:sldId id="322" r:id="rId8"/>
    <p:sldId id="323" r:id="rId9"/>
    <p:sldId id="324" r:id="rId10"/>
    <p:sldId id="325" r:id="rId11"/>
    <p:sldId id="326" r:id="rId12"/>
    <p:sldId id="327" r:id="rId13"/>
    <p:sldId id="328" r:id="rId14"/>
    <p:sldId id="329" r:id="rId15"/>
    <p:sldId id="330" r:id="rId16"/>
    <p:sldId id="265" r:id="rId17"/>
    <p:sldId id="314" r:id="rId18"/>
    <p:sldId id="315" r:id="rId19"/>
    <p:sldId id="316" r:id="rId20"/>
    <p:sldId id="317" r:id="rId21"/>
    <p:sldId id="320" r:id="rId22"/>
    <p:sldId id="31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3" d="100"/>
          <a:sy n="8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90A9D-2565-4888-A92C-4103869FB12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B0F2C9-395C-441D-93D2-430A15387CAA}">
      <dgm:prSet/>
      <dgm:spPr/>
      <dgm:t>
        <a:bodyPr/>
        <a:lstStyle/>
        <a:p>
          <a:r>
            <a:rPr lang="en-US" dirty="0"/>
            <a:t>API Interna</a:t>
          </a:r>
        </a:p>
      </dgm:t>
    </dgm:pt>
    <dgm:pt modelId="{5D9F6F83-C9CF-4479-B680-06197B8D2FA5}" type="parTrans" cxnId="{73748D77-1AEF-448F-A326-6940D2525367}">
      <dgm:prSet/>
      <dgm:spPr/>
      <dgm:t>
        <a:bodyPr/>
        <a:lstStyle/>
        <a:p>
          <a:endParaRPr lang="en-US"/>
        </a:p>
      </dgm:t>
    </dgm:pt>
    <dgm:pt modelId="{4CB7A7F8-096E-4A6E-9EC9-8137D490AA52}" type="sibTrans" cxnId="{73748D77-1AEF-448F-A326-6940D2525367}">
      <dgm:prSet/>
      <dgm:spPr/>
      <dgm:t>
        <a:bodyPr/>
        <a:lstStyle/>
        <a:p>
          <a:endParaRPr lang="en-US"/>
        </a:p>
      </dgm:t>
    </dgm:pt>
    <dgm:pt modelId="{9744A34C-B26A-4EE8-AE4E-1970DA742557}">
      <dgm:prSet/>
      <dgm:spPr/>
      <dgm:t>
        <a:bodyPr/>
        <a:lstStyle/>
        <a:p>
          <a:r>
            <a:rPr lang="en-US" dirty="0"/>
            <a:t>API Externa</a:t>
          </a:r>
        </a:p>
      </dgm:t>
    </dgm:pt>
    <dgm:pt modelId="{F97D70E2-CA61-456D-A3DD-70E8F9F19205}" type="parTrans" cxnId="{3657AB2E-DEA7-4A16-841B-7C7A2E5931F1}">
      <dgm:prSet/>
      <dgm:spPr/>
      <dgm:t>
        <a:bodyPr/>
        <a:lstStyle/>
        <a:p>
          <a:endParaRPr lang="en-US"/>
        </a:p>
      </dgm:t>
    </dgm:pt>
    <dgm:pt modelId="{3FD7622E-30F4-4EDB-A205-CE6235CE54ED}" type="sibTrans" cxnId="{3657AB2E-DEA7-4A16-841B-7C7A2E5931F1}">
      <dgm:prSet/>
      <dgm:spPr/>
      <dgm:t>
        <a:bodyPr/>
        <a:lstStyle/>
        <a:p>
          <a:endParaRPr lang="en-US"/>
        </a:p>
      </dgm:t>
    </dgm:pt>
    <dgm:pt modelId="{F4BDD5CE-C5B3-46C0-9F3D-2FE9816BD494}">
      <dgm:prSet custT="1"/>
      <dgm:spPr/>
      <dgm:t>
        <a:bodyPr/>
        <a:lstStyle/>
        <a:p>
          <a:endParaRPr lang="en-US" sz="4400" dirty="0"/>
        </a:p>
      </dgm:t>
    </dgm:pt>
    <dgm:pt modelId="{EED8C946-FE6B-4589-890B-95736B73A38A}" type="parTrans" cxnId="{B625657C-009B-4F23-8278-C7BB1E995854}">
      <dgm:prSet/>
      <dgm:spPr/>
      <dgm:t>
        <a:bodyPr/>
        <a:lstStyle/>
        <a:p>
          <a:endParaRPr lang="en-US"/>
        </a:p>
      </dgm:t>
    </dgm:pt>
    <dgm:pt modelId="{3694B09E-CC3A-4DEF-9E18-A2ABC1DFD1DC}" type="sibTrans" cxnId="{B625657C-009B-4F23-8278-C7BB1E995854}">
      <dgm:prSet/>
      <dgm:spPr/>
      <dgm:t>
        <a:bodyPr/>
        <a:lstStyle/>
        <a:p>
          <a:endParaRPr lang="en-US"/>
        </a:p>
      </dgm:t>
    </dgm:pt>
    <dgm:pt modelId="{8CAA599D-D78A-46D3-8C75-8BF5E0FFDBEE}">
      <dgm:prSet custT="1"/>
      <dgm:spPr/>
      <dgm:t>
        <a:bodyPr/>
        <a:lstStyle/>
        <a:p>
          <a:endParaRPr lang="en-US" sz="4400" dirty="0"/>
        </a:p>
      </dgm:t>
    </dgm:pt>
    <dgm:pt modelId="{2264C9AB-69F3-4D5B-9A3D-D330C9B23F08}" type="sibTrans" cxnId="{08C16837-9A88-4257-AE06-FAB4B9406A27}">
      <dgm:prSet/>
      <dgm:spPr/>
      <dgm:t>
        <a:bodyPr/>
        <a:lstStyle/>
        <a:p>
          <a:endParaRPr lang="en-US"/>
        </a:p>
      </dgm:t>
    </dgm:pt>
    <dgm:pt modelId="{C7665D0E-9CDB-4D05-A0D0-8CD2ABF9016D}" type="parTrans" cxnId="{08C16837-9A88-4257-AE06-FAB4B9406A27}">
      <dgm:prSet/>
      <dgm:spPr/>
      <dgm:t>
        <a:bodyPr/>
        <a:lstStyle/>
        <a:p>
          <a:endParaRPr lang="en-US"/>
        </a:p>
      </dgm:t>
    </dgm:pt>
    <dgm:pt modelId="{29E47865-29CC-4EAC-ABDB-89EF1FB283CC}">
      <dgm:prSet/>
      <dgm:spPr/>
      <dgm:t>
        <a:bodyPr/>
        <a:lstStyle/>
        <a:p>
          <a:endParaRPr lang="en-US" dirty="0"/>
        </a:p>
      </dgm:t>
    </dgm:pt>
    <dgm:pt modelId="{D010EA0E-990C-4505-BBAD-34CFD5025F26}" type="sibTrans" cxnId="{6B9DD162-416D-42C6-ABF1-265D243069C7}">
      <dgm:prSet/>
      <dgm:spPr/>
      <dgm:t>
        <a:bodyPr/>
        <a:lstStyle/>
        <a:p>
          <a:endParaRPr lang="en-US"/>
        </a:p>
      </dgm:t>
    </dgm:pt>
    <dgm:pt modelId="{04EB328F-67E1-4EEF-9FA6-EFE6B4975BD6}" type="parTrans" cxnId="{6B9DD162-416D-42C6-ABF1-265D243069C7}">
      <dgm:prSet/>
      <dgm:spPr/>
      <dgm:t>
        <a:bodyPr/>
        <a:lstStyle/>
        <a:p>
          <a:endParaRPr lang="en-US"/>
        </a:p>
      </dgm:t>
    </dgm:pt>
    <dgm:pt modelId="{948153C0-887C-4322-8A27-CAAF5EE989CA}">
      <dgm:prSet custT="1"/>
      <dgm:spPr/>
      <dgm:t>
        <a:bodyPr/>
        <a:lstStyle/>
        <a:p>
          <a:endParaRPr lang="en-US" sz="4000" dirty="0"/>
        </a:p>
      </dgm:t>
    </dgm:pt>
    <dgm:pt modelId="{AF2612CD-6C4F-4E16-BF83-8A87947586A5}" type="sibTrans" cxnId="{C2792066-3BF8-4374-A397-E9FF3E977A01}">
      <dgm:prSet/>
      <dgm:spPr/>
      <dgm:t>
        <a:bodyPr/>
        <a:lstStyle/>
        <a:p>
          <a:endParaRPr lang="en-US"/>
        </a:p>
      </dgm:t>
    </dgm:pt>
    <dgm:pt modelId="{2B1AC413-1055-4960-8B52-EACDCB476321}" type="parTrans" cxnId="{C2792066-3BF8-4374-A397-E9FF3E977A01}">
      <dgm:prSet/>
      <dgm:spPr/>
      <dgm:t>
        <a:bodyPr/>
        <a:lstStyle/>
        <a:p>
          <a:endParaRPr lang="en-US"/>
        </a:p>
      </dgm:t>
    </dgm:pt>
    <dgm:pt modelId="{E7BBB583-AEB0-45BC-93D0-5D1CD365FA91}" type="pres">
      <dgm:prSet presAssocID="{F8290A9D-2565-4888-A92C-4103869FB12C}" presName="diagram" presStyleCnt="0">
        <dgm:presLayoutVars>
          <dgm:dir/>
          <dgm:resizeHandles val="exact"/>
        </dgm:presLayoutVars>
      </dgm:prSet>
      <dgm:spPr/>
    </dgm:pt>
    <dgm:pt modelId="{CB1E82FA-25C6-4D0A-A912-BEE408F6759C}" type="pres">
      <dgm:prSet presAssocID="{A6B0F2C9-395C-441D-93D2-430A15387CAA}" presName="node" presStyleLbl="node1" presStyleIdx="0" presStyleCnt="6">
        <dgm:presLayoutVars>
          <dgm:bulletEnabled val="1"/>
        </dgm:presLayoutVars>
      </dgm:prSet>
      <dgm:spPr/>
    </dgm:pt>
    <dgm:pt modelId="{3389DF8C-C6A4-421A-9B2A-13F504F6B656}" type="pres">
      <dgm:prSet presAssocID="{4CB7A7F8-096E-4A6E-9EC9-8137D490AA52}" presName="sibTrans" presStyleCnt="0"/>
      <dgm:spPr/>
    </dgm:pt>
    <dgm:pt modelId="{A02F2693-921F-424D-8EC7-8A3BF23FD12A}" type="pres">
      <dgm:prSet presAssocID="{9744A34C-B26A-4EE8-AE4E-1970DA742557}" presName="node" presStyleLbl="node1" presStyleIdx="1" presStyleCnt="6">
        <dgm:presLayoutVars>
          <dgm:bulletEnabled val="1"/>
        </dgm:presLayoutVars>
      </dgm:prSet>
      <dgm:spPr/>
    </dgm:pt>
    <dgm:pt modelId="{E34AA622-0F7B-479B-9FE8-B4248284F267}" type="pres">
      <dgm:prSet presAssocID="{3FD7622E-30F4-4EDB-A205-CE6235CE54ED}" presName="sibTrans" presStyleCnt="0"/>
      <dgm:spPr/>
    </dgm:pt>
    <dgm:pt modelId="{88DE7088-B1C3-4A84-A0C0-61A0AE678C1B}" type="pres">
      <dgm:prSet presAssocID="{948153C0-887C-4322-8A27-CAAF5EE989CA}" presName="node" presStyleLbl="node1" presStyleIdx="2" presStyleCnt="6">
        <dgm:presLayoutVars>
          <dgm:bulletEnabled val="1"/>
        </dgm:presLayoutVars>
      </dgm:prSet>
      <dgm:spPr/>
    </dgm:pt>
    <dgm:pt modelId="{7B3F803A-FF06-4A3C-8003-BAA449FCB1BC}" type="pres">
      <dgm:prSet presAssocID="{AF2612CD-6C4F-4E16-BF83-8A87947586A5}" presName="sibTrans" presStyleCnt="0"/>
      <dgm:spPr/>
    </dgm:pt>
    <dgm:pt modelId="{DCEE0A2D-1DC7-46F2-B476-E12FC17B783B}" type="pres">
      <dgm:prSet presAssocID="{8CAA599D-D78A-46D3-8C75-8BF5E0FFDBEE}" presName="node" presStyleLbl="node1" presStyleIdx="3" presStyleCnt="6">
        <dgm:presLayoutVars>
          <dgm:bulletEnabled val="1"/>
        </dgm:presLayoutVars>
      </dgm:prSet>
      <dgm:spPr/>
    </dgm:pt>
    <dgm:pt modelId="{AD93C571-4D04-42F9-9811-49F142E491CC}" type="pres">
      <dgm:prSet presAssocID="{2264C9AB-69F3-4D5B-9A3D-D330C9B23F08}" presName="sibTrans" presStyleCnt="0"/>
      <dgm:spPr/>
    </dgm:pt>
    <dgm:pt modelId="{9452AD3B-DF48-4B65-8B3A-F78F98BB33B0}" type="pres">
      <dgm:prSet presAssocID="{29E47865-29CC-4EAC-ABDB-89EF1FB283CC}" presName="node" presStyleLbl="node1" presStyleIdx="4" presStyleCnt="6">
        <dgm:presLayoutVars>
          <dgm:bulletEnabled val="1"/>
        </dgm:presLayoutVars>
      </dgm:prSet>
      <dgm:spPr/>
    </dgm:pt>
    <dgm:pt modelId="{D0970DAD-8E45-4CE3-9577-4BA0FA882878}" type="pres">
      <dgm:prSet presAssocID="{D010EA0E-990C-4505-BBAD-34CFD5025F26}" presName="sibTrans" presStyleCnt="0"/>
      <dgm:spPr/>
    </dgm:pt>
    <dgm:pt modelId="{83566836-2945-49BC-B1D2-CDCD88708C17}" type="pres">
      <dgm:prSet presAssocID="{F4BDD5CE-C5B3-46C0-9F3D-2FE9816BD494}" presName="node" presStyleLbl="node1" presStyleIdx="5" presStyleCnt="6">
        <dgm:presLayoutVars>
          <dgm:bulletEnabled val="1"/>
        </dgm:presLayoutVars>
      </dgm:prSet>
      <dgm:spPr/>
    </dgm:pt>
  </dgm:ptLst>
  <dgm:cxnLst>
    <dgm:cxn modelId="{CB06EC09-61B3-46EA-9175-CB494CF611A3}" type="presOf" srcId="{A6B0F2C9-395C-441D-93D2-430A15387CAA}" destId="{CB1E82FA-25C6-4D0A-A912-BEE408F6759C}" srcOrd="0" destOrd="0" presId="urn:microsoft.com/office/officeart/2005/8/layout/default"/>
    <dgm:cxn modelId="{3657AB2E-DEA7-4A16-841B-7C7A2E5931F1}" srcId="{F8290A9D-2565-4888-A92C-4103869FB12C}" destId="{9744A34C-B26A-4EE8-AE4E-1970DA742557}" srcOrd="1" destOrd="0" parTransId="{F97D70E2-CA61-456D-A3DD-70E8F9F19205}" sibTransId="{3FD7622E-30F4-4EDB-A205-CE6235CE54ED}"/>
    <dgm:cxn modelId="{91DF7935-8610-4F56-B829-6DDCEFB6A962}" type="presOf" srcId="{8CAA599D-D78A-46D3-8C75-8BF5E0FFDBEE}" destId="{DCEE0A2D-1DC7-46F2-B476-E12FC17B783B}" srcOrd="0" destOrd="0" presId="urn:microsoft.com/office/officeart/2005/8/layout/default"/>
    <dgm:cxn modelId="{08C16837-9A88-4257-AE06-FAB4B9406A27}" srcId="{F8290A9D-2565-4888-A92C-4103869FB12C}" destId="{8CAA599D-D78A-46D3-8C75-8BF5E0FFDBEE}" srcOrd="3" destOrd="0" parTransId="{C7665D0E-9CDB-4D05-A0D0-8CD2ABF9016D}" sibTransId="{2264C9AB-69F3-4D5B-9A3D-D330C9B23F08}"/>
    <dgm:cxn modelId="{1EABDC3D-F482-4724-B533-9CEF185A4D7D}" type="presOf" srcId="{948153C0-887C-4322-8A27-CAAF5EE989CA}" destId="{88DE7088-B1C3-4A84-A0C0-61A0AE678C1B}" srcOrd="0" destOrd="0" presId="urn:microsoft.com/office/officeart/2005/8/layout/default"/>
    <dgm:cxn modelId="{6B9DD162-416D-42C6-ABF1-265D243069C7}" srcId="{F8290A9D-2565-4888-A92C-4103869FB12C}" destId="{29E47865-29CC-4EAC-ABDB-89EF1FB283CC}" srcOrd="4" destOrd="0" parTransId="{04EB328F-67E1-4EEF-9FA6-EFE6B4975BD6}" sibTransId="{D010EA0E-990C-4505-BBAD-34CFD5025F26}"/>
    <dgm:cxn modelId="{C2792066-3BF8-4374-A397-E9FF3E977A01}" srcId="{F8290A9D-2565-4888-A92C-4103869FB12C}" destId="{948153C0-887C-4322-8A27-CAAF5EE989CA}" srcOrd="2" destOrd="0" parTransId="{2B1AC413-1055-4960-8B52-EACDCB476321}" sibTransId="{AF2612CD-6C4F-4E16-BF83-8A87947586A5}"/>
    <dgm:cxn modelId="{75DAED67-55E1-4888-BA4A-C3CD2645F3E7}" type="presOf" srcId="{29E47865-29CC-4EAC-ABDB-89EF1FB283CC}" destId="{9452AD3B-DF48-4B65-8B3A-F78F98BB33B0}" srcOrd="0" destOrd="0" presId="urn:microsoft.com/office/officeart/2005/8/layout/default"/>
    <dgm:cxn modelId="{D1962649-B467-4ADD-BE15-8498896BEEFB}" type="presOf" srcId="{9744A34C-B26A-4EE8-AE4E-1970DA742557}" destId="{A02F2693-921F-424D-8EC7-8A3BF23FD12A}" srcOrd="0" destOrd="0" presId="urn:microsoft.com/office/officeart/2005/8/layout/default"/>
    <dgm:cxn modelId="{73748D77-1AEF-448F-A326-6940D2525367}" srcId="{F8290A9D-2565-4888-A92C-4103869FB12C}" destId="{A6B0F2C9-395C-441D-93D2-430A15387CAA}" srcOrd="0" destOrd="0" parTransId="{5D9F6F83-C9CF-4479-B680-06197B8D2FA5}" sibTransId="{4CB7A7F8-096E-4A6E-9EC9-8137D490AA52}"/>
    <dgm:cxn modelId="{B625657C-009B-4F23-8278-C7BB1E995854}" srcId="{F8290A9D-2565-4888-A92C-4103869FB12C}" destId="{F4BDD5CE-C5B3-46C0-9F3D-2FE9816BD494}" srcOrd="5" destOrd="0" parTransId="{EED8C946-FE6B-4589-890B-95736B73A38A}" sibTransId="{3694B09E-CC3A-4DEF-9E18-A2ABC1DFD1DC}"/>
    <dgm:cxn modelId="{AA2CFA89-22F1-4130-AD2B-CE2AD00BC3A5}" type="presOf" srcId="{F4BDD5CE-C5B3-46C0-9F3D-2FE9816BD494}" destId="{83566836-2945-49BC-B1D2-CDCD88708C17}" srcOrd="0" destOrd="0" presId="urn:microsoft.com/office/officeart/2005/8/layout/default"/>
    <dgm:cxn modelId="{F2A410E0-3A8D-447E-B915-3AD2CC32F346}" type="presOf" srcId="{F8290A9D-2565-4888-A92C-4103869FB12C}" destId="{E7BBB583-AEB0-45BC-93D0-5D1CD365FA91}" srcOrd="0" destOrd="0" presId="urn:microsoft.com/office/officeart/2005/8/layout/default"/>
    <dgm:cxn modelId="{D602E0BE-54A5-47EB-AA65-613C7DB61480}" type="presParOf" srcId="{E7BBB583-AEB0-45BC-93D0-5D1CD365FA91}" destId="{CB1E82FA-25C6-4D0A-A912-BEE408F6759C}" srcOrd="0" destOrd="0" presId="urn:microsoft.com/office/officeart/2005/8/layout/default"/>
    <dgm:cxn modelId="{30AC5DF6-8E0A-4B14-91A1-3DE00673ABCD}" type="presParOf" srcId="{E7BBB583-AEB0-45BC-93D0-5D1CD365FA91}" destId="{3389DF8C-C6A4-421A-9B2A-13F504F6B656}" srcOrd="1" destOrd="0" presId="urn:microsoft.com/office/officeart/2005/8/layout/default"/>
    <dgm:cxn modelId="{D6E77338-295A-4E73-987A-EF2A582A16A4}" type="presParOf" srcId="{E7BBB583-AEB0-45BC-93D0-5D1CD365FA91}" destId="{A02F2693-921F-424D-8EC7-8A3BF23FD12A}" srcOrd="2" destOrd="0" presId="urn:microsoft.com/office/officeart/2005/8/layout/default"/>
    <dgm:cxn modelId="{59A74649-AE21-4115-9455-5640C8DC4694}" type="presParOf" srcId="{E7BBB583-AEB0-45BC-93D0-5D1CD365FA91}" destId="{E34AA622-0F7B-479B-9FE8-B4248284F267}" srcOrd="3" destOrd="0" presId="urn:microsoft.com/office/officeart/2005/8/layout/default"/>
    <dgm:cxn modelId="{B5B77073-46D0-43B1-9D92-958A8394A6E4}" type="presParOf" srcId="{E7BBB583-AEB0-45BC-93D0-5D1CD365FA91}" destId="{88DE7088-B1C3-4A84-A0C0-61A0AE678C1B}" srcOrd="4" destOrd="0" presId="urn:microsoft.com/office/officeart/2005/8/layout/default"/>
    <dgm:cxn modelId="{6B2C0420-4C5A-4138-9C86-E50FD44A0BEF}" type="presParOf" srcId="{E7BBB583-AEB0-45BC-93D0-5D1CD365FA91}" destId="{7B3F803A-FF06-4A3C-8003-BAA449FCB1BC}" srcOrd="5" destOrd="0" presId="urn:microsoft.com/office/officeart/2005/8/layout/default"/>
    <dgm:cxn modelId="{21E142D0-34A9-4C03-8F14-958A8DCB7078}" type="presParOf" srcId="{E7BBB583-AEB0-45BC-93D0-5D1CD365FA91}" destId="{DCEE0A2D-1DC7-46F2-B476-E12FC17B783B}" srcOrd="6" destOrd="0" presId="urn:microsoft.com/office/officeart/2005/8/layout/default"/>
    <dgm:cxn modelId="{DA9F9F94-3634-47FE-8E65-00392AC89A29}" type="presParOf" srcId="{E7BBB583-AEB0-45BC-93D0-5D1CD365FA91}" destId="{AD93C571-4D04-42F9-9811-49F142E491CC}" srcOrd="7" destOrd="0" presId="urn:microsoft.com/office/officeart/2005/8/layout/default"/>
    <dgm:cxn modelId="{19EA1F4C-CCE4-4453-9C86-4414430C7F08}" type="presParOf" srcId="{E7BBB583-AEB0-45BC-93D0-5D1CD365FA91}" destId="{9452AD3B-DF48-4B65-8B3A-F78F98BB33B0}" srcOrd="8" destOrd="0" presId="urn:microsoft.com/office/officeart/2005/8/layout/default"/>
    <dgm:cxn modelId="{47814987-4372-45CD-8876-6A2F38F0036B}" type="presParOf" srcId="{E7BBB583-AEB0-45BC-93D0-5D1CD365FA91}" destId="{D0970DAD-8E45-4CE3-9577-4BA0FA882878}" srcOrd="9" destOrd="0" presId="urn:microsoft.com/office/officeart/2005/8/layout/default"/>
    <dgm:cxn modelId="{1D0CB22F-F9CA-4A9B-904A-F33404C8F3BE}" type="presParOf" srcId="{E7BBB583-AEB0-45BC-93D0-5D1CD365FA91}" destId="{83566836-2945-49BC-B1D2-CDCD88708C1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E82FA-25C6-4D0A-A912-BEE408F6759C}">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API Interna</a:t>
          </a:r>
        </a:p>
      </dsp:txBody>
      <dsp:txXfrm>
        <a:off x="397549" y="1960"/>
        <a:ext cx="2751906" cy="1651143"/>
      </dsp:txXfrm>
    </dsp:sp>
    <dsp:sp modelId="{A02F2693-921F-424D-8EC7-8A3BF23FD12A}">
      <dsp:nvSpPr>
        <dsp:cNvPr id="0" name=""/>
        <dsp:cNvSpPr/>
      </dsp:nvSpPr>
      <dsp:spPr>
        <a:xfrm>
          <a:off x="3424646" y="1960"/>
          <a:ext cx="2751906" cy="1651143"/>
        </a:xfrm>
        <a:prstGeom prst="rect">
          <a:avLst/>
        </a:prstGeom>
        <a:solidFill>
          <a:schemeClr val="accent2">
            <a:hueOff val="-33131"/>
            <a:satOff val="-10867"/>
            <a:lumOff val="-396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API Externa</a:t>
          </a:r>
        </a:p>
      </dsp:txBody>
      <dsp:txXfrm>
        <a:off x="3424646" y="1960"/>
        <a:ext cx="2751906" cy="1651143"/>
      </dsp:txXfrm>
    </dsp:sp>
    <dsp:sp modelId="{88DE7088-B1C3-4A84-A0C0-61A0AE678C1B}">
      <dsp:nvSpPr>
        <dsp:cNvPr id="0" name=""/>
        <dsp:cNvSpPr/>
      </dsp:nvSpPr>
      <dsp:spPr>
        <a:xfrm>
          <a:off x="6451743" y="1960"/>
          <a:ext cx="2751906" cy="1651143"/>
        </a:xfrm>
        <a:prstGeom prst="rect">
          <a:avLst/>
        </a:prstGeom>
        <a:solidFill>
          <a:schemeClr val="accent2">
            <a:hueOff val="-66262"/>
            <a:satOff val="-21734"/>
            <a:lumOff val="-792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a:off x="6451743" y="1960"/>
        <a:ext cx="2751906" cy="1651143"/>
      </dsp:txXfrm>
    </dsp:sp>
    <dsp:sp modelId="{DCEE0A2D-1DC7-46F2-B476-E12FC17B783B}">
      <dsp:nvSpPr>
        <dsp:cNvPr id="0" name=""/>
        <dsp:cNvSpPr/>
      </dsp:nvSpPr>
      <dsp:spPr>
        <a:xfrm>
          <a:off x="397549" y="1928295"/>
          <a:ext cx="2751906" cy="1651143"/>
        </a:xfrm>
        <a:prstGeom prst="rect">
          <a:avLst/>
        </a:prstGeom>
        <a:solidFill>
          <a:schemeClr val="accent2">
            <a:hueOff val="-99392"/>
            <a:satOff val="-32601"/>
            <a:lumOff val="-1188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397549" y="1928295"/>
        <a:ext cx="2751906" cy="1651143"/>
      </dsp:txXfrm>
    </dsp:sp>
    <dsp:sp modelId="{9452AD3B-DF48-4B65-8B3A-F78F98BB33B0}">
      <dsp:nvSpPr>
        <dsp:cNvPr id="0" name=""/>
        <dsp:cNvSpPr/>
      </dsp:nvSpPr>
      <dsp:spPr>
        <a:xfrm>
          <a:off x="3424646" y="1928295"/>
          <a:ext cx="2751906" cy="1651143"/>
        </a:xfrm>
        <a:prstGeom prst="rect">
          <a:avLst/>
        </a:prstGeom>
        <a:solidFill>
          <a:schemeClr val="accent2">
            <a:hueOff val="-132523"/>
            <a:satOff val="-43468"/>
            <a:lumOff val="-1584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3424646" y="1928295"/>
        <a:ext cx="2751906" cy="1651143"/>
      </dsp:txXfrm>
    </dsp:sp>
    <dsp:sp modelId="{83566836-2945-49BC-B1D2-CDCD88708C17}">
      <dsp:nvSpPr>
        <dsp:cNvPr id="0" name=""/>
        <dsp:cNvSpPr/>
      </dsp:nvSpPr>
      <dsp:spPr>
        <a:xfrm>
          <a:off x="6451743" y="1928295"/>
          <a:ext cx="2751906" cy="1651143"/>
        </a:xfrm>
        <a:prstGeom prst="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6451743"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6A3B2-2210-426D-AC6B-98C3D5FB0053}" type="datetimeFigureOut">
              <a:rPr lang="es-CO" smtClean="0"/>
              <a:t>28/11/2024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3DDA3-0708-45DB-B3CF-055CDDAE7E5B}" type="slidenum">
              <a:rPr lang="es-CO" smtClean="0"/>
              <a:t>‹Nº›</a:t>
            </a:fld>
            <a:endParaRPr lang="es-CO"/>
          </a:p>
        </p:txBody>
      </p:sp>
    </p:spTree>
    <p:extLst>
      <p:ext uri="{BB962C8B-B14F-4D97-AF65-F5344CB8AC3E}">
        <p14:creationId xmlns:p14="http://schemas.microsoft.com/office/powerpoint/2010/main" val="342571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9EA21-8FB8-3E3B-D1CF-A2FAB3C96A69}"/>
              </a:ext>
            </a:extLst>
          </p:cNvPr>
          <p:cNvSpPr>
            <a:spLocks noGrp="1"/>
          </p:cNvSpPr>
          <p:nvPr>
            <p:ph type="ctrTitle"/>
          </p:nvPr>
        </p:nvSpPr>
        <p:spPr/>
        <p:txBody>
          <a:bodyPr/>
          <a:lstStyle/>
          <a:p>
            <a:r>
              <a:rPr lang="es-CO" dirty="0" err="1"/>
              <a:t>DLYTime</a:t>
            </a:r>
            <a:endParaRPr lang="es-CO" dirty="0"/>
          </a:p>
        </p:txBody>
      </p:sp>
      <p:sp>
        <p:nvSpPr>
          <p:cNvPr id="3" name="Subtítulo 2">
            <a:extLst>
              <a:ext uri="{FF2B5EF4-FFF2-40B4-BE49-F238E27FC236}">
                <a16:creationId xmlns:a16="http://schemas.microsoft.com/office/drawing/2014/main" id="{EE2A603B-0C0C-F68D-A055-DD25D3AB098B}"/>
              </a:ext>
            </a:extLst>
          </p:cNvPr>
          <p:cNvSpPr>
            <a:spLocks noGrp="1"/>
          </p:cNvSpPr>
          <p:nvPr>
            <p:ph type="subTitle" idx="1"/>
          </p:nvPr>
        </p:nvSpPr>
        <p:spPr/>
        <p:txBody>
          <a:bodyPr>
            <a:normAutofit fontScale="62500" lnSpcReduction="20000"/>
          </a:bodyPr>
          <a:lstStyle/>
          <a:p>
            <a:r>
              <a:rPr lang="es-CO" dirty="0"/>
              <a:t>Base de datos</a:t>
            </a:r>
          </a:p>
          <a:p>
            <a:r>
              <a:rPr lang="es-CO" dirty="0"/>
              <a:t>Kevin Aroca</a:t>
            </a:r>
          </a:p>
          <a:p>
            <a:r>
              <a:rPr lang="es-CO" dirty="0"/>
              <a:t>Sebastián Rodríguez</a:t>
            </a:r>
          </a:p>
          <a:p>
            <a:r>
              <a:rPr lang="es-CO" dirty="0"/>
              <a:t>Gerson Corredor</a:t>
            </a:r>
          </a:p>
          <a:p>
            <a:r>
              <a:rPr lang="es-CO" dirty="0"/>
              <a:t>Samuel Prieto</a:t>
            </a:r>
          </a:p>
        </p:txBody>
      </p:sp>
    </p:spTree>
    <p:extLst>
      <p:ext uri="{BB962C8B-B14F-4D97-AF65-F5344CB8AC3E}">
        <p14:creationId xmlns:p14="http://schemas.microsoft.com/office/powerpoint/2010/main" val="26652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E7B2F-8576-0757-3D7C-6365C67C4AC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4C7549-C6BB-A0EB-1E66-896FC691E7FB}"/>
              </a:ext>
            </a:extLst>
          </p:cNvPr>
          <p:cNvSpPr>
            <a:spLocks noGrp="1"/>
          </p:cNvSpPr>
          <p:nvPr>
            <p:ph type="title"/>
          </p:nvPr>
        </p:nvSpPr>
        <p:spPr/>
        <p:txBody>
          <a:bodyPr/>
          <a:lstStyle/>
          <a:p>
            <a:r>
              <a:rPr lang="es-MX" dirty="0"/>
              <a:t>Gestión de empleados</a:t>
            </a:r>
            <a:endParaRPr lang="es-CO" dirty="0"/>
          </a:p>
        </p:txBody>
      </p:sp>
      <p:sp>
        <p:nvSpPr>
          <p:cNvPr id="4" name="Título 1">
            <a:extLst>
              <a:ext uri="{FF2B5EF4-FFF2-40B4-BE49-F238E27FC236}">
                <a16:creationId xmlns:a16="http://schemas.microsoft.com/office/drawing/2014/main" id="{2FE135C3-BC6E-9DB0-1FB0-BA31163DB247}"/>
              </a:ext>
            </a:extLst>
          </p:cNvPr>
          <p:cNvSpPr txBox="1">
            <a:spLocks/>
          </p:cNvSpPr>
          <p:nvPr/>
        </p:nvSpPr>
        <p:spPr>
          <a:xfrm>
            <a:off x="1734512" y="1586378"/>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¿Cuál es su objetivo?</a:t>
            </a:r>
            <a:endParaRPr lang="es-CO" sz="2800" dirty="0"/>
          </a:p>
        </p:txBody>
      </p:sp>
      <p:sp>
        <p:nvSpPr>
          <p:cNvPr id="6" name="Título 1">
            <a:extLst>
              <a:ext uri="{FF2B5EF4-FFF2-40B4-BE49-F238E27FC236}">
                <a16:creationId xmlns:a16="http://schemas.microsoft.com/office/drawing/2014/main" id="{8729387C-1623-D122-AC02-853A071743BD}"/>
              </a:ext>
            </a:extLst>
          </p:cNvPr>
          <p:cNvSpPr txBox="1">
            <a:spLocks/>
          </p:cNvSpPr>
          <p:nvPr/>
        </p:nvSpPr>
        <p:spPr>
          <a:xfrm>
            <a:off x="4359159" y="3290285"/>
            <a:ext cx="3626079" cy="58532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Consulta de empelados</a:t>
            </a:r>
            <a:endParaRPr lang="es-CO" sz="2800" dirty="0"/>
          </a:p>
        </p:txBody>
      </p:sp>
      <p:sp>
        <p:nvSpPr>
          <p:cNvPr id="7" name="Subtítulo 2">
            <a:extLst>
              <a:ext uri="{FF2B5EF4-FFF2-40B4-BE49-F238E27FC236}">
                <a16:creationId xmlns:a16="http://schemas.microsoft.com/office/drawing/2014/main" id="{F527E86A-ABA4-E566-26A4-B1D976C5D263}"/>
              </a:ext>
            </a:extLst>
          </p:cNvPr>
          <p:cNvSpPr txBox="1">
            <a:spLocks/>
          </p:cNvSpPr>
          <p:nvPr/>
        </p:nvSpPr>
        <p:spPr>
          <a:xfrm>
            <a:off x="1734512" y="2232647"/>
            <a:ext cx="5522815" cy="967754"/>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CO" sz="1600" dirty="0"/>
              <a:t>Gestionar los datos del personal, implementando funciones para la creación de nuevos registros, consulta detallada de información y modificación de datos existente.</a:t>
            </a:r>
          </a:p>
        </p:txBody>
      </p:sp>
      <p:pic>
        <p:nvPicPr>
          <p:cNvPr id="8" name="Imagen 7" descr="Texto&#10;&#10;Descripción generada automáticamente">
            <a:extLst>
              <a:ext uri="{FF2B5EF4-FFF2-40B4-BE49-F238E27FC236}">
                <a16:creationId xmlns:a16="http://schemas.microsoft.com/office/drawing/2014/main" id="{F8C6827B-13AD-338D-C590-DED7206BF369}"/>
              </a:ext>
            </a:extLst>
          </p:cNvPr>
          <p:cNvPicPr>
            <a:picLocks noChangeAspect="1"/>
          </p:cNvPicPr>
          <p:nvPr/>
        </p:nvPicPr>
        <p:blipFill>
          <a:blip r:embed="rId2"/>
          <a:stretch>
            <a:fillRect/>
          </a:stretch>
        </p:blipFill>
        <p:spPr>
          <a:xfrm>
            <a:off x="3154418" y="4083659"/>
            <a:ext cx="6035563" cy="2301439"/>
          </a:xfrm>
          <a:prstGeom prst="rect">
            <a:avLst/>
          </a:prstGeom>
        </p:spPr>
      </p:pic>
      <p:sp>
        <p:nvSpPr>
          <p:cNvPr id="9" name="Título 1">
            <a:extLst>
              <a:ext uri="{FF2B5EF4-FFF2-40B4-BE49-F238E27FC236}">
                <a16:creationId xmlns:a16="http://schemas.microsoft.com/office/drawing/2014/main" id="{9C8EB476-26E8-9423-0FB6-668D5F4A61BB}"/>
              </a:ext>
            </a:extLst>
          </p:cNvPr>
          <p:cNvSpPr txBox="1">
            <a:spLocks/>
          </p:cNvSpPr>
          <p:nvPr/>
        </p:nvSpPr>
        <p:spPr>
          <a:xfrm>
            <a:off x="7618103" y="1586378"/>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¿Qué método se utiliza?</a:t>
            </a:r>
            <a:endParaRPr lang="es-CO" sz="2800" dirty="0"/>
          </a:p>
        </p:txBody>
      </p:sp>
      <p:sp>
        <p:nvSpPr>
          <p:cNvPr id="10" name="Subtítulo 2">
            <a:extLst>
              <a:ext uri="{FF2B5EF4-FFF2-40B4-BE49-F238E27FC236}">
                <a16:creationId xmlns:a16="http://schemas.microsoft.com/office/drawing/2014/main" id="{4DC16E93-3919-0D63-A7BE-1B176407B229}"/>
              </a:ext>
            </a:extLst>
          </p:cNvPr>
          <p:cNvSpPr txBox="1">
            <a:spLocks/>
          </p:cNvSpPr>
          <p:nvPr/>
        </p:nvSpPr>
        <p:spPr>
          <a:xfrm>
            <a:off x="7470891" y="2191309"/>
            <a:ext cx="4479975" cy="7111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Debido a que su función principal es realizar creación, consultas y modificaciones, se establece solicitudes GET, POST, Y PATCH</a:t>
            </a:r>
            <a:endParaRPr lang="es-CO" sz="1600" dirty="0"/>
          </a:p>
        </p:txBody>
      </p:sp>
    </p:spTree>
    <p:extLst>
      <p:ext uri="{BB962C8B-B14F-4D97-AF65-F5344CB8AC3E}">
        <p14:creationId xmlns:p14="http://schemas.microsoft.com/office/powerpoint/2010/main" val="90162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2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22" name="Rectangle 12">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exto&#10;&#10;Descripción generada automáticamente">
            <a:extLst>
              <a:ext uri="{FF2B5EF4-FFF2-40B4-BE49-F238E27FC236}">
                <a16:creationId xmlns:a16="http://schemas.microsoft.com/office/drawing/2014/main" id="{C6866FB9-09F7-6686-6C6A-575520DF52E9}"/>
              </a:ext>
            </a:extLst>
          </p:cNvPr>
          <p:cNvPicPr>
            <a:picLocks noChangeAspect="1"/>
          </p:cNvPicPr>
          <p:nvPr/>
        </p:nvPicPr>
        <p:blipFill>
          <a:blip r:embed="rId2"/>
          <a:srcRect r="16652"/>
          <a:stretch/>
        </p:blipFill>
        <p:spPr>
          <a:xfrm>
            <a:off x="180270" y="640080"/>
            <a:ext cx="7652755" cy="5577840"/>
          </a:xfrm>
          <a:prstGeom prst="rect">
            <a:avLst/>
          </a:prstGeom>
        </p:spPr>
      </p:pic>
      <p:sp>
        <p:nvSpPr>
          <p:cNvPr id="23"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2" name="Título 1">
            <a:extLst>
              <a:ext uri="{FF2B5EF4-FFF2-40B4-BE49-F238E27FC236}">
                <a16:creationId xmlns:a16="http://schemas.microsoft.com/office/drawing/2014/main" id="{069E47F3-8435-0710-8955-9EDB668D64F9}"/>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cap="all"/>
              <a:t>Registro de empleados</a:t>
            </a:r>
          </a:p>
        </p:txBody>
      </p:sp>
    </p:spTree>
    <p:extLst>
      <p:ext uri="{BB962C8B-B14F-4D97-AF65-F5344CB8AC3E}">
        <p14:creationId xmlns:p14="http://schemas.microsoft.com/office/powerpoint/2010/main" val="39639599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2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p:nvSpPr>
          <p:cNvPr id="22" name="Rectangle 13">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75DB6044-3312-E764-EF12-72EA855355E5}"/>
              </a:ext>
            </a:extLst>
          </p:cNvPr>
          <p:cNvPicPr>
            <a:picLocks noChangeAspect="1"/>
          </p:cNvPicPr>
          <p:nvPr/>
        </p:nvPicPr>
        <p:blipFill>
          <a:blip r:embed="rId2"/>
          <a:srcRect b="5462"/>
          <a:stretch/>
        </p:blipFill>
        <p:spPr>
          <a:xfrm>
            <a:off x="20" y="10"/>
            <a:ext cx="12191980" cy="6857990"/>
          </a:xfrm>
          <a:prstGeom prst="rect">
            <a:avLst/>
          </a:prstGeom>
        </p:spPr>
      </p:pic>
      <p:sp>
        <p:nvSpPr>
          <p:cNvPr id="23" name="Rectangle 15">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12CB92-81D0-B187-0278-254CAD8E9D92}"/>
              </a:ext>
            </a:extLst>
          </p:cNvPr>
          <p:cNvSpPr>
            <a:spLocks noGrp="1"/>
          </p:cNvSpPr>
          <p:nvPr>
            <p:ph type="title"/>
          </p:nvPr>
        </p:nvSpPr>
        <p:spPr>
          <a:xfrm>
            <a:off x="6298010" y="4333009"/>
            <a:ext cx="5268177" cy="1086237"/>
          </a:xfrm>
        </p:spPr>
        <p:txBody>
          <a:bodyPr vert="horz" lIns="91440" tIns="45720" rIns="91440" bIns="45720" rtlCol="0" anchor="b">
            <a:normAutofit/>
          </a:bodyPr>
          <a:lstStyle/>
          <a:p>
            <a:r>
              <a:rPr lang="en-US" sz="3600" cap="all">
                <a:solidFill>
                  <a:srgbClr val="FFFFFF"/>
                </a:solidFill>
              </a:rPr>
              <a:t>Actualizar o modificar empleados</a:t>
            </a:r>
          </a:p>
        </p:txBody>
      </p:sp>
      <p:sp>
        <p:nvSpPr>
          <p:cNvPr id="18" name="Freeform: Shape 17">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txBody>
          <a:bodyPr/>
          <a:lstStyle/>
          <a:p>
            <a:endParaRPr lang="es-CO"/>
          </a:p>
        </p:txBody>
      </p:sp>
    </p:spTree>
    <p:extLst>
      <p:ext uri="{BB962C8B-B14F-4D97-AF65-F5344CB8AC3E}">
        <p14:creationId xmlns:p14="http://schemas.microsoft.com/office/powerpoint/2010/main" val="216986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6"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27"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28"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A708A4-8607-9B87-0CA4-4A596D443893}"/>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Pruebas con thunder</a:t>
            </a:r>
          </a:p>
        </p:txBody>
      </p:sp>
      <p:sp>
        <p:nvSpPr>
          <p:cNvPr id="3" name="Título 1">
            <a:extLst>
              <a:ext uri="{FF2B5EF4-FFF2-40B4-BE49-F238E27FC236}">
                <a16:creationId xmlns:a16="http://schemas.microsoft.com/office/drawing/2014/main" id="{BC7D348C-786B-7075-A3E8-8E178E369136}"/>
              </a:ext>
            </a:extLst>
          </p:cNvPr>
          <p:cNvSpPr txBox="1">
            <a:spLocks/>
          </p:cNvSpPr>
          <p:nvPr/>
        </p:nvSpPr>
        <p:spPr>
          <a:xfrm>
            <a:off x="752857" y="5673730"/>
            <a:ext cx="10731565" cy="509351"/>
          </a:xfrm>
          <a:prstGeom prst="rect">
            <a:avLst/>
          </a:prstGeom>
        </p:spPr>
        <p:txBody>
          <a:bodyPr vert="horz" lIns="91440" tIns="45720" rIns="91440" bIns="45720" rtlCol="0">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lnSpc>
                <a:spcPct val="112000"/>
              </a:lnSpc>
              <a:spcBef>
                <a:spcPts val="0"/>
              </a:spcBef>
              <a:spcAft>
                <a:spcPts val="600"/>
              </a:spcAft>
            </a:pPr>
            <a:r>
              <a:rPr lang="en-US" sz="2000">
                <a:latin typeface="+mn-lt"/>
                <a:ea typeface="+mn-ea"/>
                <a:cs typeface="+mn-cs"/>
              </a:rPr>
              <a:t>Método GET</a:t>
            </a:r>
          </a:p>
        </p:txBody>
      </p:sp>
      <p:sp>
        <p:nvSpPr>
          <p:cNvPr id="29"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s-CO"/>
          </a:p>
        </p:txBody>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s-CO"/>
          </a:p>
        </p:txBody>
      </p:sp>
      <p:pic>
        <p:nvPicPr>
          <p:cNvPr id="7" name="Imagen 6" descr="Captura de pantalla de computadora&#10;&#10;Descripción generada automáticamente">
            <a:extLst>
              <a:ext uri="{FF2B5EF4-FFF2-40B4-BE49-F238E27FC236}">
                <a16:creationId xmlns:a16="http://schemas.microsoft.com/office/drawing/2014/main" id="{2F5AA8B4-2433-C9AE-3921-2FBD40C56792}"/>
              </a:ext>
            </a:extLst>
          </p:cNvPr>
          <p:cNvPicPr>
            <a:picLocks noChangeAspect="1"/>
          </p:cNvPicPr>
          <p:nvPr/>
        </p:nvPicPr>
        <p:blipFill>
          <a:blip r:embed="rId2"/>
          <a:stretch>
            <a:fillRect/>
          </a:stretch>
        </p:blipFill>
        <p:spPr>
          <a:xfrm>
            <a:off x="1073426" y="1"/>
            <a:ext cx="10124661" cy="4339680"/>
          </a:xfrm>
          <a:prstGeom prst="rect">
            <a:avLst/>
          </a:prstGeom>
        </p:spPr>
      </p:pic>
    </p:spTree>
    <p:extLst>
      <p:ext uri="{BB962C8B-B14F-4D97-AF65-F5344CB8AC3E}">
        <p14:creationId xmlns:p14="http://schemas.microsoft.com/office/powerpoint/2010/main" val="270722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3" name="Rectangle 1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D7BF16-1897-DA16-E14D-7292A1732D39}"/>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Método POST</a:t>
            </a:r>
          </a:p>
        </p:txBody>
      </p:sp>
      <p:pic>
        <p:nvPicPr>
          <p:cNvPr id="4" name="Imagen 3" descr="Captura de pantalla de un celular&#10;&#10;Descripción generada automáticamente">
            <a:extLst>
              <a:ext uri="{FF2B5EF4-FFF2-40B4-BE49-F238E27FC236}">
                <a16:creationId xmlns:a16="http://schemas.microsoft.com/office/drawing/2014/main" id="{7E8086F0-70B1-777E-79A2-A39E16654519}"/>
              </a:ext>
            </a:extLst>
          </p:cNvPr>
          <p:cNvPicPr>
            <a:picLocks noChangeAspect="1"/>
          </p:cNvPicPr>
          <p:nvPr/>
        </p:nvPicPr>
        <p:blipFill>
          <a:blip r:embed="rId2"/>
          <a:srcRect t="9586" b="16158"/>
          <a:stretch/>
        </p:blipFill>
        <p:spPr>
          <a:xfrm>
            <a:off x="20" y="10"/>
            <a:ext cx="12191980" cy="4187119"/>
          </a:xfrm>
          <a:prstGeom prst="rect">
            <a:avLst/>
          </a:prstGeom>
        </p:spPr>
      </p:pic>
      <p:sp>
        <p:nvSpPr>
          <p:cNvPr id="15" name="Freeform: Shape 1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s-CO"/>
          </a:p>
        </p:txBody>
      </p:sp>
      <p:sp>
        <p:nvSpPr>
          <p:cNvPr id="17" name="Freeform: Shape 1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s-CO"/>
          </a:p>
        </p:txBody>
      </p:sp>
    </p:spTree>
    <p:extLst>
      <p:ext uri="{BB962C8B-B14F-4D97-AF65-F5344CB8AC3E}">
        <p14:creationId xmlns:p14="http://schemas.microsoft.com/office/powerpoint/2010/main" val="7158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3" name="Rectangle 1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971919-9B55-08CA-4F09-68B4F639700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Método PATCH</a:t>
            </a:r>
          </a:p>
        </p:txBody>
      </p:sp>
      <p:pic>
        <p:nvPicPr>
          <p:cNvPr id="4" name="Imagen 3" descr="Captura de pantalla de computadora&#10;&#10;Descripción generada automáticamente">
            <a:extLst>
              <a:ext uri="{FF2B5EF4-FFF2-40B4-BE49-F238E27FC236}">
                <a16:creationId xmlns:a16="http://schemas.microsoft.com/office/drawing/2014/main" id="{3B60D3B3-4574-4892-EB25-B470E6983D51}"/>
              </a:ext>
            </a:extLst>
          </p:cNvPr>
          <p:cNvPicPr>
            <a:picLocks noChangeAspect="1"/>
          </p:cNvPicPr>
          <p:nvPr/>
        </p:nvPicPr>
        <p:blipFill>
          <a:blip r:embed="rId2"/>
          <a:srcRect t="4477" b="16573"/>
          <a:stretch/>
        </p:blipFill>
        <p:spPr>
          <a:xfrm>
            <a:off x="20" y="10"/>
            <a:ext cx="12191980" cy="4187119"/>
          </a:xfrm>
          <a:prstGeom prst="rect">
            <a:avLst/>
          </a:prstGeom>
        </p:spPr>
      </p:pic>
      <p:sp>
        <p:nvSpPr>
          <p:cNvPr id="15" name="Freeform: Shape 1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s-CO"/>
          </a:p>
        </p:txBody>
      </p:sp>
      <p:sp>
        <p:nvSpPr>
          <p:cNvPr id="17" name="Freeform: Shape 1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s-CO"/>
          </a:p>
        </p:txBody>
      </p:sp>
    </p:spTree>
    <p:extLst>
      <p:ext uri="{BB962C8B-B14F-4D97-AF65-F5344CB8AC3E}">
        <p14:creationId xmlns:p14="http://schemas.microsoft.com/office/powerpoint/2010/main" val="349005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C0768-2F80-4A20-3D88-E4E1D81F5F4C}"/>
              </a:ext>
            </a:extLst>
          </p:cNvPr>
          <p:cNvSpPr>
            <a:spLocks noGrp="1"/>
          </p:cNvSpPr>
          <p:nvPr>
            <p:ph type="title"/>
          </p:nvPr>
        </p:nvSpPr>
        <p:spPr>
          <a:xfrm>
            <a:off x="2991394" y="1301360"/>
            <a:ext cx="7386602" cy="2852737"/>
          </a:xfrm>
        </p:spPr>
        <p:txBody>
          <a:bodyPr/>
          <a:lstStyle/>
          <a:p>
            <a:r>
              <a:rPr lang="es-MX" dirty="0"/>
              <a:t>A</a:t>
            </a:r>
            <a:r>
              <a:rPr lang="es-CO" dirty="0"/>
              <a:t>PI externa</a:t>
            </a:r>
          </a:p>
        </p:txBody>
      </p:sp>
    </p:spTree>
    <p:extLst>
      <p:ext uri="{BB962C8B-B14F-4D97-AF65-F5344CB8AC3E}">
        <p14:creationId xmlns:p14="http://schemas.microsoft.com/office/powerpoint/2010/main" val="311961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79C8EE2-16B6-1CB3-F368-BCE193E83A3C}"/>
              </a:ext>
            </a:extLst>
          </p:cNvPr>
          <p:cNvSpPr/>
          <p:nvPr/>
        </p:nvSpPr>
        <p:spPr>
          <a:xfrm>
            <a:off x="1371600" y="1176291"/>
            <a:ext cx="3475608" cy="14648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30BF442B-7795-0992-D61E-7AD805F73550}"/>
              </a:ext>
            </a:extLst>
          </p:cNvPr>
          <p:cNvSpPr>
            <a:spLocks noGrp="1"/>
          </p:cNvSpPr>
          <p:nvPr>
            <p:ph type="title"/>
          </p:nvPr>
        </p:nvSpPr>
        <p:spPr>
          <a:xfrm>
            <a:off x="1371600" y="685800"/>
            <a:ext cx="6378606" cy="708297"/>
          </a:xfrm>
        </p:spPr>
        <p:txBody>
          <a:bodyPr/>
          <a:lstStyle/>
          <a:p>
            <a:r>
              <a:rPr lang="es-MX" dirty="0" err="1"/>
              <a:t>Emailvalidation</a:t>
            </a:r>
            <a:endParaRPr lang="es-CO" dirty="0"/>
          </a:p>
        </p:txBody>
      </p:sp>
      <p:sp>
        <p:nvSpPr>
          <p:cNvPr id="5" name="Subtítulo 2">
            <a:extLst>
              <a:ext uri="{FF2B5EF4-FFF2-40B4-BE49-F238E27FC236}">
                <a16:creationId xmlns:a16="http://schemas.microsoft.com/office/drawing/2014/main" id="{E0AFE3FF-13DA-6BB7-70EA-EDAD778EC23C}"/>
              </a:ext>
            </a:extLst>
          </p:cNvPr>
          <p:cNvSpPr txBox="1">
            <a:spLocks/>
          </p:cNvSpPr>
          <p:nvPr/>
        </p:nvSpPr>
        <p:spPr>
          <a:xfrm>
            <a:off x="1371600" y="2399371"/>
            <a:ext cx="8499371" cy="7111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Recuperar información sobre cualquier dirección de correo electrónico, estableciendo una forma de validar si un correo electrónico sea existente.</a:t>
            </a:r>
            <a:endParaRPr lang="es-CO" sz="1600" dirty="0"/>
          </a:p>
        </p:txBody>
      </p:sp>
      <p:sp>
        <p:nvSpPr>
          <p:cNvPr id="6" name="Subtítulo 2">
            <a:extLst>
              <a:ext uri="{FF2B5EF4-FFF2-40B4-BE49-F238E27FC236}">
                <a16:creationId xmlns:a16="http://schemas.microsoft.com/office/drawing/2014/main" id="{36926E2A-0DCB-A30C-F527-E6C828468839}"/>
              </a:ext>
            </a:extLst>
          </p:cNvPr>
          <p:cNvSpPr txBox="1">
            <a:spLocks/>
          </p:cNvSpPr>
          <p:nvPr/>
        </p:nvSpPr>
        <p:spPr>
          <a:xfrm>
            <a:off x="1415002" y="3996525"/>
            <a:ext cx="2524609" cy="1685184"/>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Para iniciar se solicita un registro de API </a:t>
            </a:r>
            <a:r>
              <a:rPr lang="es-ES" sz="1600" dirty="0" err="1">
                <a:latin typeface="gg sans"/>
              </a:rPr>
              <a:t>key</a:t>
            </a:r>
            <a:r>
              <a:rPr lang="es-ES" sz="1600" dirty="0">
                <a:latin typeface="gg sans"/>
              </a:rPr>
              <a:t>, siendo la forma para empezar el consumo de la API externa.</a:t>
            </a:r>
            <a:endParaRPr lang="es-CO" sz="1600" dirty="0"/>
          </a:p>
        </p:txBody>
      </p:sp>
      <p:sp>
        <p:nvSpPr>
          <p:cNvPr id="7" name="Título 1">
            <a:extLst>
              <a:ext uri="{FF2B5EF4-FFF2-40B4-BE49-F238E27FC236}">
                <a16:creationId xmlns:a16="http://schemas.microsoft.com/office/drawing/2014/main" id="{0D671EA1-0B30-B7D2-1F4C-E8D95D380115}"/>
              </a:ext>
            </a:extLst>
          </p:cNvPr>
          <p:cNvSpPr txBox="1">
            <a:spLocks/>
          </p:cNvSpPr>
          <p:nvPr/>
        </p:nvSpPr>
        <p:spPr>
          <a:xfrm>
            <a:off x="1362723" y="1690203"/>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¿Cuál es su objetivo?</a:t>
            </a:r>
            <a:endParaRPr lang="es-CO" sz="2800" dirty="0"/>
          </a:p>
        </p:txBody>
      </p:sp>
      <p:sp>
        <p:nvSpPr>
          <p:cNvPr id="8" name="Título 1">
            <a:extLst>
              <a:ext uri="{FF2B5EF4-FFF2-40B4-BE49-F238E27FC236}">
                <a16:creationId xmlns:a16="http://schemas.microsoft.com/office/drawing/2014/main" id="{7F8273BF-0A58-5EC0-4041-DD098B05F0D0}"/>
              </a:ext>
            </a:extLst>
          </p:cNvPr>
          <p:cNvSpPr txBox="1">
            <a:spLocks/>
          </p:cNvSpPr>
          <p:nvPr/>
        </p:nvSpPr>
        <p:spPr>
          <a:xfrm>
            <a:off x="1409411" y="3234372"/>
            <a:ext cx="3475608" cy="58532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Requisitos para el uso</a:t>
            </a:r>
            <a:endParaRPr lang="es-CO" sz="2800" dirty="0"/>
          </a:p>
        </p:txBody>
      </p:sp>
      <p:pic>
        <p:nvPicPr>
          <p:cNvPr id="15" name="Imagen 14">
            <a:extLst>
              <a:ext uri="{FF2B5EF4-FFF2-40B4-BE49-F238E27FC236}">
                <a16:creationId xmlns:a16="http://schemas.microsoft.com/office/drawing/2014/main" id="{73180FE6-FC71-52EE-9EBA-7FEFCAF5389F}"/>
              </a:ext>
            </a:extLst>
          </p:cNvPr>
          <p:cNvPicPr>
            <a:picLocks noChangeAspect="1"/>
          </p:cNvPicPr>
          <p:nvPr/>
        </p:nvPicPr>
        <p:blipFill>
          <a:blip r:embed="rId2"/>
          <a:stretch>
            <a:fillRect/>
          </a:stretch>
        </p:blipFill>
        <p:spPr>
          <a:xfrm>
            <a:off x="5368272" y="3292150"/>
            <a:ext cx="5155807" cy="2687171"/>
          </a:xfrm>
          <a:prstGeom prst="rect">
            <a:avLst/>
          </a:prstGeom>
        </p:spPr>
      </p:pic>
    </p:spTree>
    <p:extLst>
      <p:ext uri="{BB962C8B-B14F-4D97-AF65-F5344CB8AC3E}">
        <p14:creationId xmlns:p14="http://schemas.microsoft.com/office/powerpoint/2010/main" val="805858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0668E-EA9C-7F76-C736-C08BF06AC21A}"/>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DCB2F178-C87A-5D2A-CE3D-32877246906C}"/>
              </a:ext>
            </a:extLst>
          </p:cNvPr>
          <p:cNvSpPr/>
          <p:nvPr/>
        </p:nvSpPr>
        <p:spPr>
          <a:xfrm>
            <a:off x="1371600" y="1176291"/>
            <a:ext cx="3475608" cy="14648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Subtítulo 2">
            <a:extLst>
              <a:ext uri="{FF2B5EF4-FFF2-40B4-BE49-F238E27FC236}">
                <a16:creationId xmlns:a16="http://schemas.microsoft.com/office/drawing/2014/main" id="{6801AA7A-AD4E-9013-4473-5B735FCB67D5}"/>
              </a:ext>
            </a:extLst>
          </p:cNvPr>
          <p:cNvSpPr txBox="1">
            <a:spLocks/>
          </p:cNvSpPr>
          <p:nvPr/>
        </p:nvSpPr>
        <p:spPr>
          <a:xfrm>
            <a:off x="1734393" y="1615434"/>
            <a:ext cx="8499371" cy="7111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Al comento de realizar el consumo, se está realizando una consulta estableciendo que el método a utilizar es el GET, aunque la API brinda otra opción para autenticar las solicitudes por medio del encabezado HTTP.</a:t>
            </a:r>
            <a:endParaRPr lang="es-CO" sz="1600" dirty="0"/>
          </a:p>
        </p:txBody>
      </p:sp>
      <p:sp>
        <p:nvSpPr>
          <p:cNvPr id="7" name="Título 1">
            <a:extLst>
              <a:ext uri="{FF2B5EF4-FFF2-40B4-BE49-F238E27FC236}">
                <a16:creationId xmlns:a16="http://schemas.microsoft.com/office/drawing/2014/main" id="{64011BFA-D610-BB2C-E639-5A1EB8C51BD5}"/>
              </a:ext>
            </a:extLst>
          </p:cNvPr>
          <p:cNvSpPr txBox="1">
            <a:spLocks/>
          </p:cNvSpPr>
          <p:nvPr/>
        </p:nvSpPr>
        <p:spPr>
          <a:xfrm>
            <a:off x="1371600" y="850490"/>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¿Qué método se utiliza?</a:t>
            </a:r>
            <a:endParaRPr lang="es-CO" sz="2800" dirty="0"/>
          </a:p>
        </p:txBody>
      </p:sp>
      <p:pic>
        <p:nvPicPr>
          <p:cNvPr id="12" name="Imagen 11">
            <a:extLst>
              <a:ext uri="{FF2B5EF4-FFF2-40B4-BE49-F238E27FC236}">
                <a16:creationId xmlns:a16="http://schemas.microsoft.com/office/drawing/2014/main" id="{C90E7A75-5917-95E8-6AB7-EC6270C502C6}"/>
              </a:ext>
            </a:extLst>
          </p:cNvPr>
          <p:cNvPicPr>
            <a:picLocks noChangeAspect="1"/>
          </p:cNvPicPr>
          <p:nvPr/>
        </p:nvPicPr>
        <p:blipFill>
          <a:blip r:embed="rId2"/>
          <a:stretch>
            <a:fillRect/>
          </a:stretch>
        </p:blipFill>
        <p:spPr>
          <a:xfrm>
            <a:off x="1958236" y="2597178"/>
            <a:ext cx="7652848" cy="1262815"/>
          </a:xfrm>
          <a:prstGeom prst="rect">
            <a:avLst/>
          </a:prstGeom>
        </p:spPr>
      </p:pic>
      <p:sp>
        <p:nvSpPr>
          <p:cNvPr id="13" name="Subtítulo 2">
            <a:extLst>
              <a:ext uri="{FF2B5EF4-FFF2-40B4-BE49-F238E27FC236}">
                <a16:creationId xmlns:a16="http://schemas.microsoft.com/office/drawing/2014/main" id="{7C6385E5-66D7-3D35-1651-96AF86756457}"/>
              </a:ext>
            </a:extLst>
          </p:cNvPr>
          <p:cNvSpPr txBox="1">
            <a:spLocks/>
          </p:cNvSpPr>
          <p:nvPr/>
        </p:nvSpPr>
        <p:spPr>
          <a:xfrm>
            <a:off x="5984078" y="4304296"/>
            <a:ext cx="3355959" cy="201456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En el momento de hacer el consumo, la API retornará datos en formato JSON ya con validación establecida.</a:t>
            </a:r>
            <a:endParaRPr lang="es-CO" sz="1600" dirty="0"/>
          </a:p>
        </p:txBody>
      </p:sp>
      <p:pic>
        <p:nvPicPr>
          <p:cNvPr id="17" name="Imagen 16">
            <a:extLst>
              <a:ext uri="{FF2B5EF4-FFF2-40B4-BE49-F238E27FC236}">
                <a16:creationId xmlns:a16="http://schemas.microsoft.com/office/drawing/2014/main" id="{3B02C282-99FF-C033-BDC9-DCC49128B10C}"/>
              </a:ext>
            </a:extLst>
          </p:cNvPr>
          <p:cNvPicPr>
            <a:picLocks noChangeAspect="1"/>
          </p:cNvPicPr>
          <p:nvPr/>
        </p:nvPicPr>
        <p:blipFill>
          <a:blip r:embed="rId3"/>
          <a:srcRect l="2774" t="6098" r="4930" b="24647"/>
          <a:stretch/>
        </p:blipFill>
        <p:spPr>
          <a:xfrm>
            <a:off x="1958236" y="4249834"/>
            <a:ext cx="3462312" cy="2123485"/>
          </a:xfrm>
          <a:prstGeom prst="rect">
            <a:avLst/>
          </a:prstGeom>
        </p:spPr>
      </p:pic>
    </p:spTree>
    <p:extLst>
      <p:ext uri="{BB962C8B-B14F-4D97-AF65-F5344CB8AC3E}">
        <p14:creationId xmlns:p14="http://schemas.microsoft.com/office/powerpoint/2010/main" val="404191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E0408-DC33-8400-0C29-EFB56CDDB08C}"/>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A9B216AD-8699-E3BC-3F52-AB71A3DF2E3D}"/>
              </a:ext>
            </a:extLst>
          </p:cNvPr>
          <p:cNvSpPr/>
          <p:nvPr/>
        </p:nvSpPr>
        <p:spPr>
          <a:xfrm>
            <a:off x="1371600" y="1176291"/>
            <a:ext cx="1258389" cy="9516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Subtítulo 2">
            <a:extLst>
              <a:ext uri="{FF2B5EF4-FFF2-40B4-BE49-F238E27FC236}">
                <a16:creationId xmlns:a16="http://schemas.microsoft.com/office/drawing/2014/main" id="{F8D082AC-0401-F82C-7F65-1C731273F73F}"/>
              </a:ext>
            </a:extLst>
          </p:cNvPr>
          <p:cNvSpPr txBox="1">
            <a:spLocks/>
          </p:cNvSpPr>
          <p:nvPr/>
        </p:nvSpPr>
        <p:spPr>
          <a:xfrm>
            <a:off x="1734393" y="1615435"/>
            <a:ext cx="4033361" cy="1303612"/>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La API se implementará en los apartados de registrar algún usuario, estableciendo validación en cada inserción a la base de datos evitando correos falsos.</a:t>
            </a:r>
            <a:endParaRPr lang="es-CO" sz="1600" dirty="0"/>
          </a:p>
        </p:txBody>
      </p:sp>
      <p:sp>
        <p:nvSpPr>
          <p:cNvPr id="7" name="Título 1">
            <a:extLst>
              <a:ext uri="{FF2B5EF4-FFF2-40B4-BE49-F238E27FC236}">
                <a16:creationId xmlns:a16="http://schemas.microsoft.com/office/drawing/2014/main" id="{ABEFF3CD-64A0-C129-0DCD-24234C821783}"/>
              </a:ext>
            </a:extLst>
          </p:cNvPr>
          <p:cNvSpPr txBox="1">
            <a:spLocks/>
          </p:cNvSpPr>
          <p:nvPr/>
        </p:nvSpPr>
        <p:spPr>
          <a:xfrm>
            <a:off x="1371600" y="638549"/>
            <a:ext cx="3839593" cy="585322"/>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4000" dirty="0"/>
              <a:t>Consumo</a:t>
            </a:r>
            <a:endParaRPr lang="es-CO" sz="4000" dirty="0"/>
          </a:p>
        </p:txBody>
      </p:sp>
      <p:pic>
        <p:nvPicPr>
          <p:cNvPr id="4" name="Imagen 3">
            <a:extLst>
              <a:ext uri="{FF2B5EF4-FFF2-40B4-BE49-F238E27FC236}">
                <a16:creationId xmlns:a16="http://schemas.microsoft.com/office/drawing/2014/main" id="{3B4D186E-8B61-5FF4-04D8-7E0E1CD0D143}"/>
              </a:ext>
            </a:extLst>
          </p:cNvPr>
          <p:cNvPicPr>
            <a:picLocks noChangeAspect="1"/>
          </p:cNvPicPr>
          <p:nvPr/>
        </p:nvPicPr>
        <p:blipFill>
          <a:blip r:embed="rId2"/>
          <a:srcRect l="10598" r="25813" b="21673"/>
          <a:stretch/>
        </p:blipFill>
        <p:spPr>
          <a:xfrm>
            <a:off x="5115817" y="2497017"/>
            <a:ext cx="5193325" cy="3754340"/>
          </a:xfrm>
          <a:prstGeom prst="rect">
            <a:avLst/>
          </a:prstGeom>
        </p:spPr>
      </p:pic>
    </p:spTree>
    <p:extLst>
      <p:ext uri="{BB962C8B-B14F-4D97-AF65-F5344CB8AC3E}">
        <p14:creationId xmlns:p14="http://schemas.microsoft.com/office/powerpoint/2010/main" val="3642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DD4DC-0D67-745F-CFEC-2593D32C3DFF}"/>
              </a:ext>
            </a:extLst>
          </p:cNvPr>
          <p:cNvSpPr>
            <a:spLocks noGrp="1"/>
          </p:cNvSpPr>
          <p:nvPr>
            <p:ph type="title"/>
          </p:nvPr>
        </p:nvSpPr>
        <p:spPr>
          <a:xfrm>
            <a:off x="1371600" y="685800"/>
            <a:ext cx="9601200" cy="1485900"/>
          </a:xfrm>
        </p:spPr>
        <p:txBody>
          <a:bodyPr>
            <a:normAutofit/>
          </a:bodyPr>
          <a:lstStyle/>
          <a:p>
            <a:r>
              <a:rPr lang="es-CO" dirty="0"/>
              <a:t>Tabla de contenido</a:t>
            </a:r>
          </a:p>
        </p:txBody>
      </p:sp>
      <p:sp>
        <p:nvSpPr>
          <p:cNvPr id="5" name="Marcador de contenido 2">
            <a:extLst>
              <a:ext uri="{FF2B5EF4-FFF2-40B4-BE49-F238E27FC236}">
                <a16:creationId xmlns:a16="http://schemas.microsoft.com/office/drawing/2014/main" id="{0E9BFAA2-C636-E331-8837-45A718F4C8AA}"/>
              </a:ext>
            </a:extLst>
          </p:cNvPr>
          <p:cNvSpPr txBox="1">
            <a:spLocks/>
          </p:cNvSpPr>
          <p:nvPr/>
        </p:nvSpPr>
        <p:spPr>
          <a:xfrm>
            <a:off x="4647268" y="2927081"/>
            <a:ext cx="1188720" cy="5083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es-CO" dirty="0"/>
          </a:p>
        </p:txBody>
      </p:sp>
      <p:graphicFrame>
        <p:nvGraphicFramePr>
          <p:cNvPr id="14" name="Marcador de contenido 2">
            <a:extLst>
              <a:ext uri="{FF2B5EF4-FFF2-40B4-BE49-F238E27FC236}">
                <a16:creationId xmlns:a16="http://schemas.microsoft.com/office/drawing/2014/main" id="{CA39F64C-3963-A617-12C9-76499DCC6610}"/>
              </a:ext>
            </a:extLst>
          </p:cNvPr>
          <p:cNvGraphicFramePr>
            <a:graphicFrameLocks noGrp="1"/>
          </p:cNvGraphicFramePr>
          <p:nvPr>
            <p:ph idx="1"/>
            <p:extLst>
              <p:ext uri="{D42A27DB-BD31-4B8C-83A1-F6EECF244321}">
                <p14:modId xmlns:p14="http://schemas.microsoft.com/office/powerpoint/2010/main" val="597083197"/>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56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90C73088-0016-E7F7-7946-B67AE4A9BDB5}"/>
              </a:ext>
            </a:extLst>
          </p:cNvPr>
          <p:cNvSpPr txBox="1">
            <a:spLocks/>
          </p:cNvSpPr>
          <p:nvPr/>
        </p:nvSpPr>
        <p:spPr>
          <a:xfrm>
            <a:off x="1179843" y="958683"/>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Pruebas con thunder</a:t>
            </a:r>
            <a:endParaRPr lang="es-CO" sz="2800" dirty="0"/>
          </a:p>
        </p:txBody>
      </p:sp>
      <p:pic>
        <p:nvPicPr>
          <p:cNvPr id="11" name="Imagen 10">
            <a:extLst>
              <a:ext uri="{FF2B5EF4-FFF2-40B4-BE49-F238E27FC236}">
                <a16:creationId xmlns:a16="http://schemas.microsoft.com/office/drawing/2014/main" id="{60B25B30-BE44-8E32-F2D7-72304161EDD1}"/>
              </a:ext>
            </a:extLst>
          </p:cNvPr>
          <p:cNvPicPr>
            <a:picLocks noChangeAspect="1"/>
          </p:cNvPicPr>
          <p:nvPr/>
        </p:nvPicPr>
        <p:blipFill>
          <a:blip r:embed="rId2"/>
          <a:stretch>
            <a:fillRect/>
          </a:stretch>
        </p:blipFill>
        <p:spPr>
          <a:xfrm>
            <a:off x="1822875" y="1660804"/>
            <a:ext cx="8546249" cy="4238513"/>
          </a:xfrm>
          <a:prstGeom prst="rect">
            <a:avLst/>
          </a:prstGeom>
        </p:spPr>
      </p:pic>
      <p:sp>
        <p:nvSpPr>
          <p:cNvPr id="2" name="Rectángulo 1">
            <a:extLst>
              <a:ext uri="{FF2B5EF4-FFF2-40B4-BE49-F238E27FC236}">
                <a16:creationId xmlns:a16="http://schemas.microsoft.com/office/drawing/2014/main" id="{6D5BFB92-E32E-3464-E62B-473B3C5692C4}"/>
              </a:ext>
            </a:extLst>
          </p:cNvPr>
          <p:cNvSpPr/>
          <p:nvPr/>
        </p:nvSpPr>
        <p:spPr>
          <a:xfrm>
            <a:off x="1193680" y="1357162"/>
            <a:ext cx="2845757"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1631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CB31B0E-B9B3-145B-B3FA-21AF53CA19FA}"/>
              </a:ext>
            </a:extLst>
          </p:cNvPr>
          <p:cNvPicPr>
            <a:picLocks noChangeAspect="1"/>
          </p:cNvPicPr>
          <p:nvPr/>
        </p:nvPicPr>
        <p:blipFill>
          <a:blip r:embed="rId2"/>
          <a:stretch>
            <a:fillRect/>
          </a:stretch>
        </p:blipFill>
        <p:spPr>
          <a:xfrm>
            <a:off x="1772937" y="1312890"/>
            <a:ext cx="8646126" cy="4232220"/>
          </a:xfrm>
          <a:prstGeom prst="rect">
            <a:avLst/>
          </a:prstGeom>
        </p:spPr>
      </p:pic>
    </p:spTree>
    <p:extLst>
      <p:ext uri="{BB962C8B-B14F-4D97-AF65-F5344CB8AC3E}">
        <p14:creationId xmlns:p14="http://schemas.microsoft.com/office/powerpoint/2010/main" val="109846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6114B3-4190-7B25-B803-FFC48F9E47E0}"/>
              </a:ext>
            </a:extLst>
          </p:cNvPr>
          <p:cNvPicPr>
            <a:picLocks noChangeAspect="1"/>
          </p:cNvPicPr>
          <p:nvPr/>
        </p:nvPicPr>
        <p:blipFill>
          <a:blip r:embed="rId2"/>
          <a:stretch>
            <a:fillRect/>
          </a:stretch>
        </p:blipFill>
        <p:spPr>
          <a:xfrm>
            <a:off x="1647713" y="1246980"/>
            <a:ext cx="8896574" cy="4364039"/>
          </a:xfrm>
          <a:prstGeom prst="rect">
            <a:avLst/>
          </a:prstGeom>
        </p:spPr>
      </p:pic>
    </p:spTree>
    <p:extLst>
      <p:ext uri="{BB962C8B-B14F-4D97-AF65-F5344CB8AC3E}">
        <p14:creationId xmlns:p14="http://schemas.microsoft.com/office/powerpoint/2010/main" val="327920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E3135-5DA3-4D4E-7630-6360BB16130B}"/>
              </a:ext>
            </a:extLst>
          </p:cNvPr>
          <p:cNvSpPr>
            <a:spLocks noGrp="1"/>
          </p:cNvSpPr>
          <p:nvPr>
            <p:ph type="ctrTitle"/>
          </p:nvPr>
        </p:nvSpPr>
        <p:spPr>
          <a:xfrm>
            <a:off x="3094997" y="107138"/>
            <a:ext cx="8361229" cy="2098226"/>
          </a:xfrm>
        </p:spPr>
        <p:txBody>
          <a:bodyPr/>
          <a:lstStyle/>
          <a:p>
            <a:r>
              <a:rPr lang="es-CO" b="0" i="0" dirty="0">
                <a:effectLst/>
                <a:latin typeface="gg sans"/>
              </a:rPr>
              <a:t>¿Cuál es el problema?</a:t>
            </a:r>
            <a:endParaRPr lang="es-CO" dirty="0"/>
          </a:p>
        </p:txBody>
      </p:sp>
      <p:sp>
        <p:nvSpPr>
          <p:cNvPr id="3" name="Subtítulo 2">
            <a:extLst>
              <a:ext uri="{FF2B5EF4-FFF2-40B4-BE49-F238E27FC236}">
                <a16:creationId xmlns:a16="http://schemas.microsoft.com/office/drawing/2014/main" id="{374DF342-C286-411D-8BFB-09A0818741A2}"/>
              </a:ext>
            </a:extLst>
          </p:cNvPr>
          <p:cNvSpPr>
            <a:spLocks noGrp="1"/>
          </p:cNvSpPr>
          <p:nvPr>
            <p:ph type="subTitle" idx="1"/>
          </p:nvPr>
        </p:nvSpPr>
        <p:spPr>
          <a:xfrm>
            <a:off x="1559029" y="2342763"/>
            <a:ext cx="8499371" cy="1086237"/>
          </a:xfrm>
        </p:spPr>
        <p:txBody>
          <a:bodyPr>
            <a:noAutofit/>
          </a:bodyPr>
          <a:lstStyle/>
          <a:p>
            <a:pPr algn="l"/>
            <a:r>
              <a:rPr lang="es-ES" sz="1600" b="0" i="0" dirty="0" err="1">
                <a:effectLst/>
                <a:latin typeface="gg sans"/>
              </a:rPr>
              <a:t>tusLentes</a:t>
            </a:r>
            <a:r>
              <a:rPr lang="es-ES" sz="1600" b="0" i="0" dirty="0">
                <a:effectLst/>
                <a:latin typeface="gg sans"/>
              </a:rPr>
              <a:t> Shop es un negocio ubicado en la localidad de Kennedy, especializado en brindar servicios de asesoría y venta de artículos para la vista. A través de las técnicas de levantamiento de información, se identificó un problema: agendan sus citas por redes sociales y medios físicos (cuadernos y libretas). Sin embargo, estos procesos no son eficientes en el agendamiento. En WhatsApp, se pueden borrar los mensajes, y las anotaciones en un cuaderno se pueden extraviar o incluso dañar, lo que resulta en la pérdida de información. En una ocasión, un empleado se confundió al llamar al cliente para avisarle sobre la cita. Más tarde, dos clientes llegaron a la misma hora, generando confusión entre ellos. Uno de los clientes se quejó por la mala administración de las citas, lo que llevó a cancelar la cita con ellos.</a:t>
            </a:r>
            <a:endParaRPr lang="es-CO" sz="1600" dirty="0"/>
          </a:p>
        </p:txBody>
      </p:sp>
    </p:spTree>
    <p:extLst>
      <p:ext uri="{BB962C8B-B14F-4D97-AF65-F5344CB8AC3E}">
        <p14:creationId xmlns:p14="http://schemas.microsoft.com/office/powerpoint/2010/main" val="229596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64E2A-2665-CFEF-0139-7E579400011F}"/>
              </a:ext>
            </a:extLst>
          </p:cNvPr>
          <p:cNvSpPr>
            <a:spLocks noGrp="1"/>
          </p:cNvSpPr>
          <p:nvPr>
            <p:ph type="ctrTitle"/>
          </p:nvPr>
        </p:nvSpPr>
        <p:spPr>
          <a:xfrm>
            <a:off x="3830771" y="-334296"/>
            <a:ext cx="8361229" cy="2098226"/>
          </a:xfrm>
        </p:spPr>
        <p:txBody>
          <a:bodyPr/>
          <a:lstStyle/>
          <a:p>
            <a:r>
              <a:rPr lang="es-CO" dirty="0"/>
              <a:t>Objetivo general</a:t>
            </a:r>
          </a:p>
        </p:txBody>
      </p:sp>
      <p:sp>
        <p:nvSpPr>
          <p:cNvPr id="3" name="Subtítulo 2">
            <a:extLst>
              <a:ext uri="{FF2B5EF4-FFF2-40B4-BE49-F238E27FC236}">
                <a16:creationId xmlns:a16="http://schemas.microsoft.com/office/drawing/2014/main" id="{FF25465E-638D-408F-1B60-53417210DA9B}"/>
              </a:ext>
            </a:extLst>
          </p:cNvPr>
          <p:cNvSpPr>
            <a:spLocks noGrp="1"/>
          </p:cNvSpPr>
          <p:nvPr>
            <p:ph type="subTitle" idx="1"/>
          </p:nvPr>
        </p:nvSpPr>
        <p:spPr>
          <a:xfrm>
            <a:off x="2680163" y="2342763"/>
            <a:ext cx="6831673" cy="1086237"/>
          </a:xfrm>
        </p:spPr>
        <p:txBody>
          <a:bodyPr>
            <a:normAutofit fontScale="92500" lnSpcReduction="10000"/>
          </a:bodyPr>
          <a:lstStyle/>
          <a:p>
            <a:r>
              <a:rPr lang="es-ES" b="0" i="0" dirty="0">
                <a:effectLst/>
                <a:latin typeface="gg sans"/>
              </a:rPr>
              <a:t>Desarrollar un sistema de información orientado al agendamiento de citas con el fin de mejorar la gestión de clientes en el negocio </a:t>
            </a:r>
            <a:r>
              <a:rPr lang="es-ES" b="0" i="0" dirty="0" err="1">
                <a:effectLst/>
                <a:latin typeface="gg sans"/>
              </a:rPr>
              <a:t>tusLentes</a:t>
            </a:r>
            <a:r>
              <a:rPr lang="es-ES" b="0" i="0" dirty="0">
                <a:effectLst/>
                <a:latin typeface="gg sans"/>
              </a:rPr>
              <a:t> shop.</a:t>
            </a:r>
            <a:endParaRPr lang="es-CO" dirty="0"/>
          </a:p>
        </p:txBody>
      </p:sp>
    </p:spTree>
    <p:extLst>
      <p:ext uri="{BB962C8B-B14F-4D97-AF65-F5344CB8AC3E}">
        <p14:creationId xmlns:p14="http://schemas.microsoft.com/office/powerpoint/2010/main" val="83644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ECC2A-EC21-C1E5-F7FD-23936A4430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65C5EC-CC01-D1E5-4BC6-4B3F2EA9FC82}"/>
              </a:ext>
            </a:extLst>
          </p:cNvPr>
          <p:cNvSpPr>
            <a:spLocks noGrp="1"/>
          </p:cNvSpPr>
          <p:nvPr>
            <p:ph type="title"/>
          </p:nvPr>
        </p:nvSpPr>
        <p:spPr>
          <a:xfrm>
            <a:off x="2991394" y="1301360"/>
            <a:ext cx="7386602" cy="2852737"/>
          </a:xfrm>
        </p:spPr>
        <p:txBody>
          <a:bodyPr/>
          <a:lstStyle/>
          <a:p>
            <a:r>
              <a:rPr lang="es-MX" dirty="0"/>
              <a:t>A</a:t>
            </a:r>
            <a:r>
              <a:rPr lang="es-CO" dirty="0"/>
              <a:t>PI Interna</a:t>
            </a:r>
          </a:p>
        </p:txBody>
      </p:sp>
    </p:spTree>
    <p:extLst>
      <p:ext uri="{BB962C8B-B14F-4D97-AF65-F5344CB8AC3E}">
        <p14:creationId xmlns:p14="http://schemas.microsoft.com/office/powerpoint/2010/main" val="3904279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485FB-D8AD-D6F7-DDAE-54272AC72033}"/>
              </a:ext>
            </a:extLst>
          </p:cNvPr>
          <p:cNvSpPr>
            <a:spLocks noGrp="1"/>
          </p:cNvSpPr>
          <p:nvPr>
            <p:ph type="title"/>
          </p:nvPr>
        </p:nvSpPr>
        <p:spPr/>
        <p:txBody>
          <a:bodyPr/>
          <a:lstStyle/>
          <a:p>
            <a:r>
              <a:rPr lang="es-MX" dirty="0"/>
              <a:t>Envió de Correos electrónicos</a:t>
            </a:r>
            <a:endParaRPr lang="es-CO" dirty="0"/>
          </a:p>
        </p:txBody>
      </p:sp>
      <p:sp>
        <p:nvSpPr>
          <p:cNvPr id="4" name="Título 1">
            <a:extLst>
              <a:ext uri="{FF2B5EF4-FFF2-40B4-BE49-F238E27FC236}">
                <a16:creationId xmlns:a16="http://schemas.microsoft.com/office/drawing/2014/main" id="{E2FAEBF7-0E25-1268-9BD9-127D264A2884}"/>
              </a:ext>
            </a:extLst>
          </p:cNvPr>
          <p:cNvSpPr txBox="1">
            <a:spLocks/>
          </p:cNvSpPr>
          <p:nvPr/>
        </p:nvSpPr>
        <p:spPr>
          <a:xfrm>
            <a:off x="1734512" y="1586378"/>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¿Cuál es su objetivo?</a:t>
            </a:r>
            <a:endParaRPr lang="es-CO" sz="2800" dirty="0"/>
          </a:p>
        </p:txBody>
      </p:sp>
      <p:sp>
        <p:nvSpPr>
          <p:cNvPr id="5" name="Subtítulo 2">
            <a:extLst>
              <a:ext uri="{FF2B5EF4-FFF2-40B4-BE49-F238E27FC236}">
                <a16:creationId xmlns:a16="http://schemas.microsoft.com/office/drawing/2014/main" id="{A8142338-A93D-A8F1-B022-70850D19E0A8}"/>
              </a:ext>
            </a:extLst>
          </p:cNvPr>
          <p:cNvSpPr txBox="1">
            <a:spLocks/>
          </p:cNvSpPr>
          <p:nvPr/>
        </p:nvSpPr>
        <p:spPr>
          <a:xfrm>
            <a:off x="2175468" y="2361123"/>
            <a:ext cx="8499371" cy="7111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Enviar información por medio de un correo electrónico estableciendo una parte del proceso de recuperación de contraseña.</a:t>
            </a:r>
            <a:endParaRPr lang="es-CO" sz="1600" dirty="0"/>
          </a:p>
        </p:txBody>
      </p:sp>
      <p:sp>
        <p:nvSpPr>
          <p:cNvPr id="6" name="Título 1">
            <a:extLst>
              <a:ext uri="{FF2B5EF4-FFF2-40B4-BE49-F238E27FC236}">
                <a16:creationId xmlns:a16="http://schemas.microsoft.com/office/drawing/2014/main" id="{22F816F7-BABE-1236-E65D-6B28D60B4149}"/>
              </a:ext>
            </a:extLst>
          </p:cNvPr>
          <p:cNvSpPr txBox="1">
            <a:spLocks/>
          </p:cNvSpPr>
          <p:nvPr/>
        </p:nvSpPr>
        <p:spPr>
          <a:xfrm>
            <a:off x="8625729" y="3200400"/>
            <a:ext cx="3475608" cy="585323"/>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Requisitos para el uso</a:t>
            </a:r>
            <a:endParaRPr lang="es-CO" sz="2800" dirty="0"/>
          </a:p>
        </p:txBody>
      </p:sp>
      <p:sp>
        <p:nvSpPr>
          <p:cNvPr id="7" name="Subtítulo 2">
            <a:extLst>
              <a:ext uri="{FF2B5EF4-FFF2-40B4-BE49-F238E27FC236}">
                <a16:creationId xmlns:a16="http://schemas.microsoft.com/office/drawing/2014/main" id="{718DDE30-A869-A737-B4C2-9693BF860074}"/>
              </a:ext>
            </a:extLst>
          </p:cNvPr>
          <p:cNvSpPr txBox="1">
            <a:spLocks/>
          </p:cNvSpPr>
          <p:nvPr/>
        </p:nvSpPr>
        <p:spPr>
          <a:xfrm>
            <a:off x="8625729" y="4036916"/>
            <a:ext cx="2524609" cy="1685184"/>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MX" sz="1600" dirty="0"/>
              <a:t>Se requiere una cuenta de correo electrónico para realizar los envíos y configurarla. </a:t>
            </a:r>
            <a:endParaRPr lang="es-CO" sz="1600" dirty="0"/>
          </a:p>
        </p:txBody>
      </p:sp>
      <p:pic>
        <p:nvPicPr>
          <p:cNvPr id="9" name="Imagen 8" descr="Texto&#10;&#10;Descripción generada automáticamente">
            <a:extLst>
              <a:ext uri="{FF2B5EF4-FFF2-40B4-BE49-F238E27FC236}">
                <a16:creationId xmlns:a16="http://schemas.microsoft.com/office/drawing/2014/main" id="{E1221B46-F2CA-1392-BAEE-DEEB2BD71D97}"/>
              </a:ext>
            </a:extLst>
          </p:cNvPr>
          <p:cNvPicPr>
            <a:picLocks noChangeAspect="1"/>
          </p:cNvPicPr>
          <p:nvPr/>
        </p:nvPicPr>
        <p:blipFill>
          <a:blip r:embed="rId2"/>
          <a:stretch>
            <a:fillRect/>
          </a:stretch>
        </p:blipFill>
        <p:spPr>
          <a:xfrm>
            <a:off x="1368308" y="3493061"/>
            <a:ext cx="7148179" cy="1600339"/>
          </a:xfrm>
          <a:prstGeom prst="rect">
            <a:avLst/>
          </a:prstGeom>
        </p:spPr>
      </p:pic>
    </p:spTree>
    <p:extLst>
      <p:ext uri="{BB962C8B-B14F-4D97-AF65-F5344CB8AC3E}">
        <p14:creationId xmlns:p14="http://schemas.microsoft.com/office/powerpoint/2010/main" val="114438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D9B88DE-18E1-602B-B940-EBD0C232891C}"/>
              </a:ext>
            </a:extLst>
          </p:cNvPr>
          <p:cNvSpPr/>
          <p:nvPr/>
        </p:nvSpPr>
        <p:spPr>
          <a:xfrm>
            <a:off x="1483521" y="945179"/>
            <a:ext cx="3475608" cy="146482"/>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Subtítulo 2">
            <a:extLst>
              <a:ext uri="{FF2B5EF4-FFF2-40B4-BE49-F238E27FC236}">
                <a16:creationId xmlns:a16="http://schemas.microsoft.com/office/drawing/2014/main" id="{F2F72B9B-EBAE-C333-739E-5F1D2376410C}"/>
              </a:ext>
            </a:extLst>
          </p:cNvPr>
          <p:cNvSpPr txBox="1">
            <a:spLocks/>
          </p:cNvSpPr>
          <p:nvPr/>
        </p:nvSpPr>
        <p:spPr>
          <a:xfrm>
            <a:off x="1846314" y="1384322"/>
            <a:ext cx="8499371" cy="38614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El método a utilizar es el POST, debido a que se utiliza un correo ingresado por el usuario. </a:t>
            </a:r>
          </a:p>
        </p:txBody>
      </p:sp>
      <p:sp>
        <p:nvSpPr>
          <p:cNvPr id="6" name="Título 1">
            <a:extLst>
              <a:ext uri="{FF2B5EF4-FFF2-40B4-BE49-F238E27FC236}">
                <a16:creationId xmlns:a16="http://schemas.microsoft.com/office/drawing/2014/main" id="{AE0196D6-DA37-FDC6-95C5-13E70A0DC804}"/>
              </a:ext>
            </a:extLst>
          </p:cNvPr>
          <p:cNvSpPr txBox="1">
            <a:spLocks/>
          </p:cNvSpPr>
          <p:nvPr/>
        </p:nvSpPr>
        <p:spPr>
          <a:xfrm>
            <a:off x="1483521" y="619378"/>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¿Qué método se utiliza?</a:t>
            </a:r>
            <a:endParaRPr lang="es-CO" sz="2800" dirty="0"/>
          </a:p>
        </p:txBody>
      </p:sp>
      <p:pic>
        <p:nvPicPr>
          <p:cNvPr id="15" name="Imagen 14">
            <a:extLst>
              <a:ext uri="{FF2B5EF4-FFF2-40B4-BE49-F238E27FC236}">
                <a16:creationId xmlns:a16="http://schemas.microsoft.com/office/drawing/2014/main" id="{8F99AD85-80BB-8837-44E3-47AE5C77E12B}"/>
              </a:ext>
            </a:extLst>
          </p:cNvPr>
          <p:cNvPicPr>
            <a:picLocks noChangeAspect="1"/>
          </p:cNvPicPr>
          <p:nvPr/>
        </p:nvPicPr>
        <p:blipFill>
          <a:blip r:embed="rId2"/>
          <a:stretch>
            <a:fillRect/>
          </a:stretch>
        </p:blipFill>
        <p:spPr>
          <a:xfrm>
            <a:off x="1110616" y="1845193"/>
            <a:ext cx="4715533" cy="905001"/>
          </a:xfrm>
          <a:prstGeom prst="rect">
            <a:avLst/>
          </a:prstGeom>
        </p:spPr>
      </p:pic>
      <p:pic>
        <p:nvPicPr>
          <p:cNvPr id="17" name="Imagen 16">
            <a:extLst>
              <a:ext uri="{FF2B5EF4-FFF2-40B4-BE49-F238E27FC236}">
                <a16:creationId xmlns:a16="http://schemas.microsoft.com/office/drawing/2014/main" id="{2C34BEF5-D8CA-8977-A863-462E2FAD6F24}"/>
              </a:ext>
            </a:extLst>
          </p:cNvPr>
          <p:cNvPicPr>
            <a:picLocks noChangeAspect="1"/>
          </p:cNvPicPr>
          <p:nvPr/>
        </p:nvPicPr>
        <p:blipFill>
          <a:blip r:embed="rId3"/>
          <a:stretch>
            <a:fillRect/>
          </a:stretch>
        </p:blipFill>
        <p:spPr>
          <a:xfrm>
            <a:off x="1110616" y="3429000"/>
            <a:ext cx="10902461" cy="3236177"/>
          </a:xfrm>
          <a:prstGeom prst="rect">
            <a:avLst/>
          </a:prstGeom>
        </p:spPr>
      </p:pic>
      <p:sp>
        <p:nvSpPr>
          <p:cNvPr id="18" name="Subtítulo 2">
            <a:extLst>
              <a:ext uri="{FF2B5EF4-FFF2-40B4-BE49-F238E27FC236}">
                <a16:creationId xmlns:a16="http://schemas.microsoft.com/office/drawing/2014/main" id="{80B955A8-33F4-E6AA-5D6B-43A307AA2653}"/>
              </a:ext>
            </a:extLst>
          </p:cNvPr>
          <p:cNvSpPr txBox="1">
            <a:spLocks/>
          </p:cNvSpPr>
          <p:nvPr/>
        </p:nvSpPr>
        <p:spPr>
          <a:xfrm>
            <a:off x="6902035" y="1845193"/>
            <a:ext cx="8499371" cy="711155"/>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s-ES" sz="3200" dirty="0">
                <a:latin typeface="gg sans"/>
              </a:rPr>
              <a:t>CLIENTE</a:t>
            </a:r>
          </a:p>
          <a:p>
            <a:pPr marL="0" indent="0" algn="just">
              <a:buNone/>
            </a:pPr>
            <a:r>
              <a:rPr lang="es-ES" sz="3200" dirty="0">
                <a:latin typeface="gg sans"/>
              </a:rPr>
              <a:t>	SERVER </a:t>
            </a:r>
          </a:p>
        </p:txBody>
      </p:sp>
      <p:sp>
        <p:nvSpPr>
          <p:cNvPr id="19" name="Flecha: a la derecha 18">
            <a:extLst>
              <a:ext uri="{FF2B5EF4-FFF2-40B4-BE49-F238E27FC236}">
                <a16:creationId xmlns:a16="http://schemas.microsoft.com/office/drawing/2014/main" id="{87923831-0C1F-AC07-DAED-FF431DD27B09}"/>
              </a:ext>
            </a:extLst>
          </p:cNvPr>
          <p:cNvSpPr/>
          <p:nvPr/>
        </p:nvSpPr>
        <p:spPr>
          <a:xfrm rot="10800000">
            <a:off x="6308962" y="1979680"/>
            <a:ext cx="505768" cy="346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a la derecha 19">
            <a:extLst>
              <a:ext uri="{FF2B5EF4-FFF2-40B4-BE49-F238E27FC236}">
                <a16:creationId xmlns:a16="http://schemas.microsoft.com/office/drawing/2014/main" id="{3E9925C7-EF42-A42A-850B-F222EFA2E5DA}"/>
              </a:ext>
            </a:extLst>
          </p:cNvPr>
          <p:cNvSpPr/>
          <p:nvPr/>
        </p:nvSpPr>
        <p:spPr>
          <a:xfrm rot="5400000">
            <a:off x="8179630" y="3004713"/>
            <a:ext cx="505768" cy="346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5950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E0408-DC33-8400-0C29-EFB56CDDB08C}"/>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A9B216AD-8699-E3BC-3F52-AB71A3DF2E3D}"/>
              </a:ext>
            </a:extLst>
          </p:cNvPr>
          <p:cNvSpPr/>
          <p:nvPr/>
        </p:nvSpPr>
        <p:spPr>
          <a:xfrm>
            <a:off x="1371600" y="1176291"/>
            <a:ext cx="1258389" cy="9516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Subtítulo 2">
            <a:extLst>
              <a:ext uri="{FF2B5EF4-FFF2-40B4-BE49-F238E27FC236}">
                <a16:creationId xmlns:a16="http://schemas.microsoft.com/office/drawing/2014/main" id="{F8D082AC-0401-F82C-7F65-1C731273F73F}"/>
              </a:ext>
            </a:extLst>
          </p:cNvPr>
          <p:cNvSpPr txBox="1">
            <a:spLocks/>
          </p:cNvSpPr>
          <p:nvPr/>
        </p:nvSpPr>
        <p:spPr>
          <a:xfrm>
            <a:off x="1734393" y="1615435"/>
            <a:ext cx="4033361" cy="1303612"/>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ES" sz="1600" dirty="0">
                <a:latin typeface="gg sans"/>
              </a:rPr>
              <a:t>La API se implementará en los apartados de recuperación de contraseña siendo una parte fundamental él envió del código temporal.</a:t>
            </a:r>
            <a:endParaRPr lang="es-CO" sz="1600" dirty="0"/>
          </a:p>
        </p:txBody>
      </p:sp>
      <p:sp>
        <p:nvSpPr>
          <p:cNvPr id="7" name="Título 1">
            <a:extLst>
              <a:ext uri="{FF2B5EF4-FFF2-40B4-BE49-F238E27FC236}">
                <a16:creationId xmlns:a16="http://schemas.microsoft.com/office/drawing/2014/main" id="{ABEFF3CD-64A0-C129-0DCD-24234C821783}"/>
              </a:ext>
            </a:extLst>
          </p:cNvPr>
          <p:cNvSpPr txBox="1">
            <a:spLocks/>
          </p:cNvSpPr>
          <p:nvPr/>
        </p:nvSpPr>
        <p:spPr>
          <a:xfrm>
            <a:off x="1371600" y="638549"/>
            <a:ext cx="3839593" cy="585322"/>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4000" dirty="0"/>
              <a:t>Consumo</a:t>
            </a:r>
            <a:endParaRPr lang="es-CO" sz="4000" dirty="0"/>
          </a:p>
        </p:txBody>
      </p:sp>
      <p:pic>
        <p:nvPicPr>
          <p:cNvPr id="9" name="Imagen 8">
            <a:extLst>
              <a:ext uri="{FF2B5EF4-FFF2-40B4-BE49-F238E27FC236}">
                <a16:creationId xmlns:a16="http://schemas.microsoft.com/office/drawing/2014/main" id="{A3516763-C351-1B52-5EC3-021BA4669528}"/>
              </a:ext>
            </a:extLst>
          </p:cNvPr>
          <p:cNvPicPr>
            <a:picLocks noChangeAspect="1"/>
          </p:cNvPicPr>
          <p:nvPr/>
        </p:nvPicPr>
        <p:blipFill>
          <a:blip r:embed="rId2"/>
          <a:stretch>
            <a:fillRect/>
          </a:stretch>
        </p:blipFill>
        <p:spPr>
          <a:xfrm>
            <a:off x="2750569" y="2919047"/>
            <a:ext cx="8795583" cy="2661005"/>
          </a:xfrm>
          <a:prstGeom prst="rect">
            <a:avLst/>
          </a:prstGeom>
        </p:spPr>
      </p:pic>
    </p:spTree>
    <p:extLst>
      <p:ext uri="{BB962C8B-B14F-4D97-AF65-F5344CB8AC3E}">
        <p14:creationId xmlns:p14="http://schemas.microsoft.com/office/powerpoint/2010/main" val="369455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90C73088-0016-E7F7-7946-B67AE4A9BDB5}"/>
              </a:ext>
            </a:extLst>
          </p:cNvPr>
          <p:cNvSpPr txBox="1">
            <a:spLocks/>
          </p:cNvSpPr>
          <p:nvPr/>
        </p:nvSpPr>
        <p:spPr>
          <a:xfrm>
            <a:off x="1179843" y="958683"/>
            <a:ext cx="3839593" cy="58532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MX" sz="2800" dirty="0"/>
              <a:t>Pruebas con thunder</a:t>
            </a:r>
            <a:endParaRPr lang="es-CO" sz="2800" dirty="0"/>
          </a:p>
        </p:txBody>
      </p:sp>
      <p:sp>
        <p:nvSpPr>
          <p:cNvPr id="2" name="Rectángulo 1">
            <a:extLst>
              <a:ext uri="{FF2B5EF4-FFF2-40B4-BE49-F238E27FC236}">
                <a16:creationId xmlns:a16="http://schemas.microsoft.com/office/drawing/2014/main" id="{6D5BFB92-E32E-3464-E62B-473B3C5692C4}"/>
              </a:ext>
            </a:extLst>
          </p:cNvPr>
          <p:cNvSpPr/>
          <p:nvPr/>
        </p:nvSpPr>
        <p:spPr>
          <a:xfrm>
            <a:off x="1193680" y="1357162"/>
            <a:ext cx="2845757" cy="45719"/>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 name="Imagen 3">
            <a:extLst>
              <a:ext uri="{FF2B5EF4-FFF2-40B4-BE49-F238E27FC236}">
                <a16:creationId xmlns:a16="http://schemas.microsoft.com/office/drawing/2014/main" id="{90CF66B1-786A-BEB0-0321-C93FEACF0AF0}"/>
              </a:ext>
            </a:extLst>
          </p:cNvPr>
          <p:cNvPicPr>
            <a:picLocks noChangeAspect="1"/>
          </p:cNvPicPr>
          <p:nvPr/>
        </p:nvPicPr>
        <p:blipFill>
          <a:blip r:embed="rId2"/>
          <a:stretch>
            <a:fillRect/>
          </a:stretch>
        </p:blipFill>
        <p:spPr>
          <a:xfrm>
            <a:off x="1193680" y="1666205"/>
            <a:ext cx="10210089" cy="2312942"/>
          </a:xfrm>
          <a:prstGeom prst="rect">
            <a:avLst/>
          </a:prstGeom>
        </p:spPr>
      </p:pic>
      <p:pic>
        <p:nvPicPr>
          <p:cNvPr id="6" name="Imagen 5">
            <a:extLst>
              <a:ext uri="{FF2B5EF4-FFF2-40B4-BE49-F238E27FC236}">
                <a16:creationId xmlns:a16="http://schemas.microsoft.com/office/drawing/2014/main" id="{AA7D42F3-6D99-EADF-4D4B-50AF6124E7C1}"/>
              </a:ext>
            </a:extLst>
          </p:cNvPr>
          <p:cNvPicPr>
            <a:picLocks noChangeAspect="1"/>
          </p:cNvPicPr>
          <p:nvPr/>
        </p:nvPicPr>
        <p:blipFill>
          <a:blip r:embed="rId3"/>
          <a:stretch>
            <a:fillRect/>
          </a:stretch>
        </p:blipFill>
        <p:spPr>
          <a:xfrm>
            <a:off x="1193680" y="4101347"/>
            <a:ext cx="10210089" cy="2282862"/>
          </a:xfrm>
          <a:prstGeom prst="rect">
            <a:avLst/>
          </a:prstGeom>
        </p:spPr>
      </p:pic>
    </p:spTree>
    <p:extLst>
      <p:ext uri="{BB962C8B-B14F-4D97-AF65-F5344CB8AC3E}">
        <p14:creationId xmlns:p14="http://schemas.microsoft.com/office/powerpoint/2010/main" val="3904358239"/>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Recorte</Template>
  <TotalTime>1068</TotalTime>
  <Words>544</Words>
  <Application>Microsoft Office PowerPoint</Application>
  <PresentationFormat>Panorámica</PresentationFormat>
  <Paragraphs>50</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Aptos</vt:lpstr>
      <vt:lpstr>Arial</vt:lpstr>
      <vt:lpstr>Franklin Gothic Book</vt:lpstr>
      <vt:lpstr>gg sans</vt:lpstr>
      <vt:lpstr>Recorte</vt:lpstr>
      <vt:lpstr>DLYTime</vt:lpstr>
      <vt:lpstr>Tabla de contenido</vt:lpstr>
      <vt:lpstr>¿Cuál es el problema?</vt:lpstr>
      <vt:lpstr>Objetivo general</vt:lpstr>
      <vt:lpstr>API Interna</vt:lpstr>
      <vt:lpstr>Envió de Correos electrónicos</vt:lpstr>
      <vt:lpstr>Presentación de PowerPoint</vt:lpstr>
      <vt:lpstr>Presentación de PowerPoint</vt:lpstr>
      <vt:lpstr>Presentación de PowerPoint</vt:lpstr>
      <vt:lpstr>Gestión de empleados</vt:lpstr>
      <vt:lpstr>Registro de empleados</vt:lpstr>
      <vt:lpstr>Actualizar o modificar empleados</vt:lpstr>
      <vt:lpstr>Pruebas con thunder</vt:lpstr>
      <vt:lpstr>Método POST</vt:lpstr>
      <vt:lpstr>Método PATCH</vt:lpstr>
      <vt:lpstr>API externa</vt:lpstr>
      <vt:lpstr>Emailvalidation</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DLYTime</dc:title>
  <dc:creator>Kevin Alejandro Aroca Luna</dc:creator>
  <cp:lastModifiedBy>Joan Sebastian Rodriguez Quevedo</cp:lastModifiedBy>
  <cp:revision>16</cp:revision>
  <dcterms:created xsi:type="dcterms:W3CDTF">2024-09-17T02:31:40Z</dcterms:created>
  <dcterms:modified xsi:type="dcterms:W3CDTF">2024-11-29T04:07:15Z</dcterms:modified>
</cp:coreProperties>
</file>