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85" r:id="rId3"/>
    <p:sldId id="265" r:id="rId4"/>
    <p:sldId id="257" r:id="rId5"/>
    <p:sldId id="258" r:id="rId6"/>
    <p:sldId id="263" r:id="rId7"/>
    <p:sldId id="264" r:id="rId8"/>
    <p:sldId id="266" r:id="rId9"/>
    <p:sldId id="272" r:id="rId10"/>
    <p:sldId id="273" r:id="rId11"/>
    <p:sldId id="286" r:id="rId12"/>
    <p:sldId id="310" r:id="rId13"/>
    <p:sldId id="306" r:id="rId14"/>
    <p:sldId id="301" r:id="rId15"/>
    <p:sldId id="307" r:id="rId16"/>
    <p:sldId id="308" r:id="rId17"/>
    <p:sldId id="309" r:id="rId18"/>
    <p:sldId id="279" r:id="rId19"/>
    <p:sldId id="300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305" r:id="rId29"/>
    <p:sldId id="302" r:id="rId30"/>
    <p:sldId id="304" r:id="rId31"/>
    <p:sldId id="296" r:id="rId32"/>
    <p:sldId id="295" r:id="rId33"/>
    <p:sldId id="297" r:id="rId34"/>
    <p:sldId id="29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90A9D-2565-4888-A92C-4103869FB12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B0F2C9-395C-441D-93D2-430A15387CAA}">
      <dgm:prSet/>
      <dgm:spPr/>
      <dgm:t>
        <a:bodyPr/>
        <a:lstStyle/>
        <a:p>
          <a:r>
            <a:rPr lang="es-CO"/>
            <a:t>- DDL</a:t>
          </a:r>
          <a:endParaRPr lang="en-US"/>
        </a:p>
      </dgm:t>
    </dgm:pt>
    <dgm:pt modelId="{5D9F6F83-C9CF-4479-B680-06197B8D2FA5}" type="parTrans" cxnId="{73748D77-1AEF-448F-A326-6940D2525367}">
      <dgm:prSet/>
      <dgm:spPr/>
      <dgm:t>
        <a:bodyPr/>
        <a:lstStyle/>
        <a:p>
          <a:endParaRPr lang="en-US"/>
        </a:p>
      </dgm:t>
    </dgm:pt>
    <dgm:pt modelId="{4CB7A7F8-096E-4A6E-9EC9-8137D490AA52}" type="sibTrans" cxnId="{73748D77-1AEF-448F-A326-6940D2525367}">
      <dgm:prSet/>
      <dgm:spPr/>
      <dgm:t>
        <a:bodyPr/>
        <a:lstStyle/>
        <a:p>
          <a:endParaRPr lang="en-US"/>
        </a:p>
      </dgm:t>
    </dgm:pt>
    <dgm:pt modelId="{9744A34C-B26A-4EE8-AE4E-1970DA742557}">
      <dgm:prSet/>
      <dgm:spPr/>
      <dgm:t>
        <a:bodyPr/>
        <a:lstStyle/>
        <a:p>
          <a:r>
            <a:rPr lang="es-CO"/>
            <a:t>- DML</a:t>
          </a:r>
          <a:endParaRPr lang="en-US"/>
        </a:p>
      </dgm:t>
    </dgm:pt>
    <dgm:pt modelId="{F97D70E2-CA61-456D-A3DD-70E8F9F19205}" type="parTrans" cxnId="{3657AB2E-DEA7-4A16-841B-7C7A2E5931F1}">
      <dgm:prSet/>
      <dgm:spPr/>
      <dgm:t>
        <a:bodyPr/>
        <a:lstStyle/>
        <a:p>
          <a:endParaRPr lang="en-US"/>
        </a:p>
      </dgm:t>
    </dgm:pt>
    <dgm:pt modelId="{3FD7622E-30F4-4EDB-A205-CE6235CE54ED}" type="sibTrans" cxnId="{3657AB2E-DEA7-4A16-841B-7C7A2E5931F1}">
      <dgm:prSet/>
      <dgm:spPr/>
      <dgm:t>
        <a:bodyPr/>
        <a:lstStyle/>
        <a:p>
          <a:endParaRPr lang="en-US"/>
        </a:p>
      </dgm:t>
    </dgm:pt>
    <dgm:pt modelId="{948153C0-887C-4322-8A27-CAAF5EE989CA}">
      <dgm:prSet custT="1"/>
      <dgm:spPr/>
      <dgm:t>
        <a:bodyPr/>
        <a:lstStyle/>
        <a:p>
          <a:r>
            <a:rPr lang="es-CO" sz="4000" dirty="0"/>
            <a:t>- Seguridad</a:t>
          </a:r>
          <a:endParaRPr lang="en-US" sz="4000" dirty="0"/>
        </a:p>
      </dgm:t>
    </dgm:pt>
    <dgm:pt modelId="{2B1AC413-1055-4960-8B52-EACDCB476321}" type="parTrans" cxnId="{C2792066-3BF8-4374-A397-E9FF3E977A01}">
      <dgm:prSet/>
      <dgm:spPr/>
      <dgm:t>
        <a:bodyPr/>
        <a:lstStyle/>
        <a:p>
          <a:endParaRPr lang="en-US"/>
        </a:p>
      </dgm:t>
    </dgm:pt>
    <dgm:pt modelId="{AF2612CD-6C4F-4E16-BF83-8A87947586A5}" type="sibTrans" cxnId="{C2792066-3BF8-4374-A397-E9FF3E977A01}">
      <dgm:prSet/>
      <dgm:spPr/>
      <dgm:t>
        <a:bodyPr/>
        <a:lstStyle/>
        <a:p>
          <a:endParaRPr lang="en-US"/>
        </a:p>
      </dgm:t>
    </dgm:pt>
    <dgm:pt modelId="{8CAA599D-D78A-46D3-8C75-8BF5E0FFDBEE}">
      <dgm:prSet custT="1"/>
      <dgm:spPr/>
      <dgm:t>
        <a:bodyPr/>
        <a:lstStyle/>
        <a:p>
          <a:r>
            <a:rPr lang="es-CO" sz="4400" dirty="0"/>
            <a:t>- </a:t>
          </a:r>
          <a:r>
            <a:rPr lang="es-CO" sz="4400" dirty="0" err="1"/>
            <a:t>FrontEnd</a:t>
          </a:r>
          <a:endParaRPr lang="en-US" sz="4400" dirty="0"/>
        </a:p>
      </dgm:t>
    </dgm:pt>
    <dgm:pt modelId="{C7665D0E-9CDB-4D05-A0D0-8CD2ABF9016D}" type="parTrans" cxnId="{08C16837-9A88-4257-AE06-FAB4B9406A27}">
      <dgm:prSet/>
      <dgm:spPr/>
      <dgm:t>
        <a:bodyPr/>
        <a:lstStyle/>
        <a:p>
          <a:endParaRPr lang="en-US"/>
        </a:p>
      </dgm:t>
    </dgm:pt>
    <dgm:pt modelId="{2264C9AB-69F3-4D5B-9A3D-D330C9B23F08}" type="sibTrans" cxnId="{08C16837-9A88-4257-AE06-FAB4B9406A27}">
      <dgm:prSet/>
      <dgm:spPr/>
      <dgm:t>
        <a:bodyPr/>
        <a:lstStyle/>
        <a:p>
          <a:endParaRPr lang="en-US"/>
        </a:p>
      </dgm:t>
    </dgm:pt>
    <dgm:pt modelId="{29E47865-29CC-4EAC-ABDB-89EF1FB283CC}">
      <dgm:prSet/>
      <dgm:spPr/>
      <dgm:t>
        <a:bodyPr/>
        <a:lstStyle/>
        <a:p>
          <a:r>
            <a:rPr lang="es-CO"/>
            <a:t>- GitHub</a:t>
          </a:r>
          <a:endParaRPr lang="en-US"/>
        </a:p>
      </dgm:t>
    </dgm:pt>
    <dgm:pt modelId="{04EB328F-67E1-4EEF-9FA6-EFE6B4975BD6}" type="parTrans" cxnId="{6B9DD162-416D-42C6-ABF1-265D243069C7}">
      <dgm:prSet/>
      <dgm:spPr/>
      <dgm:t>
        <a:bodyPr/>
        <a:lstStyle/>
        <a:p>
          <a:endParaRPr lang="en-US"/>
        </a:p>
      </dgm:t>
    </dgm:pt>
    <dgm:pt modelId="{D010EA0E-990C-4505-BBAD-34CFD5025F26}" type="sibTrans" cxnId="{6B9DD162-416D-42C6-ABF1-265D243069C7}">
      <dgm:prSet/>
      <dgm:spPr/>
      <dgm:t>
        <a:bodyPr/>
        <a:lstStyle/>
        <a:p>
          <a:endParaRPr lang="en-US"/>
        </a:p>
      </dgm:t>
    </dgm:pt>
    <dgm:pt modelId="{F4BDD5CE-C5B3-46C0-9F3D-2FE9816BD494}">
      <dgm:prSet custT="1"/>
      <dgm:spPr/>
      <dgm:t>
        <a:bodyPr/>
        <a:lstStyle/>
        <a:p>
          <a:r>
            <a:rPr lang="es-CO" sz="4400" dirty="0"/>
            <a:t>- Prototipo</a:t>
          </a:r>
          <a:endParaRPr lang="en-US" sz="4400" dirty="0"/>
        </a:p>
      </dgm:t>
    </dgm:pt>
    <dgm:pt modelId="{EED8C946-FE6B-4589-890B-95736B73A38A}" type="parTrans" cxnId="{B625657C-009B-4F23-8278-C7BB1E995854}">
      <dgm:prSet/>
      <dgm:spPr/>
      <dgm:t>
        <a:bodyPr/>
        <a:lstStyle/>
        <a:p>
          <a:endParaRPr lang="en-US"/>
        </a:p>
      </dgm:t>
    </dgm:pt>
    <dgm:pt modelId="{3694B09E-CC3A-4DEF-9E18-A2ABC1DFD1DC}" type="sibTrans" cxnId="{B625657C-009B-4F23-8278-C7BB1E995854}">
      <dgm:prSet/>
      <dgm:spPr/>
      <dgm:t>
        <a:bodyPr/>
        <a:lstStyle/>
        <a:p>
          <a:endParaRPr lang="en-US"/>
        </a:p>
      </dgm:t>
    </dgm:pt>
    <dgm:pt modelId="{E7BBB583-AEB0-45BC-93D0-5D1CD365FA91}" type="pres">
      <dgm:prSet presAssocID="{F8290A9D-2565-4888-A92C-4103869FB12C}" presName="diagram" presStyleCnt="0">
        <dgm:presLayoutVars>
          <dgm:dir/>
          <dgm:resizeHandles val="exact"/>
        </dgm:presLayoutVars>
      </dgm:prSet>
      <dgm:spPr/>
    </dgm:pt>
    <dgm:pt modelId="{CB1E82FA-25C6-4D0A-A912-BEE408F6759C}" type="pres">
      <dgm:prSet presAssocID="{A6B0F2C9-395C-441D-93D2-430A15387CAA}" presName="node" presStyleLbl="node1" presStyleIdx="0" presStyleCnt="6">
        <dgm:presLayoutVars>
          <dgm:bulletEnabled val="1"/>
        </dgm:presLayoutVars>
      </dgm:prSet>
      <dgm:spPr/>
    </dgm:pt>
    <dgm:pt modelId="{3389DF8C-C6A4-421A-9B2A-13F504F6B656}" type="pres">
      <dgm:prSet presAssocID="{4CB7A7F8-096E-4A6E-9EC9-8137D490AA52}" presName="sibTrans" presStyleCnt="0"/>
      <dgm:spPr/>
    </dgm:pt>
    <dgm:pt modelId="{A02F2693-921F-424D-8EC7-8A3BF23FD12A}" type="pres">
      <dgm:prSet presAssocID="{9744A34C-B26A-4EE8-AE4E-1970DA742557}" presName="node" presStyleLbl="node1" presStyleIdx="1" presStyleCnt="6">
        <dgm:presLayoutVars>
          <dgm:bulletEnabled val="1"/>
        </dgm:presLayoutVars>
      </dgm:prSet>
      <dgm:spPr/>
    </dgm:pt>
    <dgm:pt modelId="{E34AA622-0F7B-479B-9FE8-B4248284F267}" type="pres">
      <dgm:prSet presAssocID="{3FD7622E-30F4-4EDB-A205-CE6235CE54ED}" presName="sibTrans" presStyleCnt="0"/>
      <dgm:spPr/>
    </dgm:pt>
    <dgm:pt modelId="{88DE7088-B1C3-4A84-A0C0-61A0AE678C1B}" type="pres">
      <dgm:prSet presAssocID="{948153C0-887C-4322-8A27-CAAF5EE989CA}" presName="node" presStyleLbl="node1" presStyleIdx="2" presStyleCnt="6">
        <dgm:presLayoutVars>
          <dgm:bulletEnabled val="1"/>
        </dgm:presLayoutVars>
      </dgm:prSet>
      <dgm:spPr/>
    </dgm:pt>
    <dgm:pt modelId="{7B3F803A-FF06-4A3C-8003-BAA449FCB1BC}" type="pres">
      <dgm:prSet presAssocID="{AF2612CD-6C4F-4E16-BF83-8A87947586A5}" presName="sibTrans" presStyleCnt="0"/>
      <dgm:spPr/>
    </dgm:pt>
    <dgm:pt modelId="{DCEE0A2D-1DC7-46F2-B476-E12FC17B783B}" type="pres">
      <dgm:prSet presAssocID="{8CAA599D-D78A-46D3-8C75-8BF5E0FFDBEE}" presName="node" presStyleLbl="node1" presStyleIdx="3" presStyleCnt="6">
        <dgm:presLayoutVars>
          <dgm:bulletEnabled val="1"/>
        </dgm:presLayoutVars>
      </dgm:prSet>
      <dgm:spPr/>
    </dgm:pt>
    <dgm:pt modelId="{AD93C571-4D04-42F9-9811-49F142E491CC}" type="pres">
      <dgm:prSet presAssocID="{2264C9AB-69F3-4D5B-9A3D-D330C9B23F08}" presName="sibTrans" presStyleCnt="0"/>
      <dgm:spPr/>
    </dgm:pt>
    <dgm:pt modelId="{9452AD3B-DF48-4B65-8B3A-F78F98BB33B0}" type="pres">
      <dgm:prSet presAssocID="{29E47865-29CC-4EAC-ABDB-89EF1FB283CC}" presName="node" presStyleLbl="node1" presStyleIdx="4" presStyleCnt="6">
        <dgm:presLayoutVars>
          <dgm:bulletEnabled val="1"/>
        </dgm:presLayoutVars>
      </dgm:prSet>
      <dgm:spPr/>
    </dgm:pt>
    <dgm:pt modelId="{D0970DAD-8E45-4CE3-9577-4BA0FA882878}" type="pres">
      <dgm:prSet presAssocID="{D010EA0E-990C-4505-BBAD-34CFD5025F26}" presName="sibTrans" presStyleCnt="0"/>
      <dgm:spPr/>
    </dgm:pt>
    <dgm:pt modelId="{83566836-2945-49BC-B1D2-CDCD88708C17}" type="pres">
      <dgm:prSet presAssocID="{F4BDD5CE-C5B3-46C0-9F3D-2FE9816BD494}" presName="node" presStyleLbl="node1" presStyleIdx="5" presStyleCnt="6">
        <dgm:presLayoutVars>
          <dgm:bulletEnabled val="1"/>
        </dgm:presLayoutVars>
      </dgm:prSet>
      <dgm:spPr/>
    </dgm:pt>
  </dgm:ptLst>
  <dgm:cxnLst>
    <dgm:cxn modelId="{CB06EC09-61B3-46EA-9175-CB494CF611A3}" type="presOf" srcId="{A6B0F2C9-395C-441D-93D2-430A15387CAA}" destId="{CB1E82FA-25C6-4D0A-A912-BEE408F6759C}" srcOrd="0" destOrd="0" presId="urn:microsoft.com/office/officeart/2005/8/layout/default"/>
    <dgm:cxn modelId="{3657AB2E-DEA7-4A16-841B-7C7A2E5931F1}" srcId="{F8290A9D-2565-4888-A92C-4103869FB12C}" destId="{9744A34C-B26A-4EE8-AE4E-1970DA742557}" srcOrd="1" destOrd="0" parTransId="{F97D70E2-CA61-456D-A3DD-70E8F9F19205}" sibTransId="{3FD7622E-30F4-4EDB-A205-CE6235CE54ED}"/>
    <dgm:cxn modelId="{91DF7935-8610-4F56-B829-6DDCEFB6A962}" type="presOf" srcId="{8CAA599D-D78A-46D3-8C75-8BF5E0FFDBEE}" destId="{DCEE0A2D-1DC7-46F2-B476-E12FC17B783B}" srcOrd="0" destOrd="0" presId="urn:microsoft.com/office/officeart/2005/8/layout/default"/>
    <dgm:cxn modelId="{08C16837-9A88-4257-AE06-FAB4B9406A27}" srcId="{F8290A9D-2565-4888-A92C-4103869FB12C}" destId="{8CAA599D-D78A-46D3-8C75-8BF5E0FFDBEE}" srcOrd="3" destOrd="0" parTransId="{C7665D0E-9CDB-4D05-A0D0-8CD2ABF9016D}" sibTransId="{2264C9AB-69F3-4D5B-9A3D-D330C9B23F08}"/>
    <dgm:cxn modelId="{1EABDC3D-F482-4724-B533-9CEF185A4D7D}" type="presOf" srcId="{948153C0-887C-4322-8A27-CAAF5EE989CA}" destId="{88DE7088-B1C3-4A84-A0C0-61A0AE678C1B}" srcOrd="0" destOrd="0" presId="urn:microsoft.com/office/officeart/2005/8/layout/default"/>
    <dgm:cxn modelId="{6B9DD162-416D-42C6-ABF1-265D243069C7}" srcId="{F8290A9D-2565-4888-A92C-4103869FB12C}" destId="{29E47865-29CC-4EAC-ABDB-89EF1FB283CC}" srcOrd="4" destOrd="0" parTransId="{04EB328F-67E1-4EEF-9FA6-EFE6B4975BD6}" sibTransId="{D010EA0E-990C-4505-BBAD-34CFD5025F26}"/>
    <dgm:cxn modelId="{C2792066-3BF8-4374-A397-E9FF3E977A01}" srcId="{F8290A9D-2565-4888-A92C-4103869FB12C}" destId="{948153C0-887C-4322-8A27-CAAF5EE989CA}" srcOrd="2" destOrd="0" parTransId="{2B1AC413-1055-4960-8B52-EACDCB476321}" sibTransId="{AF2612CD-6C4F-4E16-BF83-8A87947586A5}"/>
    <dgm:cxn modelId="{75DAED67-55E1-4888-BA4A-C3CD2645F3E7}" type="presOf" srcId="{29E47865-29CC-4EAC-ABDB-89EF1FB283CC}" destId="{9452AD3B-DF48-4B65-8B3A-F78F98BB33B0}" srcOrd="0" destOrd="0" presId="urn:microsoft.com/office/officeart/2005/8/layout/default"/>
    <dgm:cxn modelId="{D1962649-B467-4ADD-BE15-8498896BEEFB}" type="presOf" srcId="{9744A34C-B26A-4EE8-AE4E-1970DA742557}" destId="{A02F2693-921F-424D-8EC7-8A3BF23FD12A}" srcOrd="0" destOrd="0" presId="urn:microsoft.com/office/officeart/2005/8/layout/default"/>
    <dgm:cxn modelId="{73748D77-1AEF-448F-A326-6940D2525367}" srcId="{F8290A9D-2565-4888-A92C-4103869FB12C}" destId="{A6B0F2C9-395C-441D-93D2-430A15387CAA}" srcOrd="0" destOrd="0" parTransId="{5D9F6F83-C9CF-4479-B680-06197B8D2FA5}" sibTransId="{4CB7A7F8-096E-4A6E-9EC9-8137D490AA52}"/>
    <dgm:cxn modelId="{B625657C-009B-4F23-8278-C7BB1E995854}" srcId="{F8290A9D-2565-4888-A92C-4103869FB12C}" destId="{F4BDD5CE-C5B3-46C0-9F3D-2FE9816BD494}" srcOrd="5" destOrd="0" parTransId="{EED8C946-FE6B-4589-890B-95736B73A38A}" sibTransId="{3694B09E-CC3A-4DEF-9E18-A2ABC1DFD1DC}"/>
    <dgm:cxn modelId="{AA2CFA89-22F1-4130-AD2B-CE2AD00BC3A5}" type="presOf" srcId="{F4BDD5CE-C5B3-46C0-9F3D-2FE9816BD494}" destId="{83566836-2945-49BC-B1D2-CDCD88708C17}" srcOrd="0" destOrd="0" presId="urn:microsoft.com/office/officeart/2005/8/layout/default"/>
    <dgm:cxn modelId="{F2A410E0-3A8D-447E-B915-3AD2CC32F346}" type="presOf" srcId="{F8290A9D-2565-4888-A92C-4103869FB12C}" destId="{E7BBB583-AEB0-45BC-93D0-5D1CD365FA91}" srcOrd="0" destOrd="0" presId="urn:microsoft.com/office/officeart/2005/8/layout/default"/>
    <dgm:cxn modelId="{D602E0BE-54A5-47EB-AA65-613C7DB61480}" type="presParOf" srcId="{E7BBB583-AEB0-45BC-93D0-5D1CD365FA91}" destId="{CB1E82FA-25C6-4D0A-A912-BEE408F6759C}" srcOrd="0" destOrd="0" presId="urn:microsoft.com/office/officeart/2005/8/layout/default"/>
    <dgm:cxn modelId="{30AC5DF6-8E0A-4B14-91A1-3DE00673ABCD}" type="presParOf" srcId="{E7BBB583-AEB0-45BC-93D0-5D1CD365FA91}" destId="{3389DF8C-C6A4-421A-9B2A-13F504F6B656}" srcOrd="1" destOrd="0" presId="urn:microsoft.com/office/officeart/2005/8/layout/default"/>
    <dgm:cxn modelId="{D6E77338-295A-4E73-987A-EF2A582A16A4}" type="presParOf" srcId="{E7BBB583-AEB0-45BC-93D0-5D1CD365FA91}" destId="{A02F2693-921F-424D-8EC7-8A3BF23FD12A}" srcOrd="2" destOrd="0" presId="urn:microsoft.com/office/officeart/2005/8/layout/default"/>
    <dgm:cxn modelId="{59A74649-AE21-4115-9455-5640C8DC4694}" type="presParOf" srcId="{E7BBB583-AEB0-45BC-93D0-5D1CD365FA91}" destId="{E34AA622-0F7B-479B-9FE8-B4248284F267}" srcOrd="3" destOrd="0" presId="urn:microsoft.com/office/officeart/2005/8/layout/default"/>
    <dgm:cxn modelId="{B5B77073-46D0-43B1-9D92-958A8394A6E4}" type="presParOf" srcId="{E7BBB583-AEB0-45BC-93D0-5D1CD365FA91}" destId="{88DE7088-B1C3-4A84-A0C0-61A0AE678C1B}" srcOrd="4" destOrd="0" presId="urn:microsoft.com/office/officeart/2005/8/layout/default"/>
    <dgm:cxn modelId="{6B2C0420-4C5A-4138-9C86-E50FD44A0BEF}" type="presParOf" srcId="{E7BBB583-AEB0-45BC-93D0-5D1CD365FA91}" destId="{7B3F803A-FF06-4A3C-8003-BAA449FCB1BC}" srcOrd="5" destOrd="0" presId="urn:microsoft.com/office/officeart/2005/8/layout/default"/>
    <dgm:cxn modelId="{21E142D0-34A9-4C03-8F14-958A8DCB7078}" type="presParOf" srcId="{E7BBB583-AEB0-45BC-93D0-5D1CD365FA91}" destId="{DCEE0A2D-1DC7-46F2-B476-E12FC17B783B}" srcOrd="6" destOrd="0" presId="urn:microsoft.com/office/officeart/2005/8/layout/default"/>
    <dgm:cxn modelId="{DA9F9F94-3634-47FE-8E65-00392AC89A29}" type="presParOf" srcId="{E7BBB583-AEB0-45BC-93D0-5D1CD365FA91}" destId="{AD93C571-4D04-42F9-9811-49F142E491CC}" srcOrd="7" destOrd="0" presId="urn:microsoft.com/office/officeart/2005/8/layout/default"/>
    <dgm:cxn modelId="{19EA1F4C-CCE4-4453-9C86-4414430C7F08}" type="presParOf" srcId="{E7BBB583-AEB0-45BC-93D0-5D1CD365FA91}" destId="{9452AD3B-DF48-4B65-8B3A-F78F98BB33B0}" srcOrd="8" destOrd="0" presId="urn:microsoft.com/office/officeart/2005/8/layout/default"/>
    <dgm:cxn modelId="{47814987-4372-45CD-8876-6A2F38F0036B}" type="presParOf" srcId="{E7BBB583-AEB0-45BC-93D0-5D1CD365FA91}" destId="{D0970DAD-8E45-4CE3-9577-4BA0FA882878}" srcOrd="9" destOrd="0" presId="urn:microsoft.com/office/officeart/2005/8/layout/default"/>
    <dgm:cxn modelId="{1D0CB22F-F9CA-4A9B-904A-F33404C8F3BE}" type="presParOf" srcId="{E7BBB583-AEB0-45BC-93D0-5D1CD365FA91}" destId="{83566836-2945-49BC-B1D2-CDCD88708C1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E82FA-25C6-4D0A-A912-BEE408F6759C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400" kern="1200"/>
            <a:t>- DDL</a:t>
          </a:r>
          <a:endParaRPr lang="en-US" sz="5400" kern="1200"/>
        </a:p>
      </dsp:txBody>
      <dsp:txXfrm>
        <a:off x="397549" y="1960"/>
        <a:ext cx="2751906" cy="1651143"/>
      </dsp:txXfrm>
    </dsp:sp>
    <dsp:sp modelId="{A02F2693-921F-424D-8EC7-8A3BF23FD12A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2">
            <a:hueOff val="-33131"/>
            <a:satOff val="-10867"/>
            <a:lumOff val="-396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400" kern="1200"/>
            <a:t>- DML</a:t>
          </a:r>
          <a:endParaRPr lang="en-US" sz="5400" kern="1200"/>
        </a:p>
      </dsp:txBody>
      <dsp:txXfrm>
        <a:off x="3424646" y="1960"/>
        <a:ext cx="2751906" cy="1651143"/>
      </dsp:txXfrm>
    </dsp:sp>
    <dsp:sp modelId="{88DE7088-B1C3-4A84-A0C0-61A0AE678C1B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2">
            <a:hueOff val="-66262"/>
            <a:satOff val="-21734"/>
            <a:lumOff val="-792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/>
            <a:t>- Seguridad</a:t>
          </a:r>
          <a:endParaRPr lang="en-US" sz="4000" kern="1200" dirty="0"/>
        </a:p>
      </dsp:txBody>
      <dsp:txXfrm>
        <a:off x="6451743" y="1960"/>
        <a:ext cx="2751906" cy="1651143"/>
      </dsp:txXfrm>
    </dsp:sp>
    <dsp:sp modelId="{DCEE0A2D-1DC7-46F2-B476-E12FC17B783B}">
      <dsp:nvSpPr>
        <dsp:cNvPr id="0" name=""/>
        <dsp:cNvSpPr/>
      </dsp:nvSpPr>
      <dsp:spPr>
        <a:xfrm>
          <a:off x="397549" y="1928295"/>
          <a:ext cx="2751906" cy="1651143"/>
        </a:xfrm>
        <a:prstGeom prst="rect">
          <a:avLst/>
        </a:prstGeom>
        <a:solidFill>
          <a:schemeClr val="accent2">
            <a:hueOff val="-99392"/>
            <a:satOff val="-32601"/>
            <a:lumOff val="-1188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400" kern="1200" dirty="0"/>
            <a:t>- </a:t>
          </a:r>
          <a:r>
            <a:rPr lang="es-CO" sz="4400" kern="1200" dirty="0" err="1"/>
            <a:t>FrontEnd</a:t>
          </a:r>
          <a:endParaRPr lang="en-US" sz="4400" kern="1200" dirty="0"/>
        </a:p>
      </dsp:txBody>
      <dsp:txXfrm>
        <a:off x="397549" y="1928295"/>
        <a:ext cx="2751906" cy="1651143"/>
      </dsp:txXfrm>
    </dsp:sp>
    <dsp:sp modelId="{9452AD3B-DF48-4B65-8B3A-F78F98BB33B0}">
      <dsp:nvSpPr>
        <dsp:cNvPr id="0" name=""/>
        <dsp:cNvSpPr/>
      </dsp:nvSpPr>
      <dsp:spPr>
        <a:xfrm>
          <a:off x="3424646" y="1928295"/>
          <a:ext cx="2751906" cy="1651143"/>
        </a:xfrm>
        <a:prstGeom prst="rect">
          <a:avLst/>
        </a:prstGeom>
        <a:solidFill>
          <a:schemeClr val="accent2">
            <a:hueOff val="-132523"/>
            <a:satOff val="-43468"/>
            <a:lumOff val="-1584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400" kern="1200"/>
            <a:t>- GitHub</a:t>
          </a:r>
          <a:endParaRPr lang="en-US" sz="5400" kern="1200"/>
        </a:p>
      </dsp:txBody>
      <dsp:txXfrm>
        <a:off x="3424646" y="1928295"/>
        <a:ext cx="2751906" cy="1651143"/>
      </dsp:txXfrm>
    </dsp:sp>
    <dsp:sp modelId="{83566836-2945-49BC-B1D2-CDCD88708C17}">
      <dsp:nvSpPr>
        <dsp:cNvPr id="0" name=""/>
        <dsp:cNvSpPr/>
      </dsp:nvSpPr>
      <dsp:spPr>
        <a:xfrm>
          <a:off x="6451743" y="1928295"/>
          <a:ext cx="2751906" cy="1651143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400" kern="1200" dirty="0"/>
            <a:t>- Prototipo</a:t>
          </a:r>
          <a:endParaRPr lang="en-US" sz="4400" kern="1200" dirty="0"/>
        </a:p>
      </dsp:txBody>
      <dsp:txXfrm>
        <a:off x="6451743" y="1928295"/>
        <a:ext cx="2751906" cy="165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6A3B2-2210-426D-AC6B-98C3D5FB0053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DDA3-0708-45DB-B3CF-055CDDAE7E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571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DDA3-0708-45DB-B3CF-055CDDAE7E5B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6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Consultas%20con%20joins%20y%20anidadas.sq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DDL.sql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inks/SI-DLYTime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Fichas_tecnicas_proyecto.xlsx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ML.sq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eguridad.sq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9EA21-8FB8-3E3B-D1CF-A2FAB3C96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DLYTime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2A603B-0C0C-F68D-A055-DD25D3AB0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dirty="0"/>
              <a:t>Base de datos</a:t>
            </a:r>
          </a:p>
          <a:p>
            <a:r>
              <a:rPr lang="es-CO" dirty="0"/>
              <a:t>Kevin Aroca</a:t>
            </a:r>
          </a:p>
          <a:p>
            <a:r>
              <a:rPr lang="es-CO" dirty="0"/>
              <a:t>Sebastián Rodríguez</a:t>
            </a:r>
          </a:p>
          <a:p>
            <a:r>
              <a:rPr lang="es-CO" dirty="0"/>
              <a:t>Gerson Corredor</a:t>
            </a:r>
          </a:p>
          <a:p>
            <a:r>
              <a:rPr lang="es-CO" dirty="0"/>
              <a:t>Samuel Prieto</a:t>
            </a:r>
          </a:p>
        </p:txBody>
      </p:sp>
    </p:spTree>
    <p:extLst>
      <p:ext uri="{BB962C8B-B14F-4D97-AF65-F5344CB8AC3E}">
        <p14:creationId xmlns:p14="http://schemas.microsoft.com/office/powerpoint/2010/main" val="26652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84D2322-593F-AA9E-2FB0-5546B354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21" y="1634739"/>
            <a:ext cx="7592557" cy="358852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13140EA-B27C-FC91-B40C-73270BD654B6}"/>
              </a:ext>
            </a:extLst>
          </p:cNvPr>
          <p:cNvSpPr txBox="1"/>
          <p:nvPr/>
        </p:nvSpPr>
        <p:spPr>
          <a:xfrm>
            <a:off x="1307940" y="5764192"/>
            <a:ext cx="487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Para ejecución, utilizar CMD o el Shell de </a:t>
            </a:r>
            <a:r>
              <a:rPr lang="es-CO" dirty="0" err="1"/>
              <a:t>Xampp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033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1EE4D-3EEE-4EE5-20E8-6A853AB8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Importante para reparación.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D6C68D-9C94-B5E2-93F2-496894EF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22" y="2481685"/>
            <a:ext cx="7604009" cy="6864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B7A758-56DA-D766-227D-C614096C0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42" y="3727719"/>
            <a:ext cx="6510688" cy="10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06908-095A-DE63-C815-AF4145F8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</a:t>
            </a:r>
            <a:endParaRPr lang="es-CO" dirty="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0002FCF7-09C9-1999-2F6B-54AFC902A7DE}"/>
              </a:ext>
            </a:extLst>
          </p:cNvPr>
          <p:cNvSpPr txBox="1">
            <a:spLocks/>
          </p:cNvSpPr>
          <p:nvPr/>
        </p:nvSpPr>
        <p:spPr>
          <a:xfrm>
            <a:off x="765025" y="5814264"/>
            <a:ext cx="1990007" cy="550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300" dirty="0">
                <a:hlinkClick r:id="rId2" action="ppaction://hlinkfile"/>
              </a:rPr>
              <a:t>Consultas con </a:t>
            </a:r>
            <a:r>
              <a:rPr lang="es-ES" sz="2300" dirty="0" err="1">
                <a:hlinkClick r:id="rId2" action="ppaction://hlinkfile"/>
              </a:rPr>
              <a:t>joins</a:t>
            </a:r>
            <a:r>
              <a:rPr lang="es-ES" sz="2300" dirty="0">
                <a:hlinkClick r:id="rId2" action="ppaction://hlinkfile"/>
              </a:rPr>
              <a:t> y </a:t>
            </a:r>
            <a:r>
              <a:rPr lang="es-ES" sz="2300">
                <a:hlinkClick r:id="rId2" action="ppaction://hlinkfile"/>
              </a:rPr>
              <a:t>anidadas.sql</a:t>
            </a:r>
            <a:endParaRPr lang="es-CO" sz="2300" dirty="0"/>
          </a:p>
        </p:txBody>
      </p:sp>
    </p:spTree>
    <p:extLst>
      <p:ext uri="{BB962C8B-B14F-4D97-AF65-F5344CB8AC3E}">
        <p14:creationId xmlns:p14="http://schemas.microsoft.com/office/powerpoint/2010/main" val="259888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06908-095A-DE63-C815-AF4145F8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</a:t>
            </a:r>
            <a:br>
              <a:rPr lang="es-ES" dirty="0"/>
            </a:br>
            <a:r>
              <a:rPr lang="es-ES" dirty="0"/>
              <a:t>utilizando  INNER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567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A48C72-6F23-6301-8A32-7394F2ED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48" y="4055173"/>
            <a:ext cx="7702892" cy="827723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845629D-40F8-2B9B-EF1E-A86A232BE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85" y="1225296"/>
            <a:ext cx="10776018" cy="20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9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06908-095A-DE63-C815-AF4145F8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Consultas</a:t>
            </a:r>
            <a:br>
              <a:rPr lang="es-ES" dirty="0"/>
            </a:br>
            <a:r>
              <a:rPr lang="es-ES" dirty="0"/>
              <a:t>utilizando  </a:t>
            </a:r>
            <a:r>
              <a:rPr lang="es-ES" dirty="0" err="1"/>
              <a:t>Left</a:t>
            </a:r>
            <a:r>
              <a:rPr lang="es-ES" dirty="0"/>
              <a:t> y </a:t>
            </a:r>
            <a:r>
              <a:rPr lang="es-ES" dirty="0" err="1"/>
              <a:t>right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540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10FF2C5-727F-88CD-EE53-B19AF58E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37" y="844246"/>
            <a:ext cx="10278843" cy="2145841"/>
          </a:xfrm>
          <a:prstGeom prst="rect">
            <a:avLst/>
          </a:prstGeom>
        </p:spPr>
      </p:pic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452165EC-5FD9-F6FF-FF29-A962DBC9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40" y="3784953"/>
            <a:ext cx="5040519" cy="22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17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0ED5C4D-1576-D1D8-D0CE-21F4992AF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372" y="942974"/>
            <a:ext cx="8885256" cy="2875488"/>
          </a:xfr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6BAE849-E939-BB4F-3ABE-739AB3930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48" y="4544568"/>
            <a:ext cx="7651304" cy="11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17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3173F-7C76-3B43-0F20-D5D1EB1A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anidadas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676937-5BD4-445A-5265-82D255F78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6654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DE5A4E2-6286-0FCA-A95F-02DA69EB5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15" y="4416552"/>
            <a:ext cx="10492604" cy="876703"/>
          </a:xfrm>
          <a:prstGeom prst="rect">
            <a:avLst/>
          </a:prstGeom>
        </p:spPr>
      </p:pic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DD9F478-BC6F-7272-ADC2-E915787C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15" y="1149558"/>
            <a:ext cx="10291233" cy="241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DD4DC-0D67-745F-CFEC-2593D32C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s-CO" dirty="0"/>
              <a:t>Tabla de contenido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E9BFAA2-C636-E331-8837-45A718F4C8AA}"/>
              </a:ext>
            </a:extLst>
          </p:cNvPr>
          <p:cNvSpPr txBox="1">
            <a:spLocks/>
          </p:cNvSpPr>
          <p:nvPr/>
        </p:nvSpPr>
        <p:spPr>
          <a:xfrm>
            <a:off x="4647268" y="2927081"/>
            <a:ext cx="1188720" cy="508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s-CO" dirty="0"/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CA39F64C-3963-A617-12C9-76499DCC6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80143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568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3995E9-EB58-5F62-B3B3-F295C287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75865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DDF2-B569-9409-4838-AFC14D66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para la utilización de </a:t>
            </a:r>
            <a:r>
              <a:rPr lang="es-CO" dirty="0" err="1"/>
              <a:t>Boostrap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83EC34-9CEC-A536-EFED-E941AAB7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9" y="2499770"/>
            <a:ext cx="8534400" cy="400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3D901C-6899-4D3B-1087-90C50913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08" y="3958180"/>
            <a:ext cx="8534399" cy="14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91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33532A3-5BDA-DDF7-12AC-48B91282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838200"/>
            <a:ext cx="8801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4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6CF71DC-B8AC-5DEB-82F2-32CA9BCC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800100"/>
            <a:ext cx="91059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82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CDB9D9-67C6-01B1-43A1-CA14F51B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684"/>
            <a:ext cx="12192000" cy="62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6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E9BC43-C0A8-8D2E-7892-E8F06146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15" y="762000"/>
            <a:ext cx="91630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54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83F9D8-743A-D576-4D42-1D92D308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 dirty="0" err="1"/>
              <a:t>Simulación</a:t>
            </a:r>
            <a:r>
              <a:rPr lang="en-US" sz="4200" cap="all" dirty="0"/>
              <a:t> de </a:t>
            </a:r>
            <a:r>
              <a:rPr lang="en-US" sz="4200" cap="all" dirty="0" err="1"/>
              <a:t>entrar</a:t>
            </a:r>
            <a:r>
              <a:rPr lang="en-US" sz="4200" cap="all" dirty="0"/>
              <a:t> con un </a:t>
            </a:r>
            <a:r>
              <a:rPr lang="en-US" sz="4200" cap="all" dirty="0" err="1"/>
              <a:t>usuario</a:t>
            </a:r>
            <a:r>
              <a:rPr lang="en-US" sz="4200" cap="all" dirty="0"/>
              <a:t> con </a:t>
            </a:r>
            <a:r>
              <a:rPr lang="en-US" sz="4200" cap="all" dirty="0" err="1"/>
              <a:t>rol</a:t>
            </a:r>
            <a:r>
              <a:rPr lang="en-US" sz="4200" cap="all" dirty="0"/>
              <a:t>.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12A03A1-4FFE-E95B-42DF-2B3CEDE2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27" y="1340841"/>
            <a:ext cx="3516613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63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3CF9C1-3C40-1FD3-C86A-C2AA8A78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cap="all" dirty="0" err="1"/>
              <a:t>Simulación</a:t>
            </a:r>
            <a:r>
              <a:rPr lang="en-US" sz="5000" cap="all" dirty="0"/>
              <a:t> de CRUD de </a:t>
            </a:r>
            <a:r>
              <a:rPr lang="en-US" sz="5000" cap="all" dirty="0" err="1"/>
              <a:t>usuarios</a:t>
            </a:r>
            <a:r>
              <a:rPr lang="en-US" sz="5000" cap="all" dirty="0"/>
              <a:t>.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AA58D1-3F70-56BE-359C-50377B76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62" y="1524513"/>
            <a:ext cx="9797173" cy="18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2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CEA88-B9D5-418B-FAB8-2B68ED00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Encriptación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6827A92-DD5C-21F7-D00F-EA41FC6F4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747982"/>
            <a:ext cx="9745525" cy="423718"/>
          </a:xfrm>
        </p:spPr>
      </p:pic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5C816B1C-40B0-63B1-4135-065E85497345}"/>
              </a:ext>
            </a:extLst>
          </p:cNvPr>
          <p:cNvSpPr txBox="1">
            <a:spLocks/>
          </p:cNvSpPr>
          <p:nvPr/>
        </p:nvSpPr>
        <p:spPr>
          <a:xfrm>
            <a:off x="1371600" y="2627162"/>
            <a:ext cx="9942945" cy="348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300" dirty="0"/>
              <a:t>Este método de cifrado utiliza dos arreglos: alfabeto e invertidos. Para cifrar, cada carácter del texto original se reemplaza por el correspondiente en invertidos. Por ejemplo, 'a' se convierte en 'z' y '1' en '8'. El descifrado es el proceso inverso, buscando los caracteres en invertidos y sustituyéndolos por los de alfabeto. </a:t>
            </a:r>
            <a:endParaRPr lang="es-CO" sz="2300" dirty="0"/>
          </a:p>
        </p:txBody>
      </p:sp>
    </p:spTree>
    <p:extLst>
      <p:ext uri="{BB962C8B-B14F-4D97-AF65-F5344CB8AC3E}">
        <p14:creationId xmlns:p14="http://schemas.microsoft.com/office/powerpoint/2010/main" val="3519755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C2E1E318-8E2D-30BB-25CD-DF4A3AC89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31" y="996616"/>
            <a:ext cx="6900380" cy="4864767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5263E5F-463A-0904-31F6-031A649F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5" y="634028"/>
            <a:ext cx="3612941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 dirty="0" err="1"/>
              <a:t>Encriptacion</a:t>
            </a:r>
            <a:r>
              <a:rPr lang="en-US" sz="4200" cap="all" dirty="0"/>
              <a:t> de </a:t>
            </a:r>
            <a:r>
              <a:rPr lang="en-US" sz="4200" cap="all" dirty="0" err="1"/>
              <a:t>contraseña</a:t>
            </a:r>
            <a:endParaRPr lang="en-US" sz="4200" cap="all" dirty="0"/>
          </a:p>
        </p:txBody>
      </p:sp>
    </p:spTree>
    <p:extLst>
      <p:ext uri="{BB962C8B-B14F-4D97-AF65-F5344CB8AC3E}">
        <p14:creationId xmlns:p14="http://schemas.microsoft.com/office/powerpoint/2010/main" val="250180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C0768-2F80-4A20-3D88-E4E1D81F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394" y="1301360"/>
            <a:ext cx="7386602" cy="2852737"/>
          </a:xfrm>
        </p:spPr>
        <p:txBody>
          <a:bodyPr/>
          <a:lstStyle/>
          <a:p>
            <a:r>
              <a:rPr lang="es-CO" dirty="0"/>
              <a:t>Creación de DB y tablas</a:t>
            </a:r>
          </a:p>
        </p:txBody>
      </p:sp>
      <p:sp>
        <p:nvSpPr>
          <p:cNvPr id="3" name="Título 1">
            <a:hlinkClick r:id="rId2" action="ppaction://hlinkfile"/>
            <a:extLst>
              <a:ext uri="{FF2B5EF4-FFF2-40B4-BE49-F238E27FC236}">
                <a16:creationId xmlns:a16="http://schemas.microsoft.com/office/drawing/2014/main" id="{DF72E998-2DBB-5330-ECE7-CCBDB02F0AEF}"/>
              </a:ext>
            </a:extLst>
          </p:cNvPr>
          <p:cNvSpPr txBox="1">
            <a:spLocks/>
          </p:cNvSpPr>
          <p:nvPr/>
        </p:nvSpPr>
        <p:spPr>
          <a:xfrm>
            <a:off x="995880" y="5649362"/>
            <a:ext cx="1379877" cy="5147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>
                <a:hlinkClick r:id="rId2" action="ppaction://hlinkfile"/>
              </a:rPr>
              <a:t>DDL.sql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19615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5263E5F-463A-0904-31F6-031A649F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948" y="1961302"/>
            <a:ext cx="3612941" cy="1032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cap="all" dirty="0" err="1"/>
              <a:t>DesEncriptacion</a:t>
            </a:r>
            <a:r>
              <a:rPr lang="en-US" sz="3200" cap="all" dirty="0"/>
              <a:t> de </a:t>
            </a:r>
            <a:r>
              <a:rPr lang="en-US" sz="3200" cap="all" dirty="0" err="1"/>
              <a:t>contraseña</a:t>
            </a:r>
            <a:endParaRPr lang="en-US" sz="3200" cap="all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3CB2970-C501-D49F-9CCC-8F9F6C93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08" y="1591509"/>
            <a:ext cx="6378717" cy="36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05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3995E9-EB58-5F62-B3B3-F295C287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GitHUB</a:t>
            </a:r>
            <a:endParaRPr lang="en-US" sz="7200" cap="all" dirty="0"/>
          </a:p>
        </p:txBody>
      </p:sp>
    </p:spTree>
    <p:extLst>
      <p:ext uri="{BB962C8B-B14F-4D97-AF65-F5344CB8AC3E}">
        <p14:creationId xmlns:p14="http://schemas.microsoft.com/office/powerpoint/2010/main" val="2069613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4D58A16-9358-7113-808E-419720D8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16" y="1289918"/>
            <a:ext cx="8278736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16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8B1CD9-9D9A-4436-289D-D0ADBB99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24" y="1289918"/>
            <a:ext cx="8043321" cy="4242853"/>
          </a:xfrm>
          <a:prstGeom prst="rect">
            <a:avLst/>
          </a:prstGeom>
        </p:spPr>
      </p:pic>
      <p:sp>
        <p:nvSpPr>
          <p:cNvPr id="2" name="CuadroTexto 1">
            <a:hlinkClick r:id="rId3"/>
            <a:extLst>
              <a:ext uri="{FF2B5EF4-FFF2-40B4-BE49-F238E27FC236}">
                <a16:creationId xmlns:a16="http://schemas.microsoft.com/office/drawing/2014/main" id="{8EF6CADF-9176-E93F-AF3B-A71FF79F85A4}"/>
              </a:ext>
            </a:extLst>
          </p:cNvPr>
          <p:cNvSpPr txBox="1"/>
          <p:nvPr/>
        </p:nvSpPr>
        <p:spPr>
          <a:xfrm>
            <a:off x="5142546" y="6184150"/>
            <a:ext cx="87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Detalle</a:t>
            </a:r>
          </a:p>
        </p:txBody>
      </p:sp>
    </p:spTree>
    <p:extLst>
      <p:ext uri="{BB962C8B-B14F-4D97-AF65-F5344CB8AC3E}">
        <p14:creationId xmlns:p14="http://schemas.microsoft.com/office/powerpoint/2010/main" val="2417777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nterfaz de usuario gráfica, Tabla&#10;&#10;Descripción generada automáticamente con confianza media">
            <a:extLst>
              <a:ext uri="{FF2B5EF4-FFF2-40B4-BE49-F238E27FC236}">
                <a16:creationId xmlns:a16="http://schemas.microsoft.com/office/drawing/2014/main" id="{9788BC3E-9BB2-6DE9-E144-08D8D68F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80" y="640080"/>
            <a:ext cx="6504770" cy="5577840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C3522B-5A86-F586-AAE6-1D9305F4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dirty="0"/>
              <a:t>FICHA TECNICA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86E3BB3-C1DF-7462-F497-AE7B2F41A0B1}"/>
              </a:ext>
            </a:extLst>
          </p:cNvPr>
          <p:cNvSpPr txBox="1">
            <a:spLocks/>
          </p:cNvSpPr>
          <p:nvPr/>
        </p:nvSpPr>
        <p:spPr>
          <a:xfrm>
            <a:off x="8151962" y="5360633"/>
            <a:ext cx="3176246" cy="7582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all" dirty="0">
                <a:hlinkClick r:id="rId3" action="ppaction://hlinkfile"/>
              </a:rPr>
              <a:t>Fichas_tecnicas_proyecto.xlsx</a:t>
            </a:r>
            <a:endParaRPr lang="en-US" sz="4800" cap="all" dirty="0"/>
          </a:p>
        </p:txBody>
      </p:sp>
    </p:spTree>
    <p:extLst>
      <p:ext uri="{BB962C8B-B14F-4D97-AF65-F5344CB8AC3E}">
        <p14:creationId xmlns:p14="http://schemas.microsoft.com/office/powerpoint/2010/main" val="210717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0D345-66AB-83D3-9BAC-223775BA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D708F-828B-0DB3-367B-EAE82729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9259CC-170D-481C-5755-254907EF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785443"/>
            <a:ext cx="8621328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0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15B23-3302-7F21-CE14-BB882490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1561C9-E597-B5B6-C1BB-A6B0A6E75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8026B7-6E75-D0D8-ECBF-CA598F2306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15CACC-3EA7-348D-3A2C-44B2E70FD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06AAC3-720D-E2F8-2249-66C21F497A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1E2DE5-6DC4-A04D-13EF-D2DD2EBD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67" y="990600"/>
            <a:ext cx="9636901" cy="52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A939CD-368B-314F-8AF0-5BCBFB5D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65" t="38166" r="21392"/>
          <a:stretch/>
        </p:blipFill>
        <p:spPr>
          <a:xfrm>
            <a:off x="1099595" y="956840"/>
            <a:ext cx="10674299" cy="49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2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87F90-4C63-E4AE-ABCB-F9C54618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Inserción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DA89BB-4016-6B30-6103-DBD1D6E7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5658415"/>
            <a:ext cx="1385180" cy="660903"/>
          </a:xfrm>
        </p:spPr>
        <p:txBody>
          <a:bodyPr>
            <a:normAutofit/>
          </a:bodyPr>
          <a:lstStyle/>
          <a:p>
            <a:r>
              <a:rPr lang="es-CO" sz="2300" dirty="0" err="1">
                <a:hlinkClick r:id="rId2" action="ppaction://hlinkfile"/>
              </a:rPr>
              <a:t>DML.sql</a:t>
            </a:r>
            <a:endParaRPr lang="es-CO" sz="2300" dirty="0"/>
          </a:p>
        </p:txBody>
      </p:sp>
    </p:spTree>
    <p:extLst>
      <p:ext uri="{BB962C8B-B14F-4D97-AF65-F5344CB8AC3E}">
        <p14:creationId xmlns:p14="http://schemas.microsoft.com/office/powerpoint/2010/main" val="379069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37C8A-D988-4D2C-D997-CF5B6754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Encriptación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38B81D-5B76-FA9F-E289-6AE340DB9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4163258"/>
            <a:ext cx="10306050" cy="1981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47B924-CEE6-CF4F-024E-776BC939F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7" y="1651485"/>
            <a:ext cx="11249025" cy="20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5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C1B6E-D73C-EBC3-5C53-A9F635FB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 de roles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C1DAAC-CB63-C13A-7588-128D2170A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Valor agregado de seguridad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10F930D-E1CB-554C-D8A2-78ABD21B8266}"/>
              </a:ext>
            </a:extLst>
          </p:cNvPr>
          <p:cNvSpPr txBox="1">
            <a:spLocks/>
          </p:cNvSpPr>
          <p:nvPr/>
        </p:nvSpPr>
        <p:spPr>
          <a:xfrm>
            <a:off x="765025" y="5814264"/>
            <a:ext cx="1990007" cy="550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300" dirty="0" err="1">
                <a:hlinkClick r:id="rId2" action="ppaction://hlinkfile"/>
              </a:rPr>
              <a:t>Seguridad.sql</a:t>
            </a:r>
            <a:endParaRPr lang="es-CO" sz="2300" dirty="0"/>
          </a:p>
        </p:txBody>
      </p:sp>
    </p:spTree>
    <p:extLst>
      <p:ext uri="{BB962C8B-B14F-4D97-AF65-F5344CB8AC3E}">
        <p14:creationId xmlns:p14="http://schemas.microsoft.com/office/powerpoint/2010/main" val="369605068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387</TotalTime>
  <Words>193</Words>
  <Application>Microsoft Office PowerPoint</Application>
  <PresentationFormat>Panorámica</PresentationFormat>
  <Paragraphs>41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7" baseType="lpstr">
      <vt:lpstr>Aptos</vt:lpstr>
      <vt:lpstr>Franklin Gothic Book</vt:lpstr>
      <vt:lpstr>Recorte</vt:lpstr>
      <vt:lpstr>DLYTime</vt:lpstr>
      <vt:lpstr>Tabla de contenido</vt:lpstr>
      <vt:lpstr>Creación de DB y tablas</vt:lpstr>
      <vt:lpstr>Presentación de PowerPoint</vt:lpstr>
      <vt:lpstr>Presentación de PowerPoint</vt:lpstr>
      <vt:lpstr>Presentación de PowerPoint</vt:lpstr>
      <vt:lpstr>Inserción de datos</vt:lpstr>
      <vt:lpstr>Encriptación</vt:lpstr>
      <vt:lpstr>Creación de roles</vt:lpstr>
      <vt:lpstr>Presentación de PowerPoint</vt:lpstr>
      <vt:lpstr>Código Importante para reparación.</vt:lpstr>
      <vt:lpstr>Consultas</vt:lpstr>
      <vt:lpstr>Consulta utilizando  INNER</vt:lpstr>
      <vt:lpstr>Presentación de PowerPoint</vt:lpstr>
      <vt:lpstr>Consultas utilizando  Left y right</vt:lpstr>
      <vt:lpstr>Presentación de PowerPoint</vt:lpstr>
      <vt:lpstr>Presentación de PowerPoint</vt:lpstr>
      <vt:lpstr>Consultas anidadas</vt:lpstr>
      <vt:lpstr>Presentación de PowerPoint</vt:lpstr>
      <vt:lpstr>FrontEnd</vt:lpstr>
      <vt:lpstr>Código para la utilización de Boostrap</vt:lpstr>
      <vt:lpstr>Presentación de PowerPoint</vt:lpstr>
      <vt:lpstr>Presentación de PowerPoint</vt:lpstr>
      <vt:lpstr>Presentación de PowerPoint</vt:lpstr>
      <vt:lpstr>Presentación de PowerPoint</vt:lpstr>
      <vt:lpstr>Simulación de entrar con un usuario con rol.</vt:lpstr>
      <vt:lpstr>Simulación de CRUD de usuarios.</vt:lpstr>
      <vt:lpstr>Método de Encriptación</vt:lpstr>
      <vt:lpstr>Encriptacion de contraseña</vt:lpstr>
      <vt:lpstr>DesEncriptacion de contraseña</vt:lpstr>
      <vt:lpstr>GitHUB</vt:lpstr>
      <vt:lpstr>Presentación de PowerPoint</vt:lpstr>
      <vt:lpstr>Presentación de PowerPoint</vt:lpstr>
      <vt:lpstr>FICHA TECNICA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Alejandro Aroca Luna</dc:creator>
  <cp:lastModifiedBy>Gerson Fabian Corredor Sanabria</cp:lastModifiedBy>
  <cp:revision>10</cp:revision>
  <dcterms:created xsi:type="dcterms:W3CDTF">2024-09-17T02:31:40Z</dcterms:created>
  <dcterms:modified xsi:type="dcterms:W3CDTF">2024-10-01T02:57:42Z</dcterms:modified>
</cp:coreProperties>
</file>