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38"/>
  </p:notesMasterIdLst>
  <p:sldIdLst>
    <p:sldId id="256" r:id="rId2"/>
    <p:sldId id="285" r:id="rId3"/>
    <p:sldId id="311" r:id="rId4"/>
    <p:sldId id="312" r:id="rId5"/>
    <p:sldId id="265" r:id="rId6"/>
    <p:sldId id="257" r:id="rId7"/>
    <p:sldId id="258" r:id="rId8"/>
    <p:sldId id="263" r:id="rId9"/>
    <p:sldId id="264" r:id="rId10"/>
    <p:sldId id="266" r:id="rId11"/>
    <p:sldId id="272" r:id="rId12"/>
    <p:sldId id="273" r:id="rId13"/>
    <p:sldId id="286" r:id="rId14"/>
    <p:sldId id="310" r:id="rId15"/>
    <p:sldId id="306" r:id="rId16"/>
    <p:sldId id="301" r:id="rId17"/>
    <p:sldId id="307" r:id="rId18"/>
    <p:sldId id="308" r:id="rId19"/>
    <p:sldId id="309" r:id="rId20"/>
    <p:sldId id="279" r:id="rId21"/>
    <p:sldId id="300" r:id="rId22"/>
    <p:sldId id="287" r:id="rId23"/>
    <p:sldId id="288" r:id="rId24"/>
    <p:sldId id="289" r:id="rId25"/>
    <p:sldId id="290" r:id="rId26"/>
    <p:sldId id="291" r:id="rId27"/>
    <p:sldId id="292" r:id="rId28"/>
    <p:sldId id="293" r:id="rId29"/>
    <p:sldId id="294" r:id="rId30"/>
    <p:sldId id="305" r:id="rId31"/>
    <p:sldId id="302" r:id="rId32"/>
    <p:sldId id="304" r:id="rId33"/>
    <p:sldId id="296" r:id="rId34"/>
    <p:sldId id="295" r:id="rId35"/>
    <p:sldId id="297" r:id="rId36"/>
    <p:sldId id="299"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290A9D-2565-4888-A92C-4103869FB12C}"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A6B0F2C9-395C-441D-93D2-430A15387CAA}">
      <dgm:prSet/>
      <dgm:spPr/>
      <dgm:t>
        <a:bodyPr/>
        <a:lstStyle/>
        <a:p>
          <a:r>
            <a:rPr lang="es-CO"/>
            <a:t>- DDL</a:t>
          </a:r>
          <a:endParaRPr lang="en-US"/>
        </a:p>
      </dgm:t>
    </dgm:pt>
    <dgm:pt modelId="{5D9F6F83-C9CF-4479-B680-06197B8D2FA5}" type="parTrans" cxnId="{73748D77-1AEF-448F-A326-6940D2525367}">
      <dgm:prSet/>
      <dgm:spPr/>
      <dgm:t>
        <a:bodyPr/>
        <a:lstStyle/>
        <a:p>
          <a:endParaRPr lang="en-US"/>
        </a:p>
      </dgm:t>
    </dgm:pt>
    <dgm:pt modelId="{4CB7A7F8-096E-4A6E-9EC9-8137D490AA52}" type="sibTrans" cxnId="{73748D77-1AEF-448F-A326-6940D2525367}">
      <dgm:prSet/>
      <dgm:spPr/>
      <dgm:t>
        <a:bodyPr/>
        <a:lstStyle/>
        <a:p>
          <a:endParaRPr lang="en-US"/>
        </a:p>
      </dgm:t>
    </dgm:pt>
    <dgm:pt modelId="{9744A34C-B26A-4EE8-AE4E-1970DA742557}">
      <dgm:prSet/>
      <dgm:spPr/>
      <dgm:t>
        <a:bodyPr/>
        <a:lstStyle/>
        <a:p>
          <a:r>
            <a:rPr lang="es-CO"/>
            <a:t>- DML</a:t>
          </a:r>
          <a:endParaRPr lang="en-US"/>
        </a:p>
      </dgm:t>
    </dgm:pt>
    <dgm:pt modelId="{F97D70E2-CA61-456D-A3DD-70E8F9F19205}" type="parTrans" cxnId="{3657AB2E-DEA7-4A16-841B-7C7A2E5931F1}">
      <dgm:prSet/>
      <dgm:spPr/>
      <dgm:t>
        <a:bodyPr/>
        <a:lstStyle/>
        <a:p>
          <a:endParaRPr lang="en-US"/>
        </a:p>
      </dgm:t>
    </dgm:pt>
    <dgm:pt modelId="{3FD7622E-30F4-4EDB-A205-CE6235CE54ED}" type="sibTrans" cxnId="{3657AB2E-DEA7-4A16-841B-7C7A2E5931F1}">
      <dgm:prSet/>
      <dgm:spPr/>
      <dgm:t>
        <a:bodyPr/>
        <a:lstStyle/>
        <a:p>
          <a:endParaRPr lang="en-US"/>
        </a:p>
      </dgm:t>
    </dgm:pt>
    <dgm:pt modelId="{948153C0-887C-4322-8A27-CAAF5EE989CA}">
      <dgm:prSet custT="1"/>
      <dgm:spPr/>
      <dgm:t>
        <a:bodyPr/>
        <a:lstStyle/>
        <a:p>
          <a:r>
            <a:rPr lang="es-CO" sz="4000" dirty="0"/>
            <a:t>- Seguridad</a:t>
          </a:r>
          <a:endParaRPr lang="en-US" sz="4000" dirty="0"/>
        </a:p>
      </dgm:t>
    </dgm:pt>
    <dgm:pt modelId="{2B1AC413-1055-4960-8B52-EACDCB476321}" type="parTrans" cxnId="{C2792066-3BF8-4374-A397-E9FF3E977A01}">
      <dgm:prSet/>
      <dgm:spPr/>
      <dgm:t>
        <a:bodyPr/>
        <a:lstStyle/>
        <a:p>
          <a:endParaRPr lang="en-US"/>
        </a:p>
      </dgm:t>
    </dgm:pt>
    <dgm:pt modelId="{AF2612CD-6C4F-4E16-BF83-8A87947586A5}" type="sibTrans" cxnId="{C2792066-3BF8-4374-A397-E9FF3E977A01}">
      <dgm:prSet/>
      <dgm:spPr/>
      <dgm:t>
        <a:bodyPr/>
        <a:lstStyle/>
        <a:p>
          <a:endParaRPr lang="en-US"/>
        </a:p>
      </dgm:t>
    </dgm:pt>
    <dgm:pt modelId="{8CAA599D-D78A-46D3-8C75-8BF5E0FFDBEE}">
      <dgm:prSet custT="1"/>
      <dgm:spPr/>
      <dgm:t>
        <a:bodyPr/>
        <a:lstStyle/>
        <a:p>
          <a:r>
            <a:rPr lang="es-CO" sz="4400" dirty="0"/>
            <a:t>- </a:t>
          </a:r>
          <a:r>
            <a:rPr lang="es-CO" sz="4400" dirty="0" err="1"/>
            <a:t>FrontEnd</a:t>
          </a:r>
          <a:endParaRPr lang="en-US" sz="4400" dirty="0"/>
        </a:p>
      </dgm:t>
    </dgm:pt>
    <dgm:pt modelId="{C7665D0E-9CDB-4D05-A0D0-8CD2ABF9016D}" type="parTrans" cxnId="{08C16837-9A88-4257-AE06-FAB4B9406A27}">
      <dgm:prSet/>
      <dgm:spPr/>
      <dgm:t>
        <a:bodyPr/>
        <a:lstStyle/>
        <a:p>
          <a:endParaRPr lang="en-US"/>
        </a:p>
      </dgm:t>
    </dgm:pt>
    <dgm:pt modelId="{2264C9AB-69F3-4D5B-9A3D-D330C9B23F08}" type="sibTrans" cxnId="{08C16837-9A88-4257-AE06-FAB4B9406A27}">
      <dgm:prSet/>
      <dgm:spPr/>
      <dgm:t>
        <a:bodyPr/>
        <a:lstStyle/>
        <a:p>
          <a:endParaRPr lang="en-US"/>
        </a:p>
      </dgm:t>
    </dgm:pt>
    <dgm:pt modelId="{29E47865-29CC-4EAC-ABDB-89EF1FB283CC}">
      <dgm:prSet/>
      <dgm:spPr/>
      <dgm:t>
        <a:bodyPr/>
        <a:lstStyle/>
        <a:p>
          <a:r>
            <a:rPr lang="es-CO"/>
            <a:t>- GitHub</a:t>
          </a:r>
          <a:endParaRPr lang="en-US"/>
        </a:p>
      </dgm:t>
    </dgm:pt>
    <dgm:pt modelId="{04EB328F-67E1-4EEF-9FA6-EFE6B4975BD6}" type="parTrans" cxnId="{6B9DD162-416D-42C6-ABF1-265D243069C7}">
      <dgm:prSet/>
      <dgm:spPr/>
      <dgm:t>
        <a:bodyPr/>
        <a:lstStyle/>
        <a:p>
          <a:endParaRPr lang="en-US"/>
        </a:p>
      </dgm:t>
    </dgm:pt>
    <dgm:pt modelId="{D010EA0E-990C-4505-BBAD-34CFD5025F26}" type="sibTrans" cxnId="{6B9DD162-416D-42C6-ABF1-265D243069C7}">
      <dgm:prSet/>
      <dgm:spPr/>
      <dgm:t>
        <a:bodyPr/>
        <a:lstStyle/>
        <a:p>
          <a:endParaRPr lang="en-US"/>
        </a:p>
      </dgm:t>
    </dgm:pt>
    <dgm:pt modelId="{F4BDD5CE-C5B3-46C0-9F3D-2FE9816BD494}">
      <dgm:prSet custT="1"/>
      <dgm:spPr/>
      <dgm:t>
        <a:bodyPr/>
        <a:lstStyle/>
        <a:p>
          <a:r>
            <a:rPr lang="es-CO" sz="4400" dirty="0"/>
            <a:t>- Prototipo</a:t>
          </a:r>
          <a:endParaRPr lang="en-US" sz="4400" dirty="0"/>
        </a:p>
      </dgm:t>
    </dgm:pt>
    <dgm:pt modelId="{EED8C946-FE6B-4589-890B-95736B73A38A}" type="parTrans" cxnId="{B625657C-009B-4F23-8278-C7BB1E995854}">
      <dgm:prSet/>
      <dgm:spPr/>
      <dgm:t>
        <a:bodyPr/>
        <a:lstStyle/>
        <a:p>
          <a:endParaRPr lang="en-US"/>
        </a:p>
      </dgm:t>
    </dgm:pt>
    <dgm:pt modelId="{3694B09E-CC3A-4DEF-9E18-A2ABC1DFD1DC}" type="sibTrans" cxnId="{B625657C-009B-4F23-8278-C7BB1E995854}">
      <dgm:prSet/>
      <dgm:spPr/>
      <dgm:t>
        <a:bodyPr/>
        <a:lstStyle/>
        <a:p>
          <a:endParaRPr lang="en-US"/>
        </a:p>
      </dgm:t>
    </dgm:pt>
    <dgm:pt modelId="{E7BBB583-AEB0-45BC-93D0-5D1CD365FA91}" type="pres">
      <dgm:prSet presAssocID="{F8290A9D-2565-4888-A92C-4103869FB12C}" presName="diagram" presStyleCnt="0">
        <dgm:presLayoutVars>
          <dgm:dir/>
          <dgm:resizeHandles val="exact"/>
        </dgm:presLayoutVars>
      </dgm:prSet>
      <dgm:spPr/>
    </dgm:pt>
    <dgm:pt modelId="{CB1E82FA-25C6-4D0A-A912-BEE408F6759C}" type="pres">
      <dgm:prSet presAssocID="{A6B0F2C9-395C-441D-93D2-430A15387CAA}" presName="node" presStyleLbl="node1" presStyleIdx="0" presStyleCnt="6">
        <dgm:presLayoutVars>
          <dgm:bulletEnabled val="1"/>
        </dgm:presLayoutVars>
      </dgm:prSet>
      <dgm:spPr/>
    </dgm:pt>
    <dgm:pt modelId="{3389DF8C-C6A4-421A-9B2A-13F504F6B656}" type="pres">
      <dgm:prSet presAssocID="{4CB7A7F8-096E-4A6E-9EC9-8137D490AA52}" presName="sibTrans" presStyleCnt="0"/>
      <dgm:spPr/>
    </dgm:pt>
    <dgm:pt modelId="{A02F2693-921F-424D-8EC7-8A3BF23FD12A}" type="pres">
      <dgm:prSet presAssocID="{9744A34C-B26A-4EE8-AE4E-1970DA742557}" presName="node" presStyleLbl="node1" presStyleIdx="1" presStyleCnt="6">
        <dgm:presLayoutVars>
          <dgm:bulletEnabled val="1"/>
        </dgm:presLayoutVars>
      </dgm:prSet>
      <dgm:spPr/>
    </dgm:pt>
    <dgm:pt modelId="{E34AA622-0F7B-479B-9FE8-B4248284F267}" type="pres">
      <dgm:prSet presAssocID="{3FD7622E-30F4-4EDB-A205-CE6235CE54ED}" presName="sibTrans" presStyleCnt="0"/>
      <dgm:spPr/>
    </dgm:pt>
    <dgm:pt modelId="{88DE7088-B1C3-4A84-A0C0-61A0AE678C1B}" type="pres">
      <dgm:prSet presAssocID="{948153C0-887C-4322-8A27-CAAF5EE989CA}" presName="node" presStyleLbl="node1" presStyleIdx="2" presStyleCnt="6">
        <dgm:presLayoutVars>
          <dgm:bulletEnabled val="1"/>
        </dgm:presLayoutVars>
      </dgm:prSet>
      <dgm:spPr/>
    </dgm:pt>
    <dgm:pt modelId="{7B3F803A-FF06-4A3C-8003-BAA449FCB1BC}" type="pres">
      <dgm:prSet presAssocID="{AF2612CD-6C4F-4E16-BF83-8A87947586A5}" presName="sibTrans" presStyleCnt="0"/>
      <dgm:spPr/>
    </dgm:pt>
    <dgm:pt modelId="{DCEE0A2D-1DC7-46F2-B476-E12FC17B783B}" type="pres">
      <dgm:prSet presAssocID="{8CAA599D-D78A-46D3-8C75-8BF5E0FFDBEE}" presName="node" presStyleLbl="node1" presStyleIdx="3" presStyleCnt="6">
        <dgm:presLayoutVars>
          <dgm:bulletEnabled val="1"/>
        </dgm:presLayoutVars>
      </dgm:prSet>
      <dgm:spPr/>
    </dgm:pt>
    <dgm:pt modelId="{AD93C571-4D04-42F9-9811-49F142E491CC}" type="pres">
      <dgm:prSet presAssocID="{2264C9AB-69F3-4D5B-9A3D-D330C9B23F08}" presName="sibTrans" presStyleCnt="0"/>
      <dgm:spPr/>
    </dgm:pt>
    <dgm:pt modelId="{9452AD3B-DF48-4B65-8B3A-F78F98BB33B0}" type="pres">
      <dgm:prSet presAssocID="{29E47865-29CC-4EAC-ABDB-89EF1FB283CC}" presName="node" presStyleLbl="node1" presStyleIdx="4" presStyleCnt="6">
        <dgm:presLayoutVars>
          <dgm:bulletEnabled val="1"/>
        </dgm:presLayoutVars>
      </dgm:prSet>
      <dgm:spPr/>
    </dgm:pt>
    <dgm:pt modelId="{D0970DAD-8E45-4CE3-9577-4BA0FA882878}" type="pres">
      <dgm:prSet presAssocID="{D010EA0E-990C-4505-BBAD-34CFD5025F26}" presName="sibTrans" presStyleCnt="0"/>
      <dgm:spPr/>
    </dgm:pt>
    <dgm:pt modelId="{83566836-2945-49BC-B1D2-CDCD88708C17}" type="pres">
      <dgm:prSet presAssocID="{F4BDD5CE-C5B3-46C0-9F3D-2FE9816BD494}" presName="node" presStyleLbl="node1" presStyleIdx="5" presStyleCnt="6">
        <dgm:presLayoutVars>
          <dgm:bulletEnabled val="1"/>
        </dgm:presLayoutVars>
      </dgm:prSet>
      <dgm:spPr/>
    </dgm:pt>
  </dgm:ptLst>
  <dgm:cxnLst>
    <dgm:cxn modelId="{CB06EC09-61B3-46EA-9175-CB494CF611A3}" type="presOf" srcId="{A6B0F2C9-395C-441D-93D2-430A15387CAA}" destId="{CB1E82FA-25C6-4D0A-A912-BEE408F6759C}" srcOrd="0" destOrd="0" presId="urn:microsoft.com/office/officeart/2005/8/layout/default"/>
    <dgm:cxn modelId="{3657AB2E-DEA7-4A16-841B-7C7A2E5931F1}" srcId="{F8290A9D-2565-4888-A92C-4103869FB12C}" destId="{9744A34C-B26A-4EE8-AE4E-1970DA742557}" srcOrd="1" destOrd="0" parTransId="{F97D70E2-CA61-456D-A3DD-70E8F9F19205}" sibTransId="{3FD7622E-30F4-4EDB-A205-CE6235CE54ED}"/>
    <dgm:cxn modelId="{91DF7935-8610-4F56-B829-6DDCEFB6A962}" type="presOf" srcId="{8CAA599D-D78A-46D3-8C75-8BF5E0FFDBEE}" destId="{DCEE0A2D-1DC7-46F2-B476-E12FC17B783B}" srcOrd="0" destOrd="0" presId="urn:microsoft.com/office/officeart/2005/8/layout/default"/>
    <dgm:cxn modelId="{08C16837-9A88-4257-AE06-FAB4B9406A27}" srcId="{F8290A9D-2565-4888-A92C-4103869FB12C}" destId="{8CAA599D-D78A-46D3-8C75-8BF5E0FFDBEE}" srcOrd="3" destOrd="0" parTransId="{C7665D0E-9CDB-4D05-A0D0-8CD2ABF9016D}" sibTransId="{2264C9AB-69F3-4D5B-9A3D-D330C9B23F08}"/>
    <dgm:cxn modelId="{1EABDC3D-F482-4724-B533-9CEF185A4D7D}" type="presOf" srcId="{948153C0-887C-4322-8A27-CAAF5EE989CA}" destId="{88DE7088-B1C3-4A84-A0C0-61A0AE678C1B}" srcOrd="0" destOrd="0" presId="urn:microsoft.com/office/officeart/2005/8/layout/default"/>
    <dgm:cxn modelId="{6B9DD162-416D-42C6-ABF1-265D243069C7}" srcId="{F8290A9D-2565-4888-A92C-4103869FB12C}" destId="{29E47865-29CC-4EAC-ABDB-89EF1FB283CC}" srcOrd="4" destOrd="0" parTransId="{04EB328F-67E1-4EEF-9FA6-EFE6B4975BD6}" sibTransId="{D010EA0E-990C-4505-BBAD-34CFD5025F26}"/>
    <dgm:cxn modelId="{C2792066-3BF8-4374-A397-E9FF3E977A01}" srcId="{F8290A9D-2565-4888-A92C-4103869FB12C}" destId="{948153C0-887C-4322-8A27-CAAF5EE989CA}" srcOrd="2" destOrd="0" parTransId="{2B1AC413-1055-4960-8B52-EACDCB476321}" sibTransId="{AF2612CD-6C4F-4E16-BF83-8A87947586A5}"/>
    <dgm:cxn modelId="{75DAED67-55E1-4888-BA4A-C3CD2645F3E7}" type="presOf" srcId="{29E47865-29CC-4EAC-ABDB-89EF1FB283CC}" destId="{9452AD3B-DF48-4B65-8B3A-F78F98BB33B0}" srcOrd="0" destOrd="0" presId="urn:microsoft.com/office/officeart/2005/8/layout/default"/>
    <dgm:cxn modelId="{D1962649-B467-4ADD-BE15-8498896BEEFB}" type="presOf" srcId="{9744A34C-B26A-4EE8-AE4E-1970DA742557}" destId="{A02F2693-921F-424D-8EC7-8A3BF23FD12A}" srcOrd="0" destOrd="0" presId="urn:microsoft.com/office/officeart/2005/8/layout/default"/>
    <dgm:cxn modelId="{73748D77-1AEF-448F-A326-6940D2525367}" srcId="{F8290A9D-2565-4888-A92C-4103869FB12C}" destId="{A6B0F2C9-395C-441D-93D2-430A15387CAA}" srcOrd="0" destOrd="0" parTransId="{5D9F6F83-C9CF-4479-B680-06197B8D2FA5}" sibTransId="{4CB7A7F8-096E-4A6E-9EC9-8137D490AA52}"/>
    <dgm:cxn modelId="{B625657C-009B-4F23-8278-C7BB1E995854}" srcId="{F8290A9D-2565-4888-A92C-4103869FB12C}" destId="{F4BDD5CE-C5B3-46C0-9F3D-2FE9816BD494}" srcOrd="5" destOrd="0" parTransId="{EED8C946-FE6B-4589-890B-95736B73A38A}" sibTransId="{3694B09E-CC3A-4DEF-9E18-A2ABC1DFD1DC}"/>
    <dgm:cxn modelId="{AA2CFA89-22F1-4130-AD2B-CE2AD00BC3A5}" type="presOf" srcId="{F4BDD5CE-C5B3-46C0-9F3D-2FE9816BD494}" destId="{83566836-2945-49BC-B1D2-CDCD88708C17}" srcOrd="0" destOrd="0" presId="urn:microsoft.com/office/officeart/2005/8/layout/default"/>
    <dgm:cxn modelId="{F2A410E0-3A8D-447E-B915-3AD2CC32F346}" type="presOf" srcId="{F8290A9D-2565-4888-A92C-4103869FB12C}" destId="{E7BBB583-AEB0-45BC-93D0-5D1CD365FA91}" srcOrd="0" destOrd="0" presId="urn:microsoft.com/office/officeart/2005/8/layout/default"/>
    <dgm:cxn modelId="{D602E0BE-54A5-47EB-AA65-613C7DB61480}" type="presParOf" srcId="{E7BBB583-AEB0-45BC-93D0-5D1CD365FA91}" destId="{CB1E82FA-25C6-4D0A-A912-BEE408F6759C}" srcOrd="0" destOrd="0" presId="urn:microsoft.com/office/officeart/2005/8/layout/default"/>
    <dgm:cxn modelId="{30AC5DF6-8E0A-4B14-91A1-3DE00673ABCD}" type="presParOf" srcId="{E7BBB583-AEB0-45BC-93D0-5D1CD365FA91}" destId="{3389DF8C-C6A4-421A-9B2A-13F504F6B656}" srcOrd="1" destOrd="0" presId="urn:microsoft.com/office/officeart/2005/8/layout/default"/>
    <dgm:cxn modelId="{D6E77338-295A-4E73-987A-EF2A582A16A4}" type="presParOf" srcId="{E7BBB583-AEB0-45BC-93D0-5D1CD365FA91}" destId="{A02F2693-921F-424D-8EC7-8A3BF23FD12A}" srcOrd="2" destOrd="0" presId="urn:microsoft.com/office/officeart/2005/8/layout/default"/>
    <dgm:cxn modelId="{59A74649-AE21-4115-9455-5640C8DC4694}" type="presParOf" srcId="{E7BBB583-AEB0-45BC-93D0-5D1CD365FA91}" destId="{E34AA622-0F7B-479B-9FE8-B4248284F267}" srcOrd="3" destOrd="0" presId="urn:microsoft.com/office/officeart/2005/8/layout/default"/>
    <dgm:cxn modelId="{B5B77073-46D0-43B1-9D92-958A8394A6E4}" type="presParOf" srcId="{E7BBB583-AEB0-45BC-93D0-5D1CD365FA91}" destId="{88DE7088-B1C3-4A84-A0C0-61A0AE678C1B}" srcOrd="4" destOrd="0" presId="urn:microsoft.com/office/officeart/2005/8/layout/default"/>
    <dgm:cxn modelId="{6B2C0420-4C5A-4138-9C86-E50FD44A0BEF}" type="presParOf" srcId="{E7BBB583-AEB0-45BC-93D0-5D1CD365FA91}" destId="{7B3F803A-FF06-4A3C-8003-BAA449FCB1BC}" srcOrd="5" destOrd="0" presId="urn:microsoft.com/office/officeart/2005/8/layout/default"/>
    <dgm:cxn modelId="{21E142D0-34A9-4C03-8F14-958A8DCB7078}" type="presParOf" srcId="{E7BBB583-AEB0-45BC-93D0-5D1CD365FA91}" destId="{DCEE0A2D-1DC7-46F2-B476-E12FC17B783B}" srcOrd="6" destOrd="0" presId="urn:microsoft.com/office/officeart/2005/8/layout/default"/>
    <dgm:cxn modelId="{DA9F9F94-3634-47FE-8E65-00392AC89A29}" type="presParOf" srcId="{E7BBB583-AEB0-45BC-93D0-5D1CD365FA91}" destId="{AD93C571-4D04-42F9-9811-49F142E491CC}" srcOrd="7" destOrd="0" presId="urn:microsoft.com/office/officeart/2005/8/layout/default"/>
    <dgm:cxn modelId="{19EA1F4C-CCE4-4453-9C86-4414430C7F08}" type="presParOf" srcId="{E7BBB583-AEB0-45BC-93D0-5D1CD365FA91}" destId="{9452AD3B-DF48-4B65-8B3A-F78F98BB33B0}" srcOrd="8" destOrd="0" presId="urn:microsoft.com/office/officeart/2005/8/layout/default"/>
    <dgm:cxn modelId="{47814987-4372-45CD-8876-6A2F38F0036B}" type="presParOf" srcId="{E7BBB583-AEB0-45BC-93D0-5D1CD365FA91}" destId="{D0970DAD-8E45-4CE3-9577-4BA0FA882878}" srcOrd="9" destOrd="0" presId="urn:microsoft.com/office/officeart/2005/8/layout/default"/>
    <dgm:cxn modelId="{1D0CB22F-F9CA-4A9B-904A-F33404C8F3BE}" type="presParOf" srcId="{E7BBB583-AEB0-45BC-93D0-5D1CD365FA91}" destId="{83566836-2945-49BC-B1D2-CDCD88708C1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1E82FA-25C6-4D0A-A912-BEE408F6759C}">
      <dsp:nvSpPr>
        <dsp:cNvPr id="0" name=""/>
        <dsp:cNvSpPr/>
      </dsp:nvSpPr>
      <dsp:spPr>
        <a:xfrm>
          <a:off x="397549" y="1960"/>
          <a:ext cx="2751906" cy="1651143"/>
        </a:xfrm>
        <a:prstGeom prst="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CO" sz="5400" kern="1200"/>
            <a:t>- DDL</a:t>
          </a:r>
          <a:endParaRPr lang="en-US" sz="5400" kern="1200"/>
        </a:p>
      </dsp:txBody>
      <dsp:txXfrm>
        <a:off x="397549" y="1960"/>
        <a:ext cx="2751906" cy="1651143"/>
      </dsp:txXfrm>
    </dsp:sp>
    <dsp:sp modelId="{A02F2693-921F-424D-8EC7-8A3BF23FD12A}">
      <dsp:nvSpPr>
        <dsp:cNvPr id="0" name=""/>
        <dsp:cNvSpPr/>
      </dsp:nvSpPr>
      <dsp:spPr>
        <a:xfrm>
          <a:off x="3424646" y="1960"/>
          <a:ext cx="2751906" cy="1651143"/>
        </a:xfrm>
        <a:prstGeom prst="rect">
          <a:avLst/>
        </a:prstGeom>
        <a:solidFill>
          <a:schemeClr val="accent2">
            <a:hueOff val="-33131"/>
            <a:satOff val="-10867"/>
            <a:lumOff val="-396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CO" sz="5400" kern="1200"/>
            <a:t>- DML</a:t>
          </a:r>
          <a:endParaRPr lang="en-US" sz="5400" kern="1200"/>
        </a:p>
      </dsp:txBody>
      <dsp:txXfrm>
        <a:off x="3424646" y="1960"/>
        <a:ext cx="2751906" cy="1651143"/>
      </dsp:txXfrm>
    </dsp:sp>
    <dsp:sp modelId="{88DE7088-B1C3-4A84-A0C0-61A0AE678C1B}">
      <dsp:nvSpPr>
        <dsp:cNvPr id="0" name=""/>
        <dsp:cNvSpPr/>
      </dsp:nvSpPr>
      <dsp:spPr>
        <a:xfrm>
          <a:off x="6451743" y="1960"/>
          <a:ext cx="2751906" cy="1651143"/>
        </a:xfrm>
        <a:prstGeom prst="rect">
          <a:avLst/>
        </a:prstGeom>
        <a:solidFill>
          <a:schemeClr val="accent2">
            <a:hueOff val="-66262"/>
            <a:satOff val="-21734"/>
            <a:lumOff val="-792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s-CO" sz="4000" kern="1200" dirty="0"/>
            <a:t>- Seguridad</a:t>
          </a:r>
          <a:endParaRPr lang="en-US" sz="4000" kern="1200" dirty="0"/>
        </a:p>
      </dsp:txBody>
      <dsp:txXfrm>
        <a:off x="6451743" y="1960"/>
        <a:ext cx="2751906" cy="1651143"/>
      </dsp:txXfrm>
    </dsp:sp>
    <dsp:sp modelId="{DCEE0A2D-1DC7-46F2-B476-E12FC17B783B}">
      <dsp:nvSpPr>
        <dsp:cNvPr id="0" name=""/>
        <dsp:cNvSpPr/>
      </dsp:nvSpPr>
      <dsp:spPr>
        <a:xfrm>
          <a:off x="397549" y="1928295"/>
          <a:ext cx="2751906" cy="1651143"/>
        </a:xfrm>
        <a:prstGeom prst="rect">
          <a:avLst/>
        </a:prstGeom>
        <a:solidFill>
          <a:schemeClr val="accent2">
            <a:hueOff val="-99392"/>
            <a:satOff val="-32601"/>
            <a:lumOff val="-1188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s-CO" sz="4400" kern="1200" dirty="0"/>
            <a:t>- </a:t>
          </a:r>
          <a:r>
            <a:rPr lang="es-CO" sz="4400" kern="1200" dirty="0" err="1"/>
            <a:t>FrontEnd</a:t>
          </a:r>
          <a:endParaRPr lang="en-US" sz="4400" kern="1200" dirty="0"/>
        </a:p>
      </dsp:txBody>
      <dsp:txXfrm>
        <a:off x="397549" y="1928295"/>
        <a:ext cx="2751906" cy="1651143"/>
      </dsp:txXfrm>
    </dsp:sp>
    <dsp:sp modelId="{9452AD3B-DF48-4B65-8B3A-F78F98BB33B0}">
      <dsp:nvSpPr>
        <dsp:cNvPr id="0" name=""/>
        <dsp:cNvSpPr/>
      </dsp:nvSpPr>
      <dsp:spPr>
        <a:xfrm>
          <a:off x="3424646" y="1928295"/>
          <a:ext cx="2751906" cy="1651143"/>
        </a:xfrm>
        <a:prstGeom prst="rect">
          <a:avLst/>
        </a:prstGeom>
        <a:solidFill>
          <a:schemeClr val="accent2">
            <a:hueOff val="-132523"/>
            <a:satOff val="-43468"/>
            <a:lumOff val="-1584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s-CO" sz="5400" kern="1200"/>
            <a:t>- GitHub</a:t>
          </a:r>
          <a:endParaRPr lang="en-US" sz="5400" kern="1200"/>
        </a:p>
      </dsp:txBody>
      <dsp:txXfrm>
        <a:off x="3424646" y="1928295"/>
        <a:ext cx="2751906" cy="1651143"/>
      </dsp:txXfrm>
    </dsp:sp>
    <dsp:sp modelId="{83566836-2945-49BC-B1D2-CDCD88708C17}">
      <dsp:nvSpPr>
        <dsp:cNvPr id="0" name=""/>
        <dsp:cNvSpPr/>
      </dsp:nvSpPr>
      <dsp:spPr>
        <a:xfrm>
          <a:off x="6451743" y="1928295"/>
          <a:ext cx="2751906" cy="1651143"/>
        </a:xfrm>
        <a:prstGeom prst="rect">
          <a:avLst/>
        </a:prstGeom>
        <a:solidFill>
          <a:schemeClr val="accent2">
            <a:hueOff val="-165654"/>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ctr" defTabSz="1955800">
            <a:lnSpc>
              <a:spcPct val="90000"/>
            </a:lnSpc>
            <a:spcBef>
              <a:spcPct val="0"/>
            </a:spcBef>
            <a:spcAft>
              <a:spcPct val="35000"/>
            </a:spcAft>
            <a:buNone/>
          </a:pPr>
          <a:r>
            <a:rPr lang="es-CO" sz="4400" kern="1200" dirty="0"/>
            <a:t>- Prototipo</a:t>
          </a:r>
          <a:endParaRPr lang="en-US" sz="4400" kern="1200" dirty="0"/>
        </a:p>
      </dsp:txBody>
      <dsp:txXfrm>
        <a:off x="6451743" y="1928295"/>
        <a:ext cx="2751906" cy="165114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16A3B2-2210-426D-AC6B-98C3D5FB0053}" type="datetimeFigureOut">
              <a:rPr lang="es-CO" smtClean="0"/>
              <a:t>30/09/2024</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D3DDA3-0708-45DB-B3CF-055CDDAE7E5B}" type="slidenum">
              <a:rPr lang="es-CO" smtClean="0"/>
              <a:t>‹Nº›</a:t>
            </a:fld>
            <a:endParaRPr lang="es-CO"/>
          </a:p>
        </p:txBody>
      </p:sp>
    </p:spTree>
    <p:extLst>
      <p:ext uri="{BB962C8B-B14F-4D97-AF65-F5344CB8AC3E}">
        <p14:creationId xmlns:p14="http://schemas.microsoft.com/office/powerpoint/2010/main" val="34257153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dirty="0"/>
          </a:p>
        </p:txBody>
      </p:sp>
      <p:sp>
        <p:nvSpPr>
          <p:cNvPr id="4" name="Marcador de número de diapositiva 3"/>
          <p:cNvSpPr>
            <a:spLocks noGrp="1"/>
          </p:cNvSpPr>
          <p:nvPr>
            <p:ph type="sldNum" sz="quarter" idx="5"/>
          </p:nvPr>
        </p:nvSpPr>
        <p:spPr/>
        <p:txBody>
          <a:bodyPr/>
          <a:lstStyle/>
          <a:p>
            <a:fld id="{DFD3DDA3-0708-45DB-B3CF-055CDDAE7E5B}" type="slidenum">
              <a:rPr lang="es-CO" smtClean="0"/>
              <a:t>30</a:t>
            </a:fld>
            <a:endParaRPr lang="es-CO"/>
          </a:p>
        </p:txBody>
      </p:sp>
    </p:spTree>
    <p:extLst>
      <p:ext uri="{BB962C8B-B14F-4D97-AF65-F5344CB8AC3E}">
        <p14:creationId xmlns:p14="http://schemas.microsoft.com/office/powerpoint/2010/main" val="21716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9/30/2024</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‹Nº›</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9/30/2024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9/30/2024</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9/30/2024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9/30/2024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9/30/2024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9/30/2024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9/30/2024</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‹Nº›</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9/30/2024</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‹Nº›</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Seguridad.sql"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Consultas%20con%20joins%20y%20anidadas.sql" TargetMode="Externa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github.com/Helinks/SI-DLYTime" TargetMode="External"/><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Fichas_tecnicas_proyecto.xlsx"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hyperlink" Target="DDL.sql" TargetMode="Externa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DML.sql"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D9EA21-8FB8-3E3B-D1CF-A2FAB3C96A69}"/>
              </a:ext>
            </a:extLst>
          </p:cNvPr>
          <p:cNvSpPr>
            <a:spLocks noGrp="1"/>
          </p:cNvSpPr>
          <p:nvPr>
            <p:ph type="ctrTitle"/>
          </p:nvPr>
        </p:nvSpPr>
        <p:spPr/>
        <p:txBody>
          <a:bodyPr/>
          <a:lstStyle/>
          <a:p>
            <a:r>
              <a:rPr lang="es-CO" dirty="0" err="1"/>
              <a:t>DLYTime</a:t>
            </a:r>
            <a:endParaRPr lang="es-CO" dirty="0"/>
          </a:p>
        </p:txBody>
      </p:sp>
      <p:sp>
        <p:nvSpPr>
          <p:cNvPr id="3" name="Subtítulo 2">
            <a:extLst>
              <a:ext uri="{FF2B5EF4-FFF2-40B4-BE49-F238E27FC236}">
                <a16:creationId xmlns:a16="http://schemas.microsoft.com/office/drawing/2014/main" id="{EE2A603B-0C0C-F68D-A055-DD25D3AB098B}"/>
              </a:ext>
            </a:extLst>
          </p:cNvPr>
          <p:cNvSpPr>
            <a:spLocks noGrp="1"/>
          </p:cNvSpPr>
          <p:nvPr>
            <p:ph type="subTitle" idx="1"/>
          </p:nvPr>
        </p:nvSpPr>
        <p:spPr/>
        <p:txBody>
          <a:bodyPr>
            <a:normAutofit fontScale="62500" lnSpcReduction="20000"/>
          </a:bodyPr>
          <a:lstStyle/>
          <a:p>
            <a:r>
              <a:rPr lang="es-CO" dirty="0"/>
              <a:t>Base de datos</a:t>
            </a:r>
          </a:p>
          <a:p>
            <a:r>
              <a:rPr lang="es-CO" dirty="0"/>
              <a:t>Kevin Aroca</a:t>
            </a:r>
          </a:p>
          <a:p>
            <a:r>
              <a:rPr lang="es-CO" dirty="0"/>
              <a:t>Sebastián Rodríguez</a:t>
            </a:r>
          </a:p>
          <a:p>
            <a:r>
              <a:rPr lang="es-CO" dirty="0"/>
              <a:t>Gerson Corredor</a:t>
            </a:r>
          </a:p>
          <a:p>
            <a:r>
              <a:rPr lang="es-CO" dirty="0"/>
              <a:t>Samuel Prieto</a:t>
            </a:r>
          </a:p>
        </p:txBody>
      </p:sp>
    </p:spTree>
    <p:extLst>
      <p:ext uri="{BB962C8B-B14F-4D97-AF65-F5344CB8AC3E}">
        <p14:creationId xmlns:p14="http://schemas.microsoft.com/office/powerpoint/2010/main" val="266526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D37C8A-D988-4D2C-D997-CF5B67542F11}"/>
              </a:ext>
            </a:extLst>
          </p:cNvPr>
          <p:cNvSpPr>
            <a:spLocks noGrp="1"/>
          </p:cNvSpPr>
          <p:nvPr>
            <p:ph type="title"/>
          </p:nvPr>
        </p:nvSpPr>
        <p:spPr/>
        <p:txBody>
          <a:bodyPr/>
          <a:lstStyle/>
          <a:p>
            <a:r>
              <a:rPr lang="es-CO" dirty="0"/>
              <a:t>Encriptación</a:t>
            </a:r>
          </a:p>
        </p:txBody>
      </p:sp>
      <p:pic>
        <p:nvPicPr>
          <p:cNvPr id="4" name="Imagen 3">
            <a:extLst>
              <a:ext uri="{FF2B5EF4-FFF2-40B4-BE49-F238E27FC236}">
                <a16:creationId xmlns:a16="http://schemas.microsoft.com/office/drawing/2014/main" id="{C038B81D-5B76-FA9F-E289-6AE340DB9A98}"/>
              </a:ext>
            </a:extLst>
          </p:cNvPr>
          <p:cNvPicPr>
            <a:picLocks noChangeAspect="1"/>
          </p:cNvPicPr>
          <p:nvPr/>
        </p:nvPicPr>
        <p:blipFill>
          <a:blip r:embed="rId2"/>
          <a:stretch>
            <a:fillRect/>
          </a:stretch>
        </p:blipFill>
        <p:spPr>
          <a:xfrm>
            <a:off x="942975" y="4163258"/>
            <a:ext cx="10306050" cy="1981200"/>
          </a:xfrm>
          <a:prstGeom prst="rect">
            <a:avLst/>
          </a:prstGeom>
        </p:spPr>
      </p:pic>
      <p:pic>
        <p:nvPicPr>
          <p:cNvPr id="7" name="Imagen 6">
            <a:extLst>
              <a:ext uri="{FF2B5EF4-FFF2-40B4-BE49-F238E27FC236}">
                <a16:creationId xmlns:a16="http://schemas.microsoft.com/office/drawing/2014/main" id="{FD47B924-CEE6-CF4F-024E-776BC939F9FF}"/>
              </a:ext>
            </a:extLst>
          </p:cNvPr>
          <p:cNvPicPr>
            <a:picLocks noChangeAspect="1"/>
          </p:cNvPicPr>
          <p:nvPr/>
        </p:nvPicPr>
        <p:blipFill>
          <a:blip r:embed="rId3"/>
          <a:stretch>
            <a:fillRect/>
          </a:stretch>
        </p:blipFill>
        <p:spPr>
          <a:xfrm>
            <a:off x="773157" y="1651485"/>
            <a:ext cx="11249025" cy="2086513"/>
          </a:xfrm>
          <a:prstGeom prst="rect">
            <a:avLst/>
          </a:prstGeom>
        </p:spPr>
      </p:pic>
    </p:spTree>
    <p:extLst>
      <p:ext uri="{BB962C8B-B14F-4D97-AF65-F5344CB8AC3E}">
        <p14:creationId xmlns:p14="http://schemas.microsoft.com/office/powerpoint/2010/main" val="1505152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C1B6E-D73C-EBC3-5C53-A9F635FBFD20}"/>
              </a:ext>
            </a:extLst>
          </p:cNvPr>
          <p:cNvSpPr>
            <a:spLocks noGrp="1"/>
          </p:cNvSpPr>
          <p:nvPr>
            <p:ph type="title"/>
          </p:nvPr>
        </p:nvSpPr>
        <p:spPr/>
        <p:txBody>
          <a:bodyPr/>
          <a:lstStyle/>
          <a:p>
            <a:r>
              <a:rPr lang="es-CO" dirty="0"/>
              <a:t>Creación de roles</a:t>
            </a:r>
          </a:p>
        </p:txBody>
      </p:sp>
      <p:sp>
        <p:nvSpPr>
          <p:cNvPr id="3" name="Marcador de texto 2">
            <a:extLst>
              <a:ext uri="{FF2B5EF4-FFF2-40B4-BE49-F238E27FC236}">
                <a16:creationId xmlns:a16="http://schemas.microsoft.com/office/drawing/2014/main" id="{2CC1DAAC-CB63-C13A-7588-128D2170A1CD}"/>
              </a:ext>
            </a:extLst>
          </p:cNvPr>
          <p:cNvSpPr>
            <a:spLocks noGrp="1"/>
          </p:cNvSpPr>
          <p:nvPr>
            <p:ph type="body" idx="1"/>
          </p:nvPr>
        </p:nvSpPr>
        <p:spPr/>
        <p:txBody>
          <a:bodyPr/>
          <a:lstStyle/>
          <a:p>
            <a:r>
              <a:rPr lang="es-CO" dirty="0"/>
              <a:t>Valor agregado de seguridad</a:t>
            </a:r>
          </a:p>
        </p:txBody>
      </p:sp>
      <p:sp>
        <p:nvSpPr>
          <p:cNvPr id="4" name="Marcador de texto 2">
            <a:extLst>
              <a:ext uri="{FF2B5EF4-FFF2-40B4-BE49-F238E27FC236}">
                <a16:creationId xmlns:a16="http://schemas.microsoft.com/office/drawing/2014/main" id="{810F930D-E1CB-554C-D8A2-78ABD21B8266}"/>
              </a:ext>
            </a:extLst>
          </p:cNvPr>
          <p:cNvSpPr txBox="1">
            <a:spLocks/>
          </p:cNvSpPr>
          <p:nvPr/>
        </p:nvSpPr>
        <p:spPr>
          <a:xfrm>
            <a:off x="765025" y="5814264"/>
            <a:ext cx="1990007" cy="550322"/>
          </a:xfrm>
          <a:prstGeom prst="rect">
            <a:avLst/>
          </a:prstGeom>
        </p:spPr>
        <p:txBody>
          <a:bodyPr vert="horz" lIns="91440" tIns="45720" rIns="91440" bIns="45720" rtlCol="0">
            <a:normAutofit/>
          </a:bodyPr>
          <a:lstStyle>
            <a:lvl1pPr marL="0" indent="0" algn="r" defTabSz="914400" rtl="0" eaLnBrk="1" latinLnBrk="0" hangingPunct="1">
              <a:lnSpc>
                <a:spcPct val="112000"/>
              </a:lnSpc>
              <a:spcBef>
                <a:spcPts val="0"/>
              </a:spcBef>
              <a:spcAft>
                <a:spcPts val="0"/>
              </a:spcAft>
              <a:buFont typeface="Franklin Gothic Book" panose="020B0503020102020204" pitchFamily="34" charset="0"/>
              <a:buNone/>
              <a:defRPr sz="24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1">
                    <a:tint val="75000"/>
                  </a:schemeClr>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1">
                    <a:tint val="75000"/>
                  </a:schemeClr>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9pPr>
          </a:lstStyle>
          <a:p>
            <a:r>
              <a:rPr lang="es-CO" sz="2300" dirty="0" err="1">
                <a:hlinkClick r:id="rId2" action="ppaction://hlinkfile"/>
              </a:rPr>
              <a:t>Seguridad.sql</a:t>
            </a:r>
            <a:endParaRPr lang="es-CO" sz="2300" dirty="0"/>
          </a:p>
        </p:txBody>
      </p:sp>
    </p:spTree>
    <p:extLst>
      <p:ext uri="{BB962C8B-B14F-4D97-AF65-F5344CB8AC3E}">
        <p14:creationId xmlns:p14="http://schemas.microsoft.com/office/powerpoint/2010/main" val="36960506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984D2322-593F-AA9E-2FB0-5546B35457F7}"/>
              </a:ext>
            </a:extLst>
          </p:cNvPr>
          <p:cNvPicPr>
            <a:picLocks noChangeAspect="1"/>
          </p:cNvPicPr>
          <p:nvPr/>
        </p:nvPicPr>
        <p:blipFill>
          <a:blip r:embed="rId2"/>
          <a:stretch>
            <a:fillRect/>
          </a:stretch>
        </p:blipFill>
        <p:spPr>
          <a:xfrm>
            <a:off x="2299721" y="1634739"/>
            <a:ext cx="7592557" cy="3588522"/>
          </a:xfrm>
          <a:prstGeom prst="rect">
            <a:avLst/>
          </a:prstGeom>
        </p:spPr>
      </p:pic>
      <p:sp>
        <p:nvSpPr>
          <p:cNvPr id="2" name="CuadroTexto 1">
            <a:extLst>
              <a:ext uri="{FF2B5EF4-FFF2-40B4-BE49-F238E27FC236}">
                <a16:creationId xmlns:a16="http://schemas.microsoft.com/office/drawing/2014/main" id="{813140EA-B27C-FC91-B40C-73270BD654B6}"/>
              </a:ext>
            </a:extLst>
          </p:cNvPr>
          <p:cNvSpPr txBox="1"/>
          <p:nvPr/>
        </p:nvSpPr>
        <p:spPr>
          <a:xfrm>
            <a:off x="1307940" y="5764192"/>
            <a:ext cx="4875053" cy="369332"/>
          </a:xfrm>
          <a:prstGeom prst="rect">
            <a:avLst/>
          </a:prstGeom>
          <a:noFill/>
        </p:spPr>
        <p:txBody>
          <a:bodyPr wrap="none" rtlCol="0">
            <a:spAutoFit/>
          </a:bodyPr>
          <a:lstStyle/>
          <a:p>
            <a:r>
              <a:rPr lang="es-CO" dirty="0"/>
              <a:t>Para ejecución, utilizar CMD o el Shell de </a:t>
            </a:r>
            <a:r>
              <a:rPr lang="es-CO" dirty="0" err="1"/>
              <a:t>Xampp</a:t>
            </a:r>
            <a:endParaRPr lang="es-CO" dirty="0"/>
          </a:p>
        </p:txBody>
      </p:sp>
    </p:spTree>
    <p:extLst>
      <p:ext uri="{BB962C8B-B14F-4D97-AF65-F5344CB8AC3E}">
        <p14:creationId xmlns:p14="http://schemas.microsoft.com/office/powerpoint/2010/main" val="1250332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B1EE4D-3EEE-4EE5-20E8-6A853AB89155}"/>
              </a:ext>
            </a:extLst>
          </p:cNvPr>
          <p:cNvSpPr>
            <a:spLocks noGrp="1"/>
          </p:cNvSpPr>
          <p:nvPr>
            <p:ph type="title"/>
          </p:nvPr>
        </p:nvSpPr>
        <p:spPr/>
        <p:txBody>
          <a:bodyPr/>
          <a:lstStyle/>
          <a:p>
            <a:r>
              <a:rPr lang="es-CO" dirty="0"/>
              <a:t>Código Importante para reparación.</a:t>
            </a:r>
          </a:p>
        </p:txBody>
      </p:sp>
      <p:pic>
        <p:nvPicPr>
          <p:cNvPr id="5" name="Imagen 4">
            <a:extLst>
              <a:ext uri="{FF2B5EF4-FFF2-40B4-BE49-F238E27FC236}">
                <a16:creationId xmlns:a16="http://schemas.microsoft.com/office/drawing/2014/main" id="{53D6C68D-9C94-B5E2-93F2-496894EF6D31}"/>
              </a:ext>
            </a:extLst>
          </p:cNvPr>
          <p:cNvPicPr>
            <a:picLocks noChangeAspect="1"/>
          </p:cNvPicPr>
          <p:nvPr/>
        </p:nvPicPr>
        <p:blipFill>
          <a:blip r:embed="rId2"/>
          <a:stretch>
            <a:fillRect/>
          </a:stretch>
        </p:blipFill>
        <p:spPr>
          <a:xfrm>
            <a:off x="2211322" y="2481685"/>
            <a:ext cx="7604009" cy="686473"/>
          </a:xfrm>
          <a:prstGeom prst="rect">
            <a:avLst/>
          </a:prstGeom>
        </p:spPr>
      </p:pic>
      <p:pic>
        <p:nvPicPr>
          <p:cNvPr id="7" name="Imagen 6">
            <a:extLst>
              <a:ext uri="{FF2B5EF4-FFF2-40B4-BE49-F238E27FC236}">
                <a16:creationId xmlns:a16="http://schemas.microsoft.com/office/drawing/2014/main" id="{72B7A758-56DA-D766-227D-C614096C0440}"/>
              </a:ext>
            </a:extLst>
          </p:cNvPr>
          <p:cNvPicPr>
            <a:picLocks noChangeAspect="1"/>
          </p:cNvPicPr>
          <p:nvPr/>
        </p:nvPicPr>
        <p:blipFill>
          <a:blip r:embed="rId3"/>
          <a:stretch>
            <a:fillRect/>
          </a:stretch>
        </p:blipFill>
        <p:spPr>
          <a:xfrm>
            <a:off x="2413442" y="3727719"/>
            <a:ext cx="6510688" cy="1009409"/>
          </a:xfrm>
          <a:prstGeom prst="rect">
            <a:avLst/>
          </a:prstGeom>
        </p:spPr>
      </p:pic>
    </p:spTree>
    <p:extLst>
      <p:ext uri="{BB962C8B-B14F-4D97-AF65-F5344CB8AC3E}">
        <p14:creationId xmlns:p14="http://schemas.microsoft.com/office/powerpoint/2010/main" val="407444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06908-095A-DE63-C815-AF4145F8F013}"/>
              </a:ext>
            </a:extLst>
          </p:cNvPr>
          <p:cNvSpPr>
            <a:spLocks noGrp="1"/>
          </p:cNvSpPr>
          <p:nvPr>
            <p:ph type="title"/>
          </p:nvPr>
        </p:nvSpPr>
        <p:spPr/>
        <p:txBody>
          <a:bodyPr/>
          <a:lstStyle/>
          <a:p>
            <a:r>
              <a:rPr lang="es-ES" dirty="0"/>
              <a:t>Consultas</a:t>
            </a:r>
            <a:endParaRPr lang="es-CO" dirty="0"/>
          </a:p>
        </p:txBody>
      </p:sp>
      <p:sp>
        <p:nvSpPr>
          <p:cNvPr id="5" name="Marcador de texto 2">
            <a:extLst>
              <a:ext uri="{FF2B5EF4-FFF2-40B4-BE49-F238E27FC236}">
                <a16:creationId xmlns:a16="http://schemas.microsoft.com/office/drawing/2014/main" id="{0002FCF7-09C9-1999-2F6B-54AFC902A7DE}"/>
              </a:ext>
            </a:extLst>
          </p:cNvPr>
          <p:cNvSpPr txBox="1">
            <a:spLocks/>
          </p:cNvSpPr>
          <p:nvPr/>
        </p:nvSpPr>
        <p:spPr>
          <a:xfrm>
            <a:off x="765025" y="5814264"/>
            <a:ext cx="1990007" cy="550322"/>
          </a:xfrm>
          <a:prstGeom prst="rect">
            <a:avLst/>
          </a:prstGeom>
        </p:spPr>
        <p:txBody>
          <a:bodyPr vert="horz" lIns="91440" tIns="45720" rIns="91440" bIns="45720" rtlCol="0">
            <a:normAutofit fontScale="70000" lnSpcReduction="20000"/>
          </a:bodyPr>
          <a:lstStyle>
            <a:lvl1pPr marL="0" indent="0" algn="r" defTabSz="914400" rtl="0" eaLnBrk="1" latinLnBrk="0" hangingPunct="1">
              <a:lnSpc>
                <a:spcPct val="112000"/>
              </a:lnSpc>
              <a:spcBef>
                <a:spcPts val="0"/>
              </a:spcBef>
              <a:spcAft>
                <a:spcPts val="0"/>
              </a:spcAft>
              <a:buFont typeface="Franklin Gothic Book" panose="020B0503020102020204" pitchFamily="34" charset="0"/>
              <a:buNone/>
              <a:defRPr sz="2400" kern="1200" baseline="0">
                <a:solidFill>
                  <a:schemeClr val="tx2"/>
                </a:solidFill>
                <a:latin typeface="+mn-lt"/>
                <a:ea typeface="+mn-ea"/>
                <a:cs typeface="+mn-cs"/>
              </a:defRPr>
            </a:lvl1pPr>
            <a:lvl2pPr marL="457200" indent="0" algn="l" defTabSz="914400" rtl="0" eaLnBrk="1" latinLnBrk="0" hangingPunct="1">
              <a:lnSpc>
                <a:spcPct val="94000"/>
              </a:lnSpc>
              <a:spcBef>
                <a:spcPts val="500"/>
              </a:spcBef>
              <a:spcAft>
                <a:spcPts val="200"/>
              </a:spcAft>
              <a:buFont typeface="Franklin Gothic Book" panose="020B0503020102020204" pitchFamily="34" charset="0"/>
              <a:buNone/>
              <a:defRPr sz="2000" i="1" kern="1200" baseline="0">
                <a:solidFill>
                  <a:schemeClr val="tx1">
                    <a:tint val="75000"/>
                  </a:schemeClr>
                </a:solidFill>
                <a:latin typeface="+mn-lt"/>
                <a:ea typeface="+mn-ea"/>
                <a:cs typeface="+mn-cs"/>
              </a:defRPr>
            </a:lvl2pPr>
            <a:lvl3pPr marL="914400" indent="0" algn="l" defTabSz="914400" rtl="0" eaLnBrk="1" latinLnBrk="0" hangingPunct="1">
              <a:lnSpc>
                <a:spcPct val="94000"/>
              </a:lnSpc>
              <a:spcBef>
                <a:spcPts val="500"/>
              </a:spcBef>
              <a:spcAft>
                <a:spcPts val="200"/>
              </a:spcAft>
              <a:buFont typeface="Franklin Gothic Book" panose="020B0503020102020204" pitchFamily="34" charset="0"/>
              <a:buNone/>
              <a:defRPr sz="1800" kern="1200" baseline="0">
                <a:solidFill>
                  <a:schemeClr val="tx1">
                    <a:tint val="75000"/>
                  </a:schemeClr>
                </a:solidFill>
                <a:latin typeface="+mn-lt"/>
                <a:ea typeface="+mn-ea"/>
                <a:cs typeface="+mn-cs"/>
              </a:defRPr>
            </a:lvl3pPr>
            <a:lvl4pPr marL="13716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4pPr>
            <a:lvl5pPr marL="18288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5pPr>
            <a:lvl6pPr marL="22860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6pPr>
            <a:lvl7pPr marL="27432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7pPr>
            <a:lvl8pPr marL="3200400" indent="0" algn="l" defTabSz="914400" rtl="0" eaLnBrk="1" latinLnBrk="0" hangingPunct="1">
              <a:lnSpc>
                <a:spcPct val="94000"/>
              </a:lnSpc>
              <a:spcBef>
                <a:spcPts val="500"/>
              </a:spcBef>
              <a:spcAft>
                <a:spcPts val="200"/>
              </a:spcAft>
              <a:buFont typeface="Franklin Gothic Book" panose="020B0503020102020204" pitchFamily="34" charset="0"/>
              <a:buNone/>
              <a:defRPr sz="1600" i="1" kern="1200" baseline="0">
                <a:solidFill>
                  <a:schemeClr val="tx1">
                    <a:tint val="75000"/>
                  </a:schemeClr>
                </a:solidFill>
                <a:latin typeface="+mn-lt"/>
                <a:ea typeface="+mn-ea"/>
                <a:cs typeface="+mn-cs"/>
              </a:defRPr>
            </a:lvl8pPr>
            <a:lvl9pPr marL="3657600" indent="0" algn="l" defTabSz="914400" rtl="0" eaLnBrk="1" latinLnBrk="0" hangingPunct="1">
              <a:lnSpc>
                <a:spcPct val="94000"/>
              </a:lnSpc>
              <a:spcBef>
                <a:spcPts val="500"/>
              </a:spcBef>
              <a:spcAft>
                <a:spcPts val="200"/>
              </a:spcAft>
              <a:buFont typeface="Franklin Gothic Book" panose="020B0503020102020204" pitchFamily="34" charset="0"/>
              <a:buNone/>
              <a:defRPr sz="1600" kern="1200" baseline="0">
                <a:solidFill>
                  <a:schemeClr val="tx1">
                    <a:tint val="75000"/>
                  </a:schemeClr>
                </a:solidFill>
                <a:latin typeface="+mn-lt"/>
                <a:ea typeface="+mn-ea"/>
                <a:cs typeface="+mn-cs"/>
              </a:defRPr>
            </a:lvl9pPr>
          </a:lstStyle>
          <a:p>
            <a:r>
              <a:rPr lang="es-ES" sz="2300" dirty="0">
                <a:hlinkClick r:id="rId2" action="ppaction://hlinkfile"/>
              </a:rPr>
              <a:t>Consultas con </a:t>
            </a:r>
            <a:r>
              <a:rPr lang="es-ES" sz="2300" dirty="0" err="1">
                <a:hlinkClick r:id="rId2" action="ppaction://hlinkfile"/>
              </a:rPr>
              <a:t>joins</a:t>
            </a:r>
            <a:r>
              <a:rPr lang="es-ES" sz="2300" dirty="0">
                <a:hlinkClick r:id="rId2" action="ppaction://hlinkfile"/>
              </a:rPr>
              <a:t> y </a:t>
            </a:r>
            <a:r>
              <a:rPr lang="es-ES" sz="2300">
                <a:hlinkClick r:id="rId2" action="ppaction://hlinkfile"/>
              </a:rPr>
              <a:t>anidadas.sql</a:t>
            </a:r>
            <a:endParaRPr lang="es-CO" sz="2300" dirty="0"/>
          </a:p>
        </p:txBody>
      </p:sp>
    </p:spTree>
    <p:extLst>
      <p:ext uri="{BB962C8B-B14F-4D97-AF65-F5344CB8AC3E}">
        <p14:creationId xmlns:p14="http://schemas.microsoft.com/office/powerpoint/2010/main" val="25988893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06908-095A-DE63-C815-AF4145F8F013}"/>
              </a:ext>
            </a:extLst>
          </p:cNvPr>
          <p:cNvSpPr>
            <a:spLocks noGrp="1"/>
          </p:cNvSpPr>
          <p:nvPr>
            <p:ph type="title"/>
          </p:nvPr>
        </p:nvSpPr>
        <p:spPr/>
        <p:txBody>
          <a:bodyPr/>
          <a:lstStyle/>
          <a:p>
            <a:r>
              <a:rPr lang="es-ES" dirty="0"/>
              <a:t>Consulta</a:t>
            </a:r>
            <a:br>
              <a:rPr lang="es-ES" dirty="0"/>
            </a:br>
            <a:r>
              <a:rPr lang="es-ES" dirty="0"/>
              <a:t>utilizando  INNER</a:t>
            </a:r>
            <a:endParaRPr lang="es-CO" dirty="0"/>
          </a:p>
        </p:txBody>
      </p:sp>
    </p:spTree>
    <p:extLst>
      <p:ext uri="{BB962C8B-B14F-4D97-AF65-F5344CB8AC3E}">
        <p14:creationId xmlns:p14="http://schemas.microsoft.com/office/powerpoint/2010/main" val="3375670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7CA48C72-6F23-6301-8A32-7394F2ED048D}"/>
              </a:ext>
            </a:extLst>
          </p:cNvPr>
          <p:cNvPicPr>
            <a:picLocks noChangeAspect="1"/>
          </p:cNvPicPr>
          <p:nvPr/>
        </p:nvPicPr>
        <p:blipFill>
          <a:blip r:embed="rId2"/>
          <a:stretch>
            <a:fillRect/>
          </a:stretch>
        </p:blipFill>
        <p:spPr>
          <a:xfrm>
            <a:off x="2479548" y="4055173"/>
            <a:ext cx="7702892" cy="827723"/>
          </a:xfrm>
          <a:prstGeom prst="rect">
            <a:avLst/>
          </a:prstGeom>
        </p:spPr>
      </p:pic>
      <p:pic>
        <p:nvPicPr>
          <p:cNvPr id="6" name="Imagen 5" descr="Interfaz de usuario gráfica, Texto, Aplicación&#10;&#10;Descripción generada automáticamente">
            <a:extLst>
              <a:ext uri="{FF2B5EF4-FFF2-40B4-BE49-F238E27FC236}">
                <a16:creationId xmlns:a16="http://schemas.microsoft.com/office/drawing/2014/main" id="{C845629D-40F8-2B9B-EF1E-A86A232BEC16}"/>
              </a:ext>
            </a:extLst>
          </p:cNvPr>
          <p:cNvPicPr>
            <a:picLocks noChangeAspect="1"/>
          </p:cNvPicPr>
          <p:nvPr/>
        </p:nvPicPr>
        <p:blipFill>
          <a:blip r:embed="rId3"/>
          <a:stretch>
            <a:fillRect/>
          </a:stretch>
        </p:blipFill>
        <p:spPr>
          <a:xfrm>
            <a:off x="942985" y="1225296"/>
            <a:ext cx="10776018" cy="2036022"/>
          </a:xfrm>
          <a:prstGeom prst="rect">
            <a:avLst/>
          </a:prstGeom>
        </p:spPr>
      </p:pic>
    </p:spTree>
    <p:extLst>
      <p:ext uri="{BB962C8B-B14F-4D97-AF65-F5344CB8AC3E}">
        <p14:creationId xmlns:p14="http://schemas.microsoft.com/office/powerpoint/2010/main" val="4154297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D06908-095A-DE63-C815-AF4145F8F013}"/>
              </a:ext>
            </a:extLst>
          </p:cNvPr>
          <p:cNvSpPr>
            <a:spLocks noGrp="1"/>
          </p:cNvSpPr>
          <p:nvPr>
            <p:ph type="title"/>
          </p:nvPr>
        </p:nvSpPr>
        <p:spPr/>
        <p:txBody>
          <a:bodyPr>
            <a:normAutofit fontScale="90000"/>
          </a:bodyPr>
          <a:lstStyle/>
          <a:p>
            <a:r>
              <a:rPr lang="es-ES" dirty="0"/>
              <a:t>Consultas</a:t>
            </a:r>
            <a:br>
              <a:rPr lang="es-ES" dirty="0"/>
            </a:br>
            <a:r>
              <a:rPr lang="es-ES" dirty="0"/>
              <a:t>utilizando  </a:t>
            </a:r>
            <a:r>
              <a:rPr lang="es-ES" dirty="0" err="1"/>
              <a:t>Left</a:t>
            </a:r>
            <a:r>
              <a:rPr lang="es-ES" dirty="0"/>
              <a:t> y </a:t>
            </a:r>
            <a:r>
              <a:rPr lang="es-ES" dirty="0" err="1"/>
              <a:t>right</a:t>
            </a:r>
            <a:endParaRPr lang="es-CO" dirty="0"/>
          </a:p>
        </p:txBody>
      </p:sp>
    </p:spTree>
    <p:extLst>
      <p:ext uri="{BB962C8B-B14F-4D97-AF65-F5344CB8AC3E}">
        <p14:creationId xmlns:p14="http://schemas.microsoft.com/office/powerpoint/2010/main" val="25754005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10FF2C5-727F-88CD-EE53-B19AF58E3A01}"/>
              </a:ext>
            </a:extLst>
          </p:cNvPr>
          <p:cNvPicPr>
            <a:picLocks noChangeAspect="1"/>
          </p:cNvPicPr>
          <p:nvPr/>
        </p:nvPicPr>
        <p:blipFill>
          <a:blip r:embed="rId2"/>
          <a:stretch>
            <a:fillRect/>
          </a:stretch>
        </p:blipFill>
        <p:spPr>
          <a:xfrm>
            <a:off x="1322937" y="844246"/>
            <a:ext cx="10278843" cy="2145841"/>
          </a:xfrm>
          <a:prstGeom prst="rect">
            <a:avLst/>
          </a:prstGeom>
        </p:spPr>
      </p:pic>
      <p:pic>
        <p:nvPicPr>
          <p:cNvPr id="6" name="Imagen 5" descr="Tabla&#10;&#10;Descripción generada automáticamente">
            <a:extLst>
              <a:ext uri="{FF2B5EF4-FFF2-40B4-BE49-F238E27FC236}">
                <a16:creationId xmlns:a16="http://schemas.microsoft.com/office/drawing/2014/main" id="{452165EC-5FD9-F6FF-FF29-A962DBC9A426}"/>
              </a:ext>
            </a:extLst>
          </p:cNvPr>
          <p:cNvPicPr>
            <a:picLocks noChangeAspect="1"/>
          </p:cNvPicPr>
          <p:nvPr/>
        </p:nvPicPr>
        <p:blipFill>
          <a:blip r:embed="rId3"/>
          <a:stretch>
            <a:fillRect/>
          </a:stretch>
        </p:blipFill>
        <p:spPr>
          <a:xfrm>
            <a:off x="3575740" y="3784953"/>
            <a:ext cx="5040519" cy="2228801"/>
          </a:xfrm>
          <a:prstGeom prst="rect">
            <a:avLst/>
          </a:prstGeom>
        </p:spPr>
      </p:pic>
    </p:spTree>
    <p:extLst>
      <p:ext uri="{BB962C8B-B14F-4D97-AF65-F5344CB8AC3E}">
        <p14:creationId xmlns:p14="http://schemas.microsoft.com/office/powerpoint/2010/main" val="3789617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descr="Interfaz de usuario gráfica, Texto, Aplicación&#10;&#10;Descripción generada automáticamente">
            <a:extLst>
              <a:ext uri="{FF2B5EF4-FFF2-40B4-BE49-F238E27FC236}">
                <a16:creationId xmlns:a16="http://schemas.microsoft.com/office/drawing/2014/main" id="{70ED5C4D-1576-D1D8-D0CE-21F4992AF3A0}"/>
              </a:ext>
            </a:extLst>
          </p:cNvPr>
          <p:cNvPicPr>
            <a:picLocks noGrp="1" noChangeAspect="1"/>
          </p:cNvPicPr>
          <p:nvPr>
            <p:ph idx="1"/>
          </p:nvPr>
        </p:nvPicPr>
        <p:blipFill>
          <a:blip r:embed="rId2"/>
          <a:stretch>
            <a:fillRect/>
          </a:stretch>
        </p:blipFill>
        <p:spPr>
          <a:xfrm>
            <a:off x="1653372" y="942974"/>
            <a:ext cx="8885256" cy="2875488"/>
          </a:xfrm>
        </p:spPr>
      </p:pic>
      <p:pic>
        <p:nvPicPr>
          <p:cNvPr id="7" name="Imagen 6" descr="Interfaz de usuario gráfica, Aplicación&#10;&#10;Descripción generada automáticamente">
            <a:extLst>
              <a:ext uri="{FF2B5EF4-FFF2-40B4-BE49-F238E27FC236}">
                <a16:creationId xmlns:a16="http://schemas.microsoft.com/office/drawing/2014/main" id="{36BAE849-E939-BB4F-3ABE-739AB3930513}"/>
              </a:ext>
            </a:extLst>
          </p:cNvPr>
          <p:cNvPicPr>
            <a:picLocks noChangeAspect="1"/>
          </p:cNvPicPr>
          <p:nvPr/>
        </p:nvPicPr>
        <p:blipFill>
          <a:blip r:embed="rId3"/>
          <a:stretch>
            <a:fillRect/>
          </a:stretch>
        </p:blipFill>
        <p:spPr>
          <a:xfrm>
            <a:off x="2270348" y="4544568"/>
            <a:ext cx="7651304" cy="1179576"/>
          </a:xfrm>
          <a:prstGeom prst="rect">
            <a:avLst/>
          </a:prstGeom>
        </p:spPr>
      </p:pic>
    </p:spTree>
    <p:extLst>
      <p:ext uri="{BB962C8B-B14F-4D97-AF65-F5344CB8AC3E}">
        <p14:creationId xmlns:p14="http://schemas.microsoft.com/office/powerpoint/2010/main" val="1354617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8DD4DC-0D67-745F-CFEC-2593D32C3DFF}"/>
              </a:ext>
            </a:extLst>
          </p:cNvPr>
          <p:cNvSpPr>
            <a:spLocks noGrp="1"/>
          </p:cNvSpPr>
          <p:nvPr>
            <p:ph type="title"/>
          </p:nvPr>
        </p:nvSpPr>
        <p:spPr>
          <a:xfrm>
            <a:off x="1371600" y="685800"/>
            <a:ext cx="9601200" cy="1485900"/>
          </a:xfrm>
        </p:spPr>
        <p:txBody>
          <a:bodyPr>
            <a:normAutofit/>
          </a:bodyPr>
          <a:lstStyle/>
          <a:p>
            <a:r>
              <a:rPr lang="es-CO" dirty="0"/>
              <a:t>Tabla de contenido</a:t>
            </a:r>
          </a:p>
        </p:txBody>
      </p:sp>
      <p:sp>
        <p:nvSpPr>
          <p:cNvPr id="5" name="Marcador de contenido 2">
            <a:extLst>
              <a:ext uri="{FF2B5EF4-FFF2-40B4-BE49-F238E27FC236}">
                <a16:creationId xmlns:a16="http://schemas.microsoft.com/office/drawing/2014/main" id="{0E9BFAA2-C636-E331-8837-45A718F4C8AA}"/>
              </a:ext>
            </a:extLst>
          </p:cNvPr>
          <p:cNvSpPr txBox="1">
            <a:spLocks/>
          </p:cNvSpPr>
          <p:nvPr/>
        </p:nvSpPr>
        <p:spPr>
          <a:xfrm>
            <a:off x="4647268" y="2927081"/>
            <a:ext cx="1188720" cy="50838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endParaRPr lang="es-CO" dirty="0"/>
          </a:p>
        </p:txBody>
      </p:sp>
      <p:graphicFrame>
        <p:nvGraphicFramePr>
          <p:cNvPr id="14" name="Marcador de contenido 2">
            <a:extLst>
              <a:ext uri="{FF2B5EF4-FFF2-40B4-BE49-F238E27FC236}">
                <a16:creationId xmlns:a16="http://schemas.microsoft.com/office/drawing/2014/main" id="{CA39F64C-3963-A617-12C9-76499DCC6610}"/>
              </a:ext>
            </a:extLst>
          </p:cNvPr>
          <p:cNvGraphicFramePr>
            <a:graphicFrameLocks noGrp="1"/>
          </p:cNvGraphicFramePr>
          <p:nvPr>
            <p:ph idx="1"/>
            <p:extLst>
              <p:ext uri="{D42A27DB-BD31-4B8C-83A1-F6EECF244321}">
                <p14:modId xmlns:p14="http://schemas.microsoft.com/office/powerpoint/2010/main" val="431801431"/>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256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73173F-7C76-3B43-0F20-D5D1EB1ADDFF}"/>
              </a:ext>
            </a:extLst>
          </p:cNvPr>
          <p:cNvSpPr>
            <a:spLocks noGrp="1"/>
          </p:cNvSpPr>
          <p:nvPr>
            <p:ph type="title"/>
          </p:nvPr>
        </p:nvSpPr>
        <p:spPr/>
        <p:txBody>
          <a:bodyPr/>
          <a:lstStyle/>
          <a:p>
            <a:r>
              <a:rPr lang="es-ES" dirty="0"/>
              <a:t>Consultas anidadas</a:t>
            </a:r>
            <a:endParaRPr lang="es-CO" dirty="0"/>
          </a:p>
        </p:txBody>
      </p:sp>
      <p:sp>
        <p:nvSpPr>
          <p:cNvPr id="3" name="Marcador de texto 2">
            <a:extLst>
              <a:ext uri="{FF2B5EF4-FFF2-40B4-BE49-F238E27FC236}">
                <a16:creationId xmlns:a16="http://schemas.microsoft.com/office/drawing/2014/main" id="{4C676937-5BD4-445A-5265-82D255F78DA0}"/>
              </a:ext>
            </a:extLst>
          </p:cNvPr>
          <p:cNvSpPr>
            <a:spLocks noGrp="1"/>
          </p:cNvSpPr>
          <p:nvPr>
            <p:ph type="body" idx="1"/>
          </p:nvPr>
        </p:nvSpPr>
        <p:spPr/>
        <p:txBody>
          <a:bodyPr/>
          <a:lstStyle/>
          <a:p>
            <a:endParaRPr lang="es-CO"/>
          </a:p>
        </p:txBody>
      </p:sp>
    </p:spTree>
    <p:extLst>
      <p:ext uri="{BB962C8B-B14F-4D97-AF65-F5344CB8AC3E}">
        <p14:creationId xmlns:p14="http://schemas.microsoft.com/office/powerpoint/2010/main" val="2126654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0DE5A4E2-6286-0FCA-A95F-02DA69EB5EAB}"/>
              </a:ext>
            </a:extLst>
          </p:cNvPr>
          <p:cNvPicPr>
            <a:picLocks noChangeAspect="1"/>
          </p:cNvPicPr>
          <p:nvPr/>
        </p:nvPicPr>
        <p:blipFill>
          <a:blip r:embed="rId2"/>
          <a:stretch>
            <a:fillRect/>
          </a:stretch>
        </p:blipFill>
        <p:spPr>
          <a:xfrm>
            <a:off x="1147715" y="4416552"/>
            <a:ext cx="10492604" cy="876703"/>
          </a:xfrm>
          <a:prstGeom prst="rect">
            <a:avLst/>
          </a:prstGeom>
        </p:spPr>
      </p:pic>
      <p:pic>
        <p:nvPicPr>
          <p:cNvPr id="9" name="Imagen 8" descr="Interfaz de usuario gráfica, Texto, Aplicación, Correo electrónico&#10;&#10;Descripción generada automáticamente">
            <a:extLst>
              <a:ext uri="{FF2B5EF4-FFF2-40B4-BE49-F238E27FC236}">
                <a16:creationId xmlns:a16="http://schemas.microsoft.com/office/drawing/2014/main" id="{BDD9F478-BC6F-7272-ADC2-E915787CAFD5}"/>
              </a:ext>
            </a:extLst>
          </p:cNvPr>
          <p:cNvPicPr>
            <a:picLocks noChangeAspect="1"/>
          </p:cNvPicPr>
          <p:nvPr/>
        </p:nvPicPr>
        <p:blipFill>
          <a:blip r:embed="rId3"/>
          <a:stretch>
            <a:fillRect/>
          </a:stretch>
        </p:blipFill>
        <p:spPr>
          <a:xfrm>
            <a:off x="1147715" y="1149558"/>
            <a:ext cx="10291233" cy="2414294"/>
          </a:xfrm>
          <a:prstGeom prst="rect">
            <a:avLst/>
          </a:prstGeom>
        </p:spPr>
      </p:pic>
    </p:spTree>
    <p:extLst>
      <p:ext uri="{BB962C8B-B14F-4D97-AF65-F5344CB8AC3E}">
        <p14:creationId xmlns:p14="http://schemas.microsoft.com/office/powerpoint/2010/main" val="22906139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es-CO"/>
            </a:p>
          </p:txBody>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es-CO"/>
            </a:p>
          </p:txBody>
        </p:sp>
      </p:grpSp>
      <p:sp>
        <p:nvSpPr>
          <p:cNvPr id="2" name="Título 1">
            <a:extLst>
              <a:ext uri="{FF2B5EF4-FFF2-40B4-BE49-F238E27FC236}">
                <a16:creationId xmlns:a16="http://schemas.microsoft.com/office/drawing/2014/main" id="{103995E9-EB58-5F62-B3B3-F295C287D94C}"/>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a:t>FrontEnd</a:t>
            </a:r>
          </a:p>
        </p:txBody>
      </p:sp>
    </p:spTree>
    <p:extLst>
      <p:ext uri="{BB962C8B-B14F-4D97-AF65-F5344CB8AC3E}">
        <p14:creationId xmlns:p14="http://schemas.microsoft.com/office/powerpoint/2010/main" val="758656751"/>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DDF2-B569-9409-4838-AFC14D66AD42}"/>
              </a:ext>
            </a:extLst>
          </p:cNvPr>
          <p:cNvSpPr>
            <a:spLocks noGrp="1"/>
          </p:cNvSpPr>
          <p:nvPr>
            <p:ph type="title"/>
          </p:nvPr>
        </p:nvSpPr>
        <p:spPr/>
        <p:txBody>
          <a:bodyPr/>
          <a:lstStyle/>
          <a:p>
            <a:r>
              <a:rPr lang="es-CO" dirty="0"/>
              <a:t>Código para la utilización de </a:t>
            </a:r>
            <a:r>
              <a:rPr lang="es-CO" dirty="0" err="1"/>
              <a:t>Boostrap</a:t>
            </a:r>
            <a:endParaRPr lang="es-CO" dirty="0"/>
          </a:p>
        </p:txBody>
      </p:sp>
      <p:pic>
        <p:nvPicPr>
          <p:cNvPr id="5" name="Imagen 4">
            <a:extLst>
              <a:ext uri="{FF2B5EF4-FFF2-40B4-BE49-F238E27FC236}">
                <a16:creationId xmlns:a16="http://schemas.microsoft.com/office/drawing/2014/main" id="{BA83EC34-9CEC-A536-EFED-E941AAB7C343}"/>
              </a:ext>
            </a:extLst>
          </p:cNvPr>
          <p:cNvPicPr>
            <a:picLocks noChangeAspect="1"/>
          </p:cNvPicPr>
          <p:nvPr/>
        </p:nvPicPr>
        <p:blipFill>
          <a:blip r:embed="rId2"/>
          <a:stretch>
            <a:fillRect/>
          </a:stretch>
        </p:blipFill>
        <p:spPr>
          <a:xfrm>
            <a:off x="1504709" y="2499770"/>
            <a:ext cx="8534400" cy="400050"/>
          </a:xfrm>
          <a:prstGeom prst="rect">
            <a:avLst/>
          </a:prstGeom>
        </p:spPr>
      </p:pic>
      <p:pic>
        <p:nvPicPr>
          <p:cNvPr id="7" name="Imagen 6">
            <a:extLst>
              <a:ext uri="{FF2B5EF4-FFF2-40B4-BE49-F238E27FC236}">
                <a16:creationId xmlns:a16="http://schemas.microsoft.com/office/drawing/2014/main" id="{BF3D901C-6899-4D3B-1087-90C50913ACC3}"/>
              </a:ext>
            </a:extLst>
          </p:cNvPr>
          <p:cNvPicPr>
            <a:picLocks noChangeAspect="1"/>
          </p:cNvPicPr>
          <p:nvPr/>
        </p:nvPicPr>
        <p:blipFill>
          <a:blip r:embed="rId3"/>
          <a:stretch>
            <a:fillRect/>
          </a:stretch>
        </p:blipFill>
        <p:spPr>
          <a:xfrm>
            <a:off x="1504708" y="3958180"/>
            <a:ext cx="8534399" cy="1485899"/>
          </a:xfrm>
          <a:prstGeom prst="rect">
            <a:avLst/>
          </a:prstGeom>
        </p:spPr>
      </p:pic>
    </p:spTree>
    <p:extLst>
      <p:ext uri="{BB962C8B-B14F-4D97-AF65-F5344CB8AC3E}">
        <p14:creationId xmlns:p14="http://schemas.microsoft.com/office/powerpoint/2010/main" val="751991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33532A3-5BDA-DDF7-12AC-48B912826C04}"/>
              </a:ext>
            </a:extLst>
          </p:cNvPr>
          <p:cNvPicPr>
            <a:picLocks noChangeAspect="1"/>
          </p:cNvPicPr>
          <p:nvPr/>
        </p:nvPicPr>
        <p:blipFill>
          <a:blip r:embed="rId2"/>
          <a:stretch>
            <a:fillRect/>
          </a:stretch>
        </p:blipFill>
        <p:spPr>
          <a:xfrm>
            <a:off x="1695450" y="838200"/>
            <a:ext cx="8801100" cy="5181600"/>
          </a:xfrm>
          <a:prstGeom prst="rect">
            <a:avLst/>
          </a:prstGeom>
        </p:spPr>
      </p:pic>
    </p:spTree>
    <p:extLst>
      <p:ext uri="{BB962C8B-B14F-4D97-AF65-F5344CB8AC3E}">
        <p14:creationId xmlns:p14="http://schemas.microsoft.com/office/powerpoint/2010/main" val="506746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46CF71DC-B8AC-5DEB-82F2-32CA9BCC12D7}"/>
              </a:ext>
            </a:extLst>
          </p:cNvPr>
          <p:cNvPicPr>
            <a:picLocks noChangeAspect="1"/>
          </p:cNvPicPr>
          <p:nvPr/>
        </p:nvPicPr>
        <p:blipFill>
          <a:blip r:embed="rId2"/>
          <a:stretch>
            <a:fillRect/>
          </a:stretch>
        </p:blipFill>
        <p:spPr>
          <a:xfrm>
            <a:off x="1543050" y="800100"/>
            <a:ext cx="9105900" cy="5257800"/>
          </a:xfrm>
          <a:prstGeom prst="rect">
            <a:avLst/>
          </a:prstGeom>
        </p:spPr>
      </p:pic>
    </p:spTree>
    <p:extLst>
      <p:ext uri="{BB962C8B-B14F-4D97-AF65-F5344CB8AC3E}">
        <p14:creationId xmlns:p14="http://schemas.microsoft.com/office/powerpoint/2010/main" val="711782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8BCDB9D9-67C6-01B1-43A1-CA14F51B2C94}"/>
              </a:ext>
            </a:extLst>
          </p:cNvPr>
          <p:cNvPicPr>
            <a:picLocks noChangeAspect="1"/>
          </p:cNvPicPr>
          <p:nvPr/>
        </p:nvPicPr>
        <p:blipFill>
          <a:blip r:embed="rId2"/>
          <a:stretch>
            <a:fillRect/>
          </a:stretch>
        </p:blipFill>
        <p:spPr>
          <a:xfrm>
            <a:off x="0" y="285684"/>
            <a:ext cx="12192000" cy="6286632"/>
          </a:xfrm>
          <a:prstGeom prst="rect">
            <a:avLst/>
          </a:prstGeom>
        </p:spPr>
      </p:pic>
    </p:spTree>
    <p:extLst>
      <p:ext uri="{BB962C8B-B14F-4D97-AF65-F5344CB8AC3E}">
        <p14:creationId xmlns:p14="http://schemas.microsoft.com/office/powerpoint/2010/main" val="3025662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23E9BC43-C0A8-8D2E-7892-E8F0614632F2}"/>
              </a:ext>
            </a:extLst>
          </p:cNvPr>
          <p:cNvPicPr>
            <a:picLocks noChangeAspect="1"/>
          </p:cNvPicPr>
          <p:nvPr/>
        </p:nvPicPr>
        <p:blipFill>
          <a:blip r:embed="rId2"/>
          <a:stretch>
            <a:fillRect/>
          </a:stretch>
        </p:blipFill>
        <p:spPr>
          <a:xfrm>
            <a:off x="1908015" y="762000"/>
            <a:ext cx="9163050" cy="5334000"/>
          </a:xfrm>
          <a:prstGeom prst="rect">
            <a:avLst/>
          </a:prstGeom>
        </p:spPr>
      </p:pic>
    </p:spTree>
    <p:extLst>
      <p:ext uri="{BB962C8B-B14F-4D97-AF65-F5344CB8AC3E}">
        <p14:creationId xmlns:p14="http://schemas.microsoft.com/office/powerpoint/2010/main" val="909054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useBgFill="1">
        <p:nvSpPr>
          <p:cNvPr id="14" name="Rectangle 13">
            <a:extLst>
              <a:ext uri="{FF2B5EF4-FFF2-40B4-BE49-F238E27FC236}">
                <a16:creationId xmlns:a16="http://schemas.microsoft.com/office/drawing/2014/main" id="{1F9A0C1C-8ABC-401B-8FE9-AC9327C4C5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983F9D8-743A-D576-4D42-1D92D30810DC}"/>
              </a:ext>
            </a:extLst>
          </p:cNvPr>
          <p:cNvSpPr>
            <a:spLocks noGrp="1"/>
          </p:cNvSpPr>
          <p:nvPr>
            <p:ph type="title"/>
          </p:nvPr>
        </p:nvSpPr>
        <p:spPr>
          <a:xfrm>
            <a:off x="8154186" y="634028"/>
            <a:ext cx="3355942" cy="3732835"/>
          </a:xfrm>
        </p:spPr>
        <p:txBody>
          <a:bodyPr vert="horz" lIns="91440" tIns="45720" rIns="91440" bIns="45720" rtlCol="0" anchor="b">
            <a:normAutofit/>
          </a:bodyPr>
          <a:lstStyle/>
          <a:p>
            <a:pPr algn="ctr"/>
            <a:r>
              <a:rPr lang="en-US" sz="4200" cap="all" dirty="0" err="1"/>
              <a:t>Simulación</a:t>
            </a:r>
            <a:r>
              <a:rPr lang="en-US" sz="4200" cap="all" dirty="0"/>
              <a:t> de </a:t>
            </a:r>
            <a:r>
              <a:rPr lang="en-US" sz="4200" cap="all" dirty="0" err="1"/>
              <a:t>entrar</a:t>
            </a:r>
            <a:r>
              <a:rPr lang="en-US" sz="4200" cap="all" dirty="0"/>
              <a:t> con un </a:t>
            </a:r>
            <a:r>
              <a:rPr lang="en-US" sz="4200" cap="all" dirty="0" err="1"/>
              <a:t>usuario</a:t>
            </a:r>
            <a:r>
              <a:rPr lang="en-US" sz="4200" cap="all" dirty="0"/>
              <a:t> con </a:t>
            </a:r>
            <a:r>
              <a:rPr lang="en-US" sz="4200" cap="all" dirty="0" err="1"/>
              <a:t>rol</a:t>
            </a:r>
            <a:r>
              <a:rPr lang="en-US" sz="4200" cap="all" dirty="0"/>
              <a:t>.</a:t>
            </a:r>
          </a:p>
        </p:txBody>
      </p:sp>
      <p:sp>
        <p:nvSpPr>
          <p:cNvPr id="16" name="Freeform 6">
            <a:extLst>
              <a:ext uri="{FF2B5EF4-FFF2-40B4-BE49-F238E27FC236}">
                <a16:creationId xmlns:a16="http://schemas.microsoft.com/office/drawing/2014/main" id="{BA5783C3-2F96-40A7-A24F-30CB07AA3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649163" y="634028"/>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sp>
        <p:nvSpPr>
          <p:cNvPr id="18" name="Freeform 6">
            <a:extLst>
              <a:ext uri="{FF2B5EF4-FFF2-40B4-BE49-F238E27FC236}">
                <a16:creationId xmlns:a16="http://schemas.microsoft.com/office/drawing/2014/main" id="{A9D08DBA-0326-4C4E-ACFB-576F3ABDD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494670" y="2016617"/>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pic>
        <p:nvPicPr>
          <p:cNvPr id="5" name="Imagen 4" descr="Texto&#10;&#10;Descripción generada automáticamente">
            <a:extLst>
              <a:ext uri="{FF2B5EF4-FFF2-40B4-BE49-F238E27FC236}">
                <a16:creationId xmlns:a16="http://schemas.microsoft.com/office/drawing/2014/main" id="{A12A03A1-4FFE-E95B-42DF-2B3CEDE26A41}"/>
              </a:ext>
            </a:extLst>
          </p:cNvPr>
          <p:cNvPicPr>
            <a:picLocks noChangeAspect="1"/>
          </p:cNvPicPr>
          <p:nvPr/>
        </p:nvPicPr>
        <p:blipFill>
          <a:blip r:embed="rId2"/>
          <a:stretch>
            <a:fillRect/>
          </a:stretch>
        </p:blipFill>
        <p:spPr>
          <a:xfrm>
            <a:off x="2450327" y="1340841"/>
            <a:ext cx="3516613" cy="4375510"/>
          </a:xfrm>
          <a:prstGeom prst="rect">
            <a:avLst/>
          </a:prstGeom>
        </p:spPr>
      </p:pic>
    </p:spTree>
    <p:extLst>
      <p:ext uri="{BB962C8B-B14F-4D97-AF65-F5344CB8AC3E}">
        <p14:creationId xmlns:p14="http://schemas.microsoft.com/office/powerpoint/2010/main" val="19707633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1"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12"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useBgFill="1">
        <p:nvSpPr>
          <p:cNvPr id="14" name="Rectangle 13">
            <a:extLst>
              <a:ext uri="{FF2B5EF4-FFF2-40B4-BE49-F238E27FC236}">
                <a16:creationId xmlns:a16="http://schemas.microsoft.com/office/drawing/2014/main" id="{5D213B41-AC9B-4E61-BEED-FF4C168A8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F93CF9C1-3C40-1FD3-C86A-C2AA8A788A94}"/>
              </a:ext>
            </a:extLst>
          </p:cNvPr>
          <p:cNvSpPr>
            <a:spLocks noGrp="1"/>
          </p:cNvSpPr>
          <p:nvPr>
            <p:ph type="title"/>
          </p:nvPr>
        </p:nvSpPr>
        <p:spPr>
          <a:xfrm>
            <a:off x="659230" y="4484772"/>
            <a:ext cx="10869750" cy="1237298"/>
          </a:xfrm>
        </p:spPr>
        <p:txBody>
          <a:bodyPr vert="horz" lIns="91440" tIns="45720" rIns="91440" bIns="45720" rtlCol="0" anchor="b">
            <a:normAutofit/>
          </a:bodyPr>
          <a:lstStyle/>
          <a:p>
            <a:pPr algn="ctr"/>
            <a:r>
              <a:rPr lang="en-US" sz="5000" cap="all" dirty="0" err="1"/>
              <a:t>Simulación</a:t>
            </a:r>
            <a:r>
              <a:rPr lang="en-US" sz="5000" cap="all" dirty="0"/>
              <a:t> de CRUD de </a:t>
            </a:r>
            <a:r>
              <a:rPr lang="en-US" sz="5000" cap="all" dirty="0" err="1"/>
              <a:t>usuarios</a:t>
            </a:r>
            <a:r>
              <a:rPr lang="en-US" sz="5000" cap="all" dirty="0"/>
              <a:t>.</a:t>
            </a:r>
          </a:p>
        </p:txBody>
      </p:sp>
      <p:sp>
        <p:nvSpPr>
          <p:cNvPr id="16" name="Freeform 6">
            <a:extLst>
              <a:ext uri="{FF2B5EF4-FFF2-40B4-BE49-F238E27FC236}">
                <a16:creationId xmlns:a16="http://schemas.microsoft.com/office/drawing/2014/main" id="{D8BB75D5-93A7-4EC9-A2FB-DCBDE6DE3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046527" y="-133294"/>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sp>
        <p:nvSpPr>
          <p:cNvPr id="18" name="Freeform 6">
            <a:extLst>
              <a:ext uri="{FF2B5EF4-FFF2-40B4-BE49-F238E27FC236}">
                <a16:creationId xmlns:a16="http://schemas.microsoft.com/office/drawing/2014/main" id="{628FBD9F-3B86-4C98-8F77-3833207377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7838485" y="614084"/>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pic>
        <p:nvPicPr>
          <p:cNvPr id="5" name="Imagen 4">
            <a:extLst>
              <a:ext uri="{FF2B5EF4-FFF2-40B4-BE49-F238E27FC236}">
                <a16:creationId xmlns:a16="http://schemas.microsoft.com/office/drawing/2014/main" id="{8DAA58D1-3F70-56BE-359C-50377B76A36A}"/>
              </a:ext>
            </a:extLst>
          </p:cNvPr>
          <p:cNvPicPr>
            <a:picLocks noChangeAspect="1"/>
          </p:cNvPicPr>
          <p:nvPr/>
        </p:nvPicPr>
        <p:blipFill>
          <a:blip r:embed="rId2"/>
          <a:stretch>
            <a:fillRect/>
          </a:stretch>
        </p:blipFill>
        <p:spPr>
          <a:xfrm>
            <a:off x="1182862" y="1524513"/>
            <a:ext cx="9797173" cy="1836970"/>
          </a:xfrm>
          <a:prstGeom prst="rect">
            <a:avLst/>
          </a:prstGeom>
        </p:spPr>
      </p:pic>
    </p:spTree>
    <p:extLst>
      <p:ext uri="{BB962C8B-B14F-4D97-AF65-F5344CB8AC3E}">
        <p14:creationId xmlns:p14="http://schemas.microsoft.com/office/powerpoint/2010/main" val="927652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9E3135-5DA3-4D4E-7630-6360BB16130B}"/>
              </a:ext>
            </a:extLst>
          </p:cNvPr>
          <p:cNvSpPr>
            <a:spLocks noGrp="1"/>
          </p:cNvSpPr>
          <p:nvPr>
            <p:ph type="ctrTitle"/>
          </p:nvPr>
        </p:nvSpPr>
        <p:spPr>
          <a:xfrm>
            <a:off x="3094997" y="107138"/>
            <a:ext cx="8361229" cy="2098226"/>
          </a:xfrm>
        </p:spPr>
        <p:txBody>
          <a:bodyPr/>
          <a:lstStyle/>
          <a:p>
            <a:r>
              <a:rPr lang="es-CO" b="0" i="0" dirty="0">
                <a:effectLst/>
                <a:latin typeface="gg sans"/>
              </a:rPr>
              <a:t>¿Cuál es el problema?</a:t>
            </a:r>
            <a:endParaRPr lang="es-CO" dirty="0"/>
          </a:p>
        </p:txBody>
      </p:sp>
      <p:sp>
        <p:nvSpPr>
          <p:cNvPr id="3" name="Subtítulo 2">
            <a:extLst>
              <a:ext uri="{FF2B5EF4-FFF2-40B4-BE49-F238E27FC236}">
                <a16:creationId xmlns:a16="http://schemas.microsoft.com/office/drawing/2014/main" id="{374DF342-C286-411D-8BFB-09A0818741A2}"/>
              </a:ext>
            </a:extLst>
          </p:cNvPr>
          <p:cNvSpPr>
            <a:spLocks noGrp="1"/>
          </p:cNvSpPr>
          <p:nvPr>
            <p:ph type="subTitle" idx="1"/>
          </p:nvPr>
        </p:nvSpPr>
        <p:spPr>
          <a:xfrm>
            <a:off x="1559029" y="2342763"/>
            <a:ext cx="8499371" cy="1086237"/>
          </a:xfrm>
        </p:spPr>
        <p:txBody>
          <a:bodyPr>
            <a:noAutofit/>
          </a:bodyPr>
          <a:lstStyle/>
          <a:p>
            <a:pPr algn="l"/>
            <a:r>
              <a:rPr lang="es-ES" sz="1600" b="0" i="0" dirty="0" err="1">
                <a:effectLst/>
                <a:latin typeface="gg sans"/>
              </a:rPr>
              <a:t>tusLentes</a:t>
            </a:r>
            <a:r>
              <a:rPr lang="es-ES" sz="1600" b="0" i="0" dirty="0">
                <a:effectLst/>
                <a:latin typeface="gg sans"/>
              </a:rPr>
              <a:t> Shop es un negocio ubicado en la localidad de Kennedy, especializado en brindar servicios de asesoría y venta de artículos para la vista. A través de las técnicas de levantamiento de información, se identificó un problema: agendan sus citas por redes sociales y medios físicos (cuadernos y libretas). Sin embargo, estos procesos no son eficientes en el agendamiento. En WhatsApp, se pueden borrar los mensajes, y las anotaciones en un cuaderno se pueden extraviar o incluso dañar, lo que resulta en la pérdida de información. En una ocasión, un empleado se confundió al llamar al cliente para avisarle sobre la cita. Más tarde, dos clientes llegaron a la misma hora, generando confusión entre ellos. Uno de los clientes se quejó por la mala administración de las citas, lo que llevó a cancelar la cita con ellos.</a:t>
            </a:r>
            <a:endParaRPr lang="es-CO" sz="1600" dirty="0"/>
          </a:p>
        </p:txBody>
      </p:sp>
    </p:spTree>
    <p:extLst>
      <p:ext uri="{BB962C8B-B14F-4D97-AF65-F5344CB8AC3E}">
        <p14:creationId xmlns:p14="http://schemas.microsoft.com/office/powerpoint/2010/main" val="22959697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2CEA88-B9D5-418B-FAB8-2B68ED0020DB}"/>
              </a:ext>
            </a:extLst>
          </p:cNvPr>
          <p:cNvSpPr>
            <a:spLocks noGrp="1"/>
          </p:cNvSpPr>
          <p:nvPr>
            <p:ph type="title"/>
          </p:nvPr>
        </p:nvSpPr>
        <p:spPr/>
        <p:txBody>
          <a:bodyPr/>
          <a:lstStyle/>
          <a:p>
            <a:r>
              <a:rPr lang="es-ES" dirty="0"/>
              <a:t>Método de Encriptación</a:t>
            </a:r>
            <a:endParaRPr lang="es-CO" dirty="0"/>
          </a:p>
        </p:txBody>
      </p:sp>
      <p:pic>
        <p:nvPicPr>
          <p:cNvPr id="5" name="Marcador de contenido 4">
            <a:extLst>
              <a:ext uri="{FF2B5EF4-FFF2-40B4-BE49-F238E27FC236}">
                <a16:creationId xmlns:a16="http://schemas.microsoft.com/office/drawing/2014/main" id="{46827A92-DD5C-21F7-D00F-EA41FC6F44EF}"/>
              </a:ext>
            </a:extLst>
          </p:cNvPr>
          <p:cNvPicPr>
            <a:picLocks noGrp="1" noChangeAspect="1"/>
          </p:cNvPicPr>
          <p:nvPr>
            <p:ph idx="1"/>
          </p:nvPr>
        </p:nvPicPr>
        <p:blipFill>
          <a:blip r:embed="rId3"/>
          <a:stretch>
            <a:fillRect/>
          </a:stretch>
        </p:blipFill>
        <p:spPr>
          <a:xfrm>
            <a:off x="1371600" y="1747982"/>
            <a:ext cx="9745525" cy="423718"/>
          </a:xfrm>
        </p:spPr>
      </p:pic>
      <p:sp>
        <p:nvSpPr>
          <p:cNvPr id="6" name="Marcador de texto 2">
            <a:extLst>
              <a:ext uri="{FF2B5EF4-FFF2-40B4-BE49-F238E27FC236}">
                <a16:creationId xmlns:a16="http://schemas.microsoft.com/office/drawing/2014/main" id="{5C816B1C-40B0-63B1-4135-065E85497345}"/>
              </a:ext>
            </a:extLst>
          </p:cNvPr>
          <p:cNvSpPr txBox="1">
            <a:spLocks/>
          </p:cNvSpPr>
          <p:nvPr/>
        </p:nvSpPr>
        <p:spPr>
          <a:xfrm>
            <a:off x="1371600" y="2627162"/>
            <a:ext cx="9942945" cy="3485586"/>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s-ES" sz="2300" dirty="0"/>
              <a:t>Este método de cifrado utiliza dos arreglos: alfabeto e invertidos. Para cifrar, cada carácter del texto original se reemplaza por el correspondiente en invertidos. Por ejemplo, 'a' se convierte en 'z' y '1' en '8'. El descifrado es el proceso inverso, buscando los caracteres en invertidos y sustituyéndolos por los de alfabeto. </a:t>
            </a:r>
            <a:endParaRPr lang="es-CO" sz="2300" dirty="0"/>
          </a:p>
        </p:txBody>
      </p:sp>
    </p:spTree>
    <p:extLst>
      <p:ext uri="{BB962C8B-B14F-4D97-AF65-F5344CB8AC3E}">
        <p14:creationId xmlns:p14="http://schemas.microsoft.com/office/powerpoint/2010/main" val="35197554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Marcador de contenido 6" descr="Texto&#10;&#10;Descripción generada automáticamente">
            <a:extLst>
              <a:ext uri="{FF2B5EF4-FFF2-40B4-BE49-F238E27FC236}">
                <a16:creationId xmlns:a16="http://schemas.microsoft.com/office/drawing/2014/main" id="{C2E1E318-8E2D-30BB-25CD-DF4A3AC892A2}"/>
              </a:ext>
            </a:extLst>
          </p:cNvPr>
          <p:cNvPicPr>
            <a:picLocks noChangeAspect="1"/>
          </p:cNvPicPr>
          <p:nvPr/>
        </p:nvPicPr>
        <p:blipFill>
          <a:blip r:embed="rId2"/>
          <a:stretch>
            <a:fillRect/>
          </a:stretch>
        </p:blipFill>
        <p:spPr>
          <a:xfrm>
            <a:off x="828931" y="996616"/>
            <a:ext cx="6900380" cy="4864767"/>
          </a:xfrm>
          <a:prstGeom prst="rect">
            <a:avLst/>
          </a:prstGeom>
        </p:spPr>
      </p:pic>
      <p:sp>
        <p:nvSpPr>
          <p:cNvPr id="16"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sp>
        <p:nvSpPr>
          <p:cNvPr id="8" name="Título 1">
            <a:extLst>
              <a:ext uri="{FF2B5EF4-FFF2-40B4-BE49-F238E27FC236}">
                <a16:creationId xmlns:a16="http://schemas.microsoft.com/office/drawing/2014/main" id="{B5263E5F-463A-0904-31F6-031A649F4610}"/>
              </a:ext>
            </a:extLst>
          </p:cNvPr>
          <p:cNvSpPr>
            <a:spLocks noGrp="1"/>
          </p:cNvSpPr>
          <p:nvPr>
            <p:ph type="title"/>
          </p:nvPr>
        </p:nvSpPr>
        <p:spPr>
          <a:xfrm>
            <a:off x="8154185" y="634028"/>
            <a:ext cx="3612941" cy="3732835"/>
          </a:xfrm>
        </p:spPr>
        <p:txBody>
          <a:bodyPr vert="horz" lIns="91440" tIns="45720" rIns="91440" bIns="45720" rtlCol="0" anchor="b">
            <a:normAutofit/>
          </a:bodyPr>
          <a:lstStyle/>
          <a:p>
            <a:pPr algn="ctr"/>
            <a:r>
              <a:rPr lang="en-US" sz="4200" cap="all" dirty="0" err="1"/>
              <a:t>Encriptacion</a:t>
            </a:r>
            <a:r>
              <a:rPr lang="en-US" sz="4200" cap="all" dirty="0"/>
              <a:t> de </a:t>
            </a:r>
            <a:r>
              <a:rPr lang="en-US" sz="4200" cap="all" dirty="0" err="1"/>
              <a:t>contraseña</a:t>
            </a:r>
            <a:endParaRPr lang="en-US" sz="4200" cap="all" dirty="0"/>
          </a:p>
        </p:txBody>
      </p:sp>
    </p:spTree>
    <p:extLst>
      <p:ext uri="{BB962C8B-B14F-4D97-AF65-F5344CB8AC3E}">
        <p14:creationId xmlns:p14="http://schemas.microsoft.com/office/powerpoint/2010/main" val="25018085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sp>
        <p:nvSpPr>
          <p:cNvPr id="8" name="Título 1">
            <a:extLst>
              <a:ext uri="{FF2B5EF4-FFF2-40B4-BE49-F238E27FC236}">
                <a16:creationId xmlns:a16="http://schemas.microsoft.com/office/drawing/2014/main" id="{B5263E5F-463A-0904-31F6-031A649F4610}"/>
              </a:ext>
            </a:extLst>
          </p:cNvPr>
          <p:cNvSpPr>
            <a:spLocks noGrp="1"/>
          </p:cNvSpPr>
          <p:nvPr>
            <p:ph type="title"/>
          </p:nvPr>
        </p:nvSpPr>
        <p:spPr>
          <a:xfrm>
            <a:off x="8144948" y="1961302"/>
            <a:ext cx="3612941" cy="1032536"/>
          </a:xfrm>
        </p:spPr>
        <p:txBody>
          <a:bodyPr vert="horz" lIns="91440" tIns="45720" rIns="91440" bIns="45720" rtlCol="0" anchor="b">
            <a:normAutofit/>
          </a:bodyPr>
          <a:lstStyle/>
          <a:p>
            <a:pPr algn="ctr"/>
            <a:r>
              <a:rPr lang="en-US" sz="3200" cap="all" dirty="0" err="1"/>
              <a:t>DesEncriptacion</a:t>
            </a:r>
            <a:r>
              <a:rPr lang="en-US" sz="3200" cap="all" dirty="0"/>
              <a:t> de </a:t>
            </a:r>
            <a:r>
              <a:rPr lang="en-US" sz="3200" cap="all" dirty="0" err="1"/>
              <a:t>contraseña</a:t>
            </a:r>
            <a:endParaRPr lang="en-US" sz="3200" cap="all" dirty="0"/>
          </a:p>
        </p:txBody>
      </p:sp>
      <p:pic>
        <p:nvPicPr>
          <p:cNvPr id="5" name="Imagen 4" descr="Texto&#10;&#10;Descripción generada automáticamente">
            <a:extLst>
              <a:ext uri="{FF2B5EF4-FFF2-40B4-BE49-F238E27FC236}">
                <a16:creationId xmlns:a16="http://schemas.microsoft.com/office/drawing/2014/main" id="{13CB2970-C501-D49F-9CCC-8F9F6C93864E}"/>
              </a:ext>
            </a:extLst>
          </p:cNvPr>
          <p:cNvPicPr>
            <a:picLocks noChangeAspect="1"/>
          </p:cNvPicPr>
          <p:nvPr/>
        </p:nvPicPr>
        <p:blipFill>
          <a:blip r:embed="rId2"/>
          <a:stretch>
            <a:fillRect/>
          </a:stretch>
        </p:blipFill>
        <p:spPr>
          <a:xfrm>
            <a:off x="1019208" y="1591509"/>
            <a:ext cx="6378717" cy="3674981"/>
          </a:xfrm>
          <a:prstGeom prst="rect">
            <a:avLst/>
          </a:prstGeom>
        </p:spPr>
      </p:pic>
    </p:spTree>
    <p:extLst>
      <p:ext uri="{BB962C8B-B14F-4D97-AF65-F5344CB8AC3E}">
        <p14:creationId xmlns:p14="http://schemas.microsoft.com/office/powerpoint/2010/main" val="8719054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8C89EA62-F38E-4285-A105-C5E1BD360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9" name="Freeform 6">
              <a:extLst>
                <a:ext uri="{FF2B5EF4-FFF2-40B4-BE49-F238E27FC236}">
                  <a16:creationId xmlns:a16="http://schemas.microsoft.com/office/drawing/2014/main" id="{2CF6E46A-CCCD-4728-B011-E147B23629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10" name="Freeform 6">
              <a:extLst>
                <a:ext uri="{FF2B5EF4-FFF2-40B4-BE49-F238E27FC236}">
                  <a16:creationId xmlns:a16="http://schemas.microsoft.com/office/drawing/2014/main" id="{2E2C684B-30C9-4689-A529-EBF1B8ADB2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useBgFill="1">
        <p:nvSpPr>
          <p:cNvPr id="12" name="Rectangle 11">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es-CO"/>
            </a:p>
          </p:txBody>
        </p:sp>
        <p:sp>
          <p:nvSpPr>
            <p:cNvPr id="16"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es-CO"/>
            </a:p>
          </p:txBody>
        </p:sp>
      </p:grpSp>
      <p:sp>
        <p:nvSpPr>
          <p:cNvPr id="2" name="Título 1">
            <a:extLst>
              <a:ext uri="{FF2B5EF4-FFF2-40B4-BE49-F238E27FC236}">
                <a16:creationId xmlns:a16="http://schemas.microsoft.com/office/drawing/2014/main" id="{103995E9-EB58-5F62-B3B3-F295C287D94C}"/>
              </a:ext>
            </a:extLst>
          </p:cNvPr>
          <p:cNvSpPr>
            <a:spLocks noGrp="1"/>
          </p:cNvSpPr>
          <p:nvPr>
            <p:ph type="title"/>
          </p:nvPr>
        </p:nvSpPr>
        <p:spPr>
          <a:xfrm>
            <a:off x="1915128" y="1788454"/>
            <a:ext cx="8361229" cy="2098226"/>
          </a:xfrm>
        </p:spPr>
        <p:txBody>
          <a:bodyPr vert="horz" lIns="91440" tIns="45720" rIns="91440" bIns="45720" rtlCol="0" anchor="b">
            <a:normAutofit/>
          </a:bodyPr>
          <a:lstStyle/>
          <a:p>
            <a:pPr algn="ctr"/>
            <a:r>
              <a:rPr lang="en-US" sz="7200" cap="all" dirty="0" err="1"/>
              <a:t>GitHUB</a:t>
            </a:r>
            <a:endParaRPr lang="en-US" sz="7200" cap="all" dirty="0"/>
          </a:p>
        </p:txBody>
      </p:sp>
    </p:spTree>
    <p:extLst>
      <p:ext uri="{BB962C8B-B14F-4D97-AF65-F5344CB8AC3E}">
        <p14:creationId xmlns:p14="http://schemas.microsoft.com/office/powerpoint/2010/main" val="2069613113"/>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14" name="Rectangle 13">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7"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18"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p:nvSpPr>
          <p:cNvPr id="20" name="Rectangle 19">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Imagen 6" descr="Captura de pantalla de computadora&#10;&#10;Descripción generada automáticamente">
            <a:extLst>
              <a:ext uri="{FF2B5EF4-FFF2-40B4-BE49-F238E27FC236}">
                <a16:creationId xmlns:a16="http://schemas.microsoft.com/office/drawing/2014/main" id="{84D58A16-9358-7113-808E-419720D8D1A0}"/>
              </a:ext>
            </a:extLst>
          </p:cNvPr>
          <p:cNvPicPr>
            <a:picLocks noChangeAspect="1"/>
          </p:cNvPicPr>
          <p:nvPr/>
        </p:nvPicPr>
        <p:blipFill>
          <a:blip r:embed="rId2"/>
          <a:stretch>
            <a:fillRect/>
          </a:stretch>
        </p:blipFill>
        <p:spPr>
          <a:xfrm>
            <a:off x="1958116" y="1289918"/>
            <a:ext cx="8278736" cy="4242853"/>
          </a:xfrm>
          <a:prstGeom prst="rect">
            <a:avLst/>
          </a:prstGeom>
        </p:spPr>
      </p:pic>
    </p:spTree>
    <p:extLst>
      <p:ext uri="{BB962C8B-B14F-4D97-AF65-F5344CB8AC3E}">
        <p14:creationId xmlns:p14="http://schemas.microsoft.com/office/powerpoint/2010/main" val="30021165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12" name="Rectangle 11">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16"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p:nvSpPr>
          <p:cNvPr id="18" name="Rectangle 17">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358B1CD9-9D9A-4436-289D-D0ADBB99B639}"/>
              </a:ext>
            </a:extLst>
          </p:cNvPr>
          <p:cNvPicPr>
            <a:picLocks noChangeAspect="1"/>
          </p:cNvPicPr>
          <p:nvPr/>
        </p:nvPicPr>
        <p:blipFill>
          <a:blip r:embed="rId2"/>
          <a:stretch>
            <a:fillRect/>
          </a:stretch>
        </p:blipFill>
        <p:spPr>
          <a:xfrm>
            <a:off x="2075824" y="1289918"/>
            <a:ext cx="8043321" cy="4242853"/>
          </a:xfrm>
          <a:prstGeom prst="rect">
            <a:avLst/>
          </a:prstGeom>
        </p:spPr>
      </p:pic>
      <p:sp>
        <p:nvSpPr>
          <p:cNvPr id="2" name="CuadroTexto 1">
            <a:hlinkClick r:id="rId3"/>
            <a:extLst>
              <a:ext uri="{FF2B5EF4-FFF2-40B4-BE49-F238E27FC236}">
                <a16:creationId xmlns:a16="http://schemas.microsoft.com/office/drawing/2014/main" id="{8EF6CADF-9176-E93F-AF3B-A71FF79F85A4}"/>
              </a:ext>
            </a:extLst>
          </p:cNvPr>
          <p:cNvSpPr txBox="1"/>
          <p:nvPr/>
        </p:nvSpPr>
        <p:spPr>
          <a:xfrm>
            <a:off x="5142546" y="6184150"/>
            <a:ext cx="871201" cy="369332"/>
          </a:xfrm>
          <a:prstGeom prst="rect">
            <a:avLst/>
          </a:prstGeom>
          <a:noFill/>
        </p:spPr>
        <p:txBody>
          <a:bodyPr wrap="none" rtlCol="0">
            <a:spAutoFit/>
          </a:bodyPr>
          <a:lstStyle/>
          <a:p>
            <a:r>
              <a:rPr lang="es-CO" dirty="0"/>
              <a:t>Detalle</a:t>
            </a:r>
          </a:p>
        </p:txBody>
      </p:sp>
    </p:spTree>
    <p:extLst>
      <p:ext uri="{BB962C8B-B14F-4D97-AF65-F5344CB8AC3E}">
        <p14:creationId xmlns:p14="http://schemas.microsoft.com/office/powerpoint/2010/main" val="2417777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449BC34D-9C23-4D6D-8213-1F471AF85B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5" name="Freeform 6">
              <a:extLst>
                <a:ext uri="{FF2B5EF4-FFF2-40B4-BE49-F238E27FC236}">
                  <a16:creationId xmlns:a16="http://schemas.microsoft.com/office/drawing/2014/main" id="{FA0F5D6C-5025-4D7E-82DD-C2C6FDA1E7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es-CO"/>
            </a:p>
          </p:txBody>
        </p:sp>
        <p:sp>
          <p:nvSpPr>
            <p:cNvPr id="16" name="Freeform 6">
              <a:extLst>
                <a:ext uri="{FF2B5EF4-FFF2-40B4-BE49-F238E27FC236}">
                  <a16:creationId xmlns:a16="http://schemas.microsoft.com/office/drawing/2014/main" id="{E2AF2C17-4AB4-4402-B84B-129EF95D1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grpSp>
      <p:sp useBgFill="1">
        <p:nvSpPr>
          <p:cNvPr id="18" name="Rectangle 17">
            <a:extLst>
              <a:ext uri="{FF2B5EF4-FFF2-40B4-BE49-F238E27FC236}">
                <a16:creationId xmlns:a16="http://schemas.microsoft.com/office/drawing/2014/main" id="{1E954AF0-B5CC-4A16-ACDA-675B5694F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n 8" descr="Interfaz de usuario gráfica, Tabla&#10;&#10;Descripción generada automáticamente con confianza media">
            <a:extLst>
              <a:ext uri="{FF2B5EF4-FFF2-40B4-BE49-F238E27FC236}">
                <a16:creationId xmlns:a16="http://schemas.microsoft.com/office/drawing/2014/main" id="{9788BC3E-9BB2-6DE9-E144-08D8D68F526F}"/>
              </a:ext>
            </a:extLst>
          </p:cNvPr>
          <p:cNvPicPr>
            <a:picLocks noChangeAspect="1"/>
          </p:cNvPicPr>
          <p:nvPr/>
        </p:nvPicPr>
        <p:blipFill>
          <a:blip r:embed="rId2"/>
          <a:stretch>
            <a:fillRect/>
          </a:stretch>
        </p:blipFill>
        <p:spPr>
          <a:xfrm>
            <a:off x="832080" y="640080"/>
            <a:ext cx="6504770" cy="5577840"/>
          </a:xfrm>
          <a:prstGeom prst="rect">
            <a:avLst/>
          </a:prstGeom>
        </p:spPr>
      </p:pic>
      <p:sp>
        <p:nvSpPr>
          <p:cNvPr id="20" name="Freeform 6">
            <a:extLst>
              <a:ext uri="{FF2B5EF4-FFF2-40B4-BE49-F238E27FC236}">
                <a16:creationId xmlns:a16="http://schemas.microsoft.com/office/drawing/2014/main" id="{325322DD-3792-4947-A96A-1B6D9D78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es-CO"/>
          </a:p>
        </p:txBody>
      </p:sp>
      <p:sp>
        <p:nvSpPr>
          <p:cNvPr id="2" name="Título 1">
            <a:extLst>
              <a:ext uri="{FF2B5EF4-FFF2-40B4-BE49-F238E27FC236}">
                <a16:creationId xmlns:a16="http://schemas.microsoft.com/office/drawing/2014/main" id="{51C3522B-5A86-F586-AAE6-1D9305F4189D}"/>
              </a:ext>
            </a:extLst>
          </p:cNvPr>
          <p:cNvSpPr>
            <a:spLocks noGrp="1"/>
          </p:cNvSpPr>
          <p:nvPr>
            <p:ph type="title"/>
          </p:nvPr>
        </p:nvSpPr>
        <p:spPr>
          <a:xfrm>
            <a:off x="8569666" y="1314922"/>
            <a:ext cx="3176246" cy="3000139"/>
          </a:xfrm>
        </p:spPr>
        <p:txBody>
          <a:bodyPr vert="horz" lIns="91440" tIns="45720" rIns="91440" bIns="45720" rtlCol="0" anchor="b">
            <a:normAutofit/>
          </a:bodyPr>
          <a:lstStyle/>
          <a:p>
            <a:r>
              <a:rPr lang="en-US" sz="4800" cap="all" dirty="0"/>
              <a:t>FICHA TECNICA</a:t>
            </a:r>
          </a:p>
        </p:txBody>
      </p:sp>
      <p:sp>
        <p:nvSpPr>
          <p:cNvPr id="5" name="Título 1">
            <a:extLst>
              <a:ext uri="{FF2B5EF4-FFF2-40B4-BE49-F238E27FC236}">
                <a16:creationId xmlns:a16="http://schemas.microsoft.com/office/drawing/2014/main" id="{886E3BB3-C1DF-7462-F497-AE7B2F41A0B1}"/>
              </a:ext>
            </a:extLst>
          </p:cNvPr>
          <p:cNvSpPr txBox="1">
            <a:spLocks/>
          </p:cNvSpPr>
          <p:nvPr/>
        </p:nvSpPr>
        <p:spPr>
          <a:xfrm>
            <a:off x="8151962" y="5360633"/>
            <a:ext cx="3176246" cy="758248"/>
          </a:xfrm>
          <a:prstGeom prst="rect">
            <a:avLst/>
          </a:prstGeom>
        </p:spPr>
        <p:txBody>
          <a:bodyPr vert="horz" lIns="91440" tIns="45720" rIns="91440" bIns="45720" rtlCol="0" anchor="b">
            <a:normAutofit fontScale="62500" lnSpcReduction="20000"/>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r>
              <a:rPr lang="en-US" sz="4800" cap="all" dirty="0">
                <a:hlinkClick r:id="rId3" action="ppaction://hlinkfile"/>
              </a:rPr>
              <a:t>Fichas_tecnicas_proyecto.xlsx</a:t>
            </a:r>
            <a:endParaRPr lang="en-US" sz="4800" cap="all" dirty="0"/>
          </a:p>
        </p:txBody>
      </p:sp>
    </p:spTree>
    <p:extLst>
      <p:ext uri="{BB962C8B-B14F-4D97-AF65-F5344CB8AC3E}">
        <p14:creationId xmlns:p14="http://schemas.microsoft.com/office/powerpoint/2010/main" val="210717243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364E2A-2665-CFEF-0139-7E579400011F}"/>
              </a:ext>
            </a:extLst>
          </p:cNvPr>
          <p:cNvSpPr>
            <a:spLocks noGrp="1"/>
          </p:cNvSpPr>
          <p:nvPr>
            <p:ph type="ctrTitle"/>
          </p:nvPr>
        </p:nvSpPr>
        <p:spPr>
          <a:xfrm>
            <a:off x="3830771" y="-334296"/>
            <a:ext cx="8361229" cy="2098226"/>
          </a:xfrm>
        </p:spPr>
        <p:txBody>
          <a:bodyPr/>
          <a:lstStyle/>
          <a:p>
            <a:r>
              <a:rPr lang="es-CO" dirty="0"/>
              <a:t>Objetivo general</a:t>
            </a:r>
          </a:p>
        </p:txBody>
      </p:sp>
      <p:sp>
        <p:nvSpPr>
          <p:cNvPr id="3" name="Subtítulo 2">
            <a:extLst>
              <a:ext uri="{FF2B5EF4-FFF2-40B4-BE49-F238E27FC236}">
                <a16:creationId xmlns:a16="http://schemas.microsoft.com/office/drawing/2014/main" id="{FF25465E-638D-408F-1B60-53417210DA9B}"/>
              </a:ext>
            </a:extLst>
          </p:cNvPr>
          <p:cNvSpPr>
            <a:spLocks noGrp="1"/>
          </p:cNvSpPr>
          <p:nvPr>
            <p:ph type="subTitle" idx="1"/>
          </p:nvPr>
        </p:nvSpPr>
        <p:spPr>
          <a:xfrm>
            <a:off x="2680163" y="2342763"/>
            <a:ext cx="6831673" cy="1086237"/>
          </a:xfrm>
        </p:spPr>
        <p:txBody>
          <a:bodyPr>
            <a:normAutofit fontScale="92500" lnSpcReduction="10000"/>
          </a:bodyPr>
          <a:lstStyle/>
          <a:p>
            <a:r>
              <a:rPr lang="es-ES" b="0" i="0" dirty="0">
                <a:effectLst/>
                <a:latin typeface="gg sans"/>
              </a:rPr>
              <a:t>Desarrollar un sistema de información orientado al agendamiento de citas con el fin de mejorar la gestión de clientes en el negocio </a:t>
            </a:r>
            <a:r>
              <a:rPr lang="es-ES" b="0" i="0" dirty="0" err="1">
                <a:effectLst/>
                <a:latin typeface="gg sans"/>
              </a:rPr>
              <a:t>tusLentes</a:t>
            </a:r>
            <a:r>
              <a:rPr lang="es-ES" b="0" i="0" dirty="0">
                <a:effectLst/>
                <a:latin typeface="gg sans"/>
              </a:rPr>
              <a:t> shop.</a:t>
            </a:r>
            <a:endParaRPr lang="es-CO" dirty="0"/>
          </a:p>
        </p:txBody>
      </p:sp>
    </p:spTree>
    <p:extLst>
      <p:ext uri="{BB962C8B-B14F-4D97-AF65-F5344CB8AC3E}">
        <p14:creationId xmlns:p14="http://schemas.microsoft.com/office/powerpoint/2010/main" val="836445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7C0768-2F80-4A20-3D88-E4E1D81F5F4C}"/>
              </a:ext>
            </a:extLst>
          </p:cNvPr>
          <p:cNvSpPr>
            <a:spLocks noGrp="1"/>
          </p:cNvSpPr>
          <p:nvPr>
            <p:ph type="title"/>
          </p:nvPr>
        </p:nvSpPr>
        <p:spPr>
          <a:xfrm>
            <a:off x="2991394" y="1301360"/>
            <a:ext cx="7386602" cy="2852737"/>
          </a:xfrm>
        </p:spPr>
        <p:txBody>
          <a:bodyPr/>
          <a:lstStyle/>
          <a:p>
            <a:r>
              <a:rPr lang="es-CO" dirty="0"/>
              <a:t>Creación de DB y tablas</a:t>
            </a:r>
          </a:p>
        </p:txBody>
      </p:sp>
      <p:sp>
        <p:nvSpPr>
          <p:cNvPr id="3" name="Título 1">
            <a:hlinkClick r:id="rId2" action="ppaction://hlinkfile"/>
            <a:extLst>
              <a:ext uri="{FF2B5EF4-FFF2-40B4-BE49-F238E27FC236}">
                <a16:creationId xmlns:a16="http://schemas.microsoft.com/office/drawing/2014/main" id="{DF72E998-2DBB-5330-ECE7-CCBDB02F0AEF}"/>
              </a:ext>
            </a:extLst>
          </p:cNvPr>
          <p:cNvSpPr txBox="1">
            <a:spLocks/>
          </p:cNvSpPr>
          <p:nvPr/>
        </p:nvSpPr>
        <p:spPr>
          <a:xfrm>
            <a:off x="995880" y="5649362"/>
            <a:ext cx="1379877" cy="514723"/>
          </a:xfrm>
          <a:prstGeom prst="rect">
            <a:avLst/>
          </a:prstGeom>
        </p:spPr>
        <p:txBody>
          <a:bodyPr vert="horz" lIns="91440" tIns="45720" rIns="91440" bIns="45720" rtlCol="0" anchor="b">
            <a:normAutofit fontScale="32500" lnSpcReduction="20000"/>
          </a:bodyPr>
          <a:lstStyle>
            <a:lvl1pPr algn="r" defTabSz="914400" rtl="0" eaLnBrk="1" latinLnBrk="0" hangingPunct="1">
              <a:lnSpc>
                <a:spcPct val="89000"/>
              </a:lnSpc>
              <a:spcBef>
                <a:spcPct val="0"/>
              </a:spcBef>
              <a:buNone/>
              <a:defRPr sz="7200" kern="1200" cap="all" baseline="0">
                <a:solidFill>
                  <a:schemeClr val="tx2"/>
                </a:solidFill>
                <a:latin typeface="+mj-lt"/>
                <a:ea typeface="+mj-ea"/>
                <a:cs typeface="+mj-cs"/>
              </a:defRPr>
            </a:lvl1pPr>
          </a:lstStyle>
          <a:p>
            <a:r>
              <a:rPr lang="es-CO" dirty="0" err="1">
                <a:hlinkClick r:id="rId2" action="ppaction://hlinkfile"/>
              </a:rPr>
              <a:t>DDL.sql</a:t>
            </a:r>
            <a:endParaRPr lang="es-CO" dirty="0"/>
          </a:p>
        </p:txBody>
      </p:sp>
    </p:spTree>
    <p:extLst>
      <p:ext uri="{BB962C8B-B14F-4D97-AF65-F5344CB8AC3E}">
        <p14:creationId xmlns:p14="http://schemas.microsoft.com/office/powerpoint/2010/main" val="311961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00D345-66AB-83D3-9BAC-223775BA32F8}"/>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D53D708F-828B-0DB3-367B-EAE82729595B}"/>
              </a:ext>
            </a:extLst>
          </p:cNvPr>
          <p:cNvSpPr>
            <a:spLocks noGrp="1"/>
          </p:cNvSpPr>
          <p:nvPr>
            <p:ph idx="1"/>
          </p:nvPr>
        </p:nvSpPr>
        <p:spPr/>
        <p:txBody>
          <a:bodyPr/>
          <a:lstStyle/>
          <a:p>
            <a:endParaRPr lang="es-CO" dirty="0"/>
          </a:p>
        </p:txBody>
      </p:sp>
      <p:pic>
        <p:nvPicPr>
          <p:cNvPr id="5" name="Imagen 4">
            <a:extLst>
              <a:ext uri="{FF2B5EF4-FFF2-40B4-BE49-F238E27FC236}">
                <a16:creationId xmlns:a16="http://schemas.microsoft.com/office/drawing/2014/main" id="{699259CC-170D-481C-5755-254907EF92F9}"/>
              </a:ext>
            </a:extLst>
          </p:cNvPr>
          <p:cNvPicPr>
            <a:picLocks noChangeAspect="1"/>
          </p:cNvPicPr>
          <p:nvPr/>
        </p:nvPicPr>
        <p:blipFill>
          <a:blip r:embed="rId2"/>
          <a:stretch>
            <a:fillRect/>
          </a:stretch>
        </p:blipFill>
        <p:spPr>
          <a:xfrm>
            <a:off x="1785336" y="785443"/>
            <a:ext cx="8621328" cy="5287113"/>
          </a:xfrm>
          <a:prstGeom prst="rect">
            <a:avLst/>
          </a:prstGeom>
        </p:spPr>
      </p:pic>
    </p:spTree>
    <p:extLst>
      <p:ext uri="{BB962C8B-B14F-4D97-AF65-F5344CB8AC3E}">
        <p14:creationId xmlns:p14="http://schemas.microsoft.com/office/powerpoint/2010/main" val="8704029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C15B23-3302-7F21-CE14-BB8824903354}"/>
              </a:ext>
            </a:extLst>
          </p:cNvPr>
          <p:cNvSpPr>
            <a:spLocks noGrp="1"/>
          </p:cNvSpPr>
          <p:nvPr>
            <p:ph type="title"/>
          </p:nvPr>
        </p:nvSpPr>
        <p:spPr/>
        <p:txBody>
          <a:bodyPr/>
          <a:lstStyle/>
          <a:p>
            <a:endParaRPr lang="es-CO"/>
          </a:p>
        </p:txBody>
      </p:sp>
      <p:sp>
        <p:nvSpPr>
          <p:cNvPr id="3" name="Marcador de texto 2">
            <a:extLst>
              <a:ext uri="{FF2B5EF4-FFF2-40B4-BE49-F238E27FC236}">
                <a16:creationId xmlns:a16="http://schemas.microsoft.com/office/drawing/2014/main" id="{E51561C9-E597-B5B6-C1BB-A6B0A6E75B2F}"/>
              </a:ext>
            </a:extLst>
          </p:cNvPr>
          <p:cNvSpPr>
            <a:spLocks noGrp="1"/>
          </p:cNvSpPr>
          <p:nvPr>
            <p:ph type="body" idx="1"/>
          </p:nvPr>
        </p:nvSpPr>
        <p:spPr/>
        <p:txBody>
          <a:bodyPr/>
          <a:lstStyle/>
          <a:p>
            <a:endParaRPr lang="es-CO"/>
          </a:p>
        </p:txBody>
      </p:sp>
      <p:sp>
        <p:nvSpPr>
          <p:cNvPr id="4" name="Marcador de contenido 3">
            <a:extLst>
              <a:ext uri="{FF2B5EF4-FFF2-40B4-BE49-F238E27FC236}">
                <a16:creationId xmlns:a16="http://schemas.microsoft.com/office/drawing/2014/main" id="{7E8026B7-6E75-D0D8-ECBF-CA598F230633}"/>
              </a:ext>
            </a:extLst>
          </p:cNvPr>
          <p:cNvSpPr>
            <a:spLocks noGrp="1"/>
          </p:cNvSpPr>
          <p:nvPr>
            <p:ph sz="half" idx="2"/>
          </p:nvPr>
        </p:nvSpPr>
        <p:spPr/>
        <p:txBody>
          <a:bodyPr/>
          <a:lstStyle/>
          <a:p>
            <a:endParaRPr lang="es-CO"/>
          </a:p>
        </p:txBody>
      </p:sp>
      <p:sp>
        <p:nvSpPr>
          <p:cNvPr id="5" name="Marcador de texto 4">
            <a:extLst>
              <a:ext uri="{FF2B5EF4-FFF2-40B4-BE49-F238E27FC236}">
                <a16:creationId xmlns:a16="http://schemas.microsoft.com/office/drawing/2014/main" id="{0615CACC-3EA7-348D-3A2C-44B2E70FDC6A}"/>
              </a:ext>
            </a:extLst>
          </p:cNvPr>
          <p:cNvSpPr>
            <a:spLocks noGrp="1"/>
          </p:cNvSpPr>
          <p:nvPr>
            <p:ph type="body" sz="quarter" idx="3"/>
          </p:nvPr>
        </p:nvSpPr>
        <p:spPr/>
        <p:txBody>
          <a:bodyPr/>
          <a:lstStyle/>
          <a:p>
            <a:endParaRPr lang="es-CO"/>
          </a:p>
        </p:txBody>
      </p:sp>
      <p:sp>
        <p:nvSpPr>
          <p:cNvPr id="6" name="Marcador de contenido 5">
            <a:extLst>
              <a:ext uri="{FF2B5EF4-FFF2-40B4-BE49-F238E27FC236}">
                <a16:creationId xmlns:a16="http://schemas.microsoft.com/office/drawing/2014/main" id="{7606AAC3-720D-E2F8-2249-66C21F497A55}"/>
              </a:ext>
            </a:extLst>
          </p:cNvPr>
          <p:cNvSpPr>
            <a:spLocks noGrp="1"/>
          </p:cNvSpPr>
          <p:nvPr>
            <p:ph sz="quarter" idx="4"/>
          </p:nvPr>
        </p:nvSpPr>
        <p:spPr/>
        <p:txBody>
          <a:bodyPr/>
          <a:lstStyle/>
          <a:p>
            <a:endParaRPr lang="es-CO"/>
          </a:p>
        </p:txBody>
      </p:sp>
      <p:pic>
        <p:nvPicPr>
          <p:cNvPr id="8" name="Imagen 7">
            <a:extLst>
              <a:ext uri="{FF2B5EF4-FFF2-40B4-BE49-F238E27FC236}">
                <a16:creationId xmlns:a16="http://schemas.microsoft.com/office/drawing/2014/main" id="{041E2DE5-6DC4-A04D-13EF-D2DD2EBDDD09}"/>
              </a:ext>
            </a:extLst>
          </p:cNvPr>
          <p:cNvPicPr>
            <a:picLocks noChangeAspect="1"/>
          </p:cNvPicPr>
          <p:nvPr/>
        </p:nvPicPr>
        <p:blipFill>
          <a:blip r:embed="rId2"/>
          <a:stretch>
            <a:fillRect/>
          </a:stretch>
        </p:blipFill>
        <p:spPr>
          <a:xfrm>
            <a:off x="1557967" y="990600"/>
            <a:ext cx="9636901" cy="5249876"/>
          </a:xfrm>
          <a:prstGeom prst="rect">
            <a:avLst/>
          </a:prstGeom>
        </p:spPr>
      </p:pic>
    </p:spTree>
    <p:extLst>
      <p:ext uri="{BB962C8B-B14F-4D97-AF65-F5344CB8AC3E}">
        <p14:creationId xmlns:p14="http://schemas.microsoft.com/office/powerpoint/2010/main" val="2585991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A3A939CD-368B-314F-8AF0-5BCBFB5DCE60}"/>
              </a:ext>
            </a:extLst>
          </p:cNvPr>
          <p:cNvPicPr>
            <a:picLocks noChangeAspect="1"/>
          </p:cNvPicPr>
          <p:nvPr/>
        </p:nvPicPr>
        <p:blipFill>
          <a:blip r:embed="rId2"/>
          <a:srcRect l="3665" t="38166" r="21392"/>
          <a:stretch/>
        </p:blipFill>
        <p:spPr>
          <a:xfrm>
            <a:off x="1099595" y="956840"/>
            <a:ext cx="10674299" cy="4944320"/>
          </a:xfrm>
          <a:prstGeom prst="rect">
            <a:avLst/>
          </a:prstGeom>
        </p:spPr>
      </p:pic>
    </p:spTree>
    <p:extLst>
      <p:ext uri="{BB962C8B-B14F-4D97-AF65-F5344CB8AC3E}">
        <p14:creationId xmlns:p14="http://schemas.microsoft.com/office/powerpoint/2010/main" val="3060129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87F90-4C63-E4AE-ABCB-F9C546186451}"/>
              </a:ext>
            </a:extLst>
          </p:cNvPr>
          <p:cNvSpPr>
            <a:spLocks noGrp="1"/>
          </p:cNvSpPr>
          <p:nvPr>
            <p:ph type="title"/>
          </p:nvPr>
        </p:nvSpPr>
        <p:spPr/>
        <p:txBody>
          <a:bodyPr/>
          <a:lstStyle/>
          <a:p>
            <a:r>
              <a:rPr lang="es-CO" dirty="0"/>
              <a:t>Inserción de datos</a:t>
            </a:r>
          </a:p>
        </p:txBody>
      </p:sp>
      <p:sp>
        <p:nvSpPr>
          <p:cNvPr id="3" name="Marcador de texto 2">
            <a:extLst>
              <a:ext uri="{FF2B5EF4-FFF2-40B4-BE49-F238E27FC236}">
                <a16:creationId xmlns:a16="http://schemas.microsoft.com/office/drawing/2014/main" id="{65DA89BB-4016-6B30-6103-DBD1D6E7280C}"/>
              </a:ext>
            </a:extLst>
          </p:cNvPr>
          <p:cNvSpPr>
            <a:spLocks noGrp="1"/>
          </p:cNvSpPr>
          <p:nvPr>
            <p:ph type="body" idx="1"/>
          </p:nvPr>
        </p:nvSpPr>
        <p:spPr>
          <a:xfrm>
            <a:off x="765025" y="5658415"/>
            <a:ext cx="1385180" cy="660903"/>
          </a:xfrm>
        </p:spPr>
        <p:txBody>
          <a:bodyPr>
            <a:normAutofit/>
          </a:bodyPr>
          <a:lstStyle/>
          <a:p>
            <a:r>
              <a:rPr lang="es-CO" sz="2300" dirty="0" err="1">
                <a:hlinkClick r:id="rId2" action="ppaction://hlinkfile"/>
              </a:rPr>
              <a:t>DML.sql</a:t>
            </a:r>
            <a:endParaRPr lang="es-CO" sz="2300" dirty="0"/>
          </a:p>
        </p:txBody>
      </p:sp>
    </p:spTree>
    <p:extLst>
      <p:ext uri="{BB962C8B-B14F-4D97-AF65-F5344CB8AC3E}">
        <p14:creationId xmlns:p14="http://schemas.microsoft.com/office/powerpoint/2010/main" val="3790690138"/>
      </p:ext>
    </p:extLst>
  </p:cSld>
  <p:clrMapOvr>
    <a:masterClrMapping/>
  </p:clrMapOvr>
</p:sld>
</file>

<file path=ppt/theme/theme1.xml><?xml version="1.0" encoding="utf-8"?>
<a:theme xmlns:a="http://schemas.openxmlformats.org/drawingml/2006/main" name="Recort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Recorte</Template>
  <TotalTime>397</TotalTime>
  <Words>382</Words>
  <Application>Microsoft Office PowerPoint</Application>
  <PresentationFormat>Panorámica</PresentationFormat>
  <Paragraphs>45</Paragraphs>
  <Slides>36</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36</vt:i4>
      </vt:variant>
    </vt:vector>
  </HeadingPairs>
  <TitlesOfParts>
    <vt:vector size="40" baseType="lpstr">
      <vt:lpstr>Aptos</vt:lpstr>
      <vt:lpstr>Franklin Gothic Book</vt:lpstr>
      <vt:lpstr>gg sans</vt:lpstr>
      <vt:lpstr>Recorte</vt:lpstr>
      <vt:lpstr>DLYTime</vt:lpstr>
      <vt:lpstr>Tabla de contenido</vt:lpstr>
      <vt:lpstr>¿Cuál es el problema?</vt:lpstr>
      <vt:lpstr>Objetivo general</vt:lpstr>
      <vt:lpstr>Creación de DB y tablas</vt:lpstr>
      <vt:lpstr>Presentación de PowerPoint</vt:lpstr>
      <vt:lpstr>Presentación de PowerPoint</vt:lpstr>
      <vt:lpstr>Presentación de PowerPoint</vt:lpstr>
      <vt:lpstr>Inserción de datos</vt:lpstr>
      <vt:lpstr>Encriptación</vt:lpstr>
      <vt:lpstr>Creación de roles</vt:lpstr>
      <vt:lpstr>Presentación de PowerPoint</vt:lpstr>
      <vt:lpstr>Código Importante para reparación.</vt:lpstr>
      <vt:lpstr>Consultas</vt:lpstr>
      <vt:lpstr>Consulta utilizando  INNER</vt:lpstr>
      <vt:lpstr>Presentación de PowerPoint</vt:lpstr>
      <vt:lpstr>Consultas utilizando  Left y right</vt:lpstr>
      <vt:lpstr>Presentación de PowerPoint</vt:lpstr>
      <vt:lpstr>Presentación de PowerPoint</vt:lpstr>
      <vt:lpstr>Consultas anidadas</vt:lpstr>
      <vt:lpstr>Presentación de PowerPoint</vt:lpstr>
      <vt:lpstr>FrontEnd</vt:lpstr>
      <vt:lpstr>Código para la utilización de Boostrap</vt:lpstr>
      <vt:lpstr>Presentación de PowerPoint</vt:lpstr>
      <vt:lpstr>Presentación de PowerPoint</vt:lpstr>
      <vt:lpstr>Presentación de PowerPoint</vt:lpstr>
      <vt:lpstr>Presentación de PowerPoint</vt:lpstr>
      <vt:lpstr>Simulación de entrar con un usuario con rol.</vt:lpstr>
      <vt:lpstr>Simulación de CRUD de usuarios.</vt:lpstr>
      <vt:lpstr>Método de Encriptación</vt:lpstr>
      <vt:lpstr>Encriptacion de contraseña</vt:lpstr>
      <vt:lpstr>DesEncriptacion de contraseña</vt:lpstr>
      <vt:lpstr>GitHUB</vt:lpstr>
      <vt:lpstr>Presentación de PowerPoint</vt:lpstr>
      <vt:lpstr>Presentación de PowerPoint</vt:lpstr>
      <vt:lpstr>FICHA TECNICA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Alejandro Aroca Luna</dc:creator>
  <cp:lastModifiedBy>Kevin Alejandro Aroca Luna</cp:lastModifiedBy>
  <cp:revision>11</cp:revision>
  <dcterms:created xsi:type="dcterms:W3CDTF">2024-09-17T02:31:40Z</dcterms:created>
  <dcterms:modified xsi:type="dcterms:W3CDTF">2024-10-01T03:25:16Z</dcterms:modified>
</cp:coreProperties>
</file>