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65" r:id="rId4"/>
    <p:sldId id="257" r:id="rId5"/>
    <p:sldId id="258" r:id="rId6"/>
    <p:sldId id="263" r:id="rId7"/>
    <p:sldId id="264" r:id="rId8"/>
    <p:sldId id="266" r:id="rId9"/>
    <p:sldId id="272" r:id="rId10"/>
    <p:sldId id="273" r:id="rId11"/>
    <p:sldId id="286" r:id="rId12"/>
    <p:sldId id="274" r:id="rId13"/>
    <p:sldId id="275" r:id="rId14"/>
    <p:sldId id="298" r:id="rId15"/>
    <p:sldId id="276" r:id="rId16"/>
    <p:sldId id="277" r:id="rId17"/>
    <p:sldId id="279" r:id="rId18"/>
    <p:sldId id="280" r:id="rId19"/>
    <p:sldId id="28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5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0A9D-2565-4888-A92C-4103869FB1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B0F2C9-395C-441D-93D2-430A15387CAA}">
      <dgm:prSet/>
      <dgm:spPr/>
      <dgm:t>
        <a:bodyPr/>
        <a:lstStyle/>
        <a:p>
          <a:r>
            <a:rPr lang="es-CO"/>
            <a:t>- DDL</a:t>
          </a:r>
          <a:endParaRPr lang="en-US"/>
        </a:p>
      </dgm:t>
    </dgm:pt>
    <dgm:pt modelId="{5D9F6F83-C9CF-4479-B680-06197B8D2FA5}" type="parTrans" cxnId="{73748D77-1AEF-448F-A326-6940D2525367}">
      <dgm:prSet/>
      <dgm:spPr/>
      <dgm:t>
        <a:bodyPr/>
        <a:lstStyle/>
        <a:p>
          <a:endParaRPr lang="en-US"/>
        </a:p>
      </dgm:t>
    </dgm:pt>
    <dgm:pt modelId="{4CB7A7F8-096E-4A6E-9EC9-8137D490AA52}" type="sibTrans" cxnId="{73748D77-1AEF-448F-A326-6940D2525367}">
      <dgm:prSet/>
      <dgm:spPr/>
      <dgm:t>
        <a:bodyPr/>
        <a:lstStyle/>
        <a:p>
          <a:endParaRPr lang="en-US"/>
        </a:p>
      </dgm:t>
    </dgm:pt>
    <dgm:pt modelId="{9744A34C-B26A-4EE8-AE4E-1970DA742557}">
      <dgm:prSet/>
      <dgm:spPr/>
      <dgm:t>
        <a:bodyPr/>
        <a:lstStyle/>
        <a:p>
          <a:r>
            <a:rPr lang="es-CO"/>
            <a:t>- DML</a:t>
          </a:r>
          <a:endParaRPr lang="en-US"/>
        </a:p>
      </dgm:t>
    </dgm:pt>
    <dgm:pt modelId="{F97D70E2-CA61-456D-A3DD-70E8F9F19205}" type="parTrans" cxnId="{3657AB2E-DEA7-4A16-841B-7C7A2E5931F1}">
      <dgm:prSet/>
      <dgm:spPr/>
      <dgm:t>
        <a:bodyPr/>
        <a:lstStyle/>
        <a:p>
          <a:endParaRPr lang="en-US"/>
        </a:p>
      </dgm:t>
    </dgm:pt>
    <dgm:pt modelId="{3FD7622E-30F4-4EDB-A205-CE6235CE54ED}" type="sibTrans" cxnId="{3657AB2E-DEA7-4A16-841B-7C7A2E5931F1}">
      <dgm:prSet/>
      <dgm:spPr/>
      <dgm:t>
        <a:bodyPr/>
        <a:lstStyle/>
        <a:p>
          <a:endParaRPr lang="en-US"/>
        </a:p>
      </dgm:t>
    </dgm:pt>
    <dgm:pt modelId="{948153C0-887C-4322-8A27-CAAF5EE989CA}">
      <dgm:prSet custT="1"/>
      <dgm:spPr/>
      <dgm:t>
        <a:bodyPr/>
        <a:lstStyle/>
        <a:p>
          <a:r>
            <a:rPr lang="es-CO" sz="4000" dirty="0"/>
            <a:t>- Seguridad</a:t>
          </a:r>
          <a:endParaRPr lang="en-US" sz="4000" dirty="0"/>
        </a:p>
      </dgm:t>
    </dgm:pt>
    <dgm:pt modelId="{2B1AC413-1055-4960-8B52-EACDCB476321}" type="parTrans" cxnId="{C2792066-3BF8-4374-A397-E9FF3E977A01}">
      <dgm:prSet/>
      <dgm:spPr/>
      <dgm:t>
        <a:bodyPr/>
        <a:lstStyle/>
        <a:p>
          <a:endParaRPr lang="en-US"/>
        </a:p>
      </dgm:t>
    </dgm:pt>
    <dgm:pt modelId="{AF2612CD-6C4F-4E16-BF83-8A87947586A5}" type="sibTrans" cxnId="{C2792066-3BF8-4374-A397-E9FF3E977A01}">
      <dgm:prSet/>
      <dgm:spPr/>
      <dgm:t>
        <a:bodyPr/>
        <a:lstStyle/>
        <a:p>
          <a:endParaRPr lang="en-US"/>
        </a:p>
      </dgm:t>
    </dgm:pt>
    <dgm:pt modelId="{8CAA599D-D78A-46D3-8C75-8BF5E0FFDBEE}">
      <dgm:prSet custT="1"/>
      <dgm:spPr/>
      <dgm:t>
        <a:bodyPr/>
        <a:lstStyle/>
        <a:p>
          <a:r>
            <a:rPr lang="es-CO" sz="4400" dirty="0"/>
            <a:t>- </a:t>
          </a:r>
          <a:r>
            <a:rPr lang="es-CO" sz="4400" dirty="0" err="1"/>
            <a:t>FrontEnd</a:t>
          </a:r>
          <a:endParaRPr lang="en-US" sz="4400" dirty="0"/>
        </a:p>
      </dgm:t>
    </dgm:pt>
    <dgm:pt modelId="{C7665D0E-9CDB-4D05-A0D0-8CD2ABF9016D}" type="parTrans" cxnId="{08C16837-9A88-4257-AE06-FAB4B9406A27}">
      <dgm:prSet/>
      <dgm:spPr/>
      <dgm:t>
        <a:bodyPr/>
        <a:lstStyle/>
        <a:p>
          <a:endParaRPr lang="en-US"/>
        </a:p>
      </dgm:t>
    </dgm:pt>
    <dgm:pt modelId="{2264C9AB-69F3-4D5B-9A3D-D330C9B23F08}" type="sibTrans" cxnId="{08C16837-9A88-4257-AE06-FAB4B9406A27}">
      <dgm:prSet/>
      <dgm:spPr/>
      <dgm:t>
        <a:bodyPr/>
        <a:lstStyle/>
        <a:p>
          <a:endParaRPr lang="en-US"/>
        </a:p>
      </dgm:t>
    </dgm:pt>
    <dgm:pt modelId="{29E47865-29CC-4EAC-ABDB-89EF1FB283CC}">
      <dgm:prSet/>
      <dgm:spPr/>
      <dgm:t>
        <a:bodyPr/>
        <a:lstStyle/>
        <a:p>
          <a:r>
            <a:rPr lang="es-CO"/>
            <a:t>- GitHub</a:t>
          </a:r>
          <a:endParaRPr lang="en-US"/>
        </a:p>
      </dgm:t>
    </dgm:pt>
    <dgm:pt modelId="{04EB328F-67E1-4EEF-9FA6-EFE6B4975BD6}" type="parTrans" cxnId="{6B9DD162-416D-42C6-ABF1-265D243069C7}">
      <dgm:prSet/>
      <dgm:spPr/>
      <dgm:t>
        <a:bodyPr/>
        <a:lstStyle/>
        <a:p>
          <a:endParaRPr lang="en-US"/>
        </a:p>
      </dgm:t>
    </dgm:pt>
    <dgm:pt modelId="{D010EA0E-990C-4505-BBAD-34CFD5025F26}" type="sibTrans" cxnId="{6B9DD162-416D-42C6-ABF1-265D243069C7}">
      <dgm:prSet/>
      <dgm:spPr/>
      <dgm:t>
        <a:bodyPr/>
        <a:lstStyle/>
        <a:p>
          <a:endParaRPr lang="en-US"/>
        </a:p>
      </dgm:t>
    </dgm:pt>
    <dgm:pt modelId="{F4BDD5CE-C5B3-46C0-9F3D-2FE9816BD494}">
      <dgm:prSet custT="1"/>
      <dgm:spPr/>
      <dgm:t>
        <a:bodyPr/>
        <a:lstStyle/>
        <a:p>
          <a:r>
            <a:rPr lang="es-CO" sz="4400" dirty="0"/>
            <a:t>- Prototipo</a:t>
          </a:r>
          <a:endParaRPr lang="en-US" sz="4400" dirty="0"/>
        </a:p>
      </dgm:t>
    </dgm:pt>
    <dgm:pt modelId="{EED8C946-FE6B-4589-890B-95736B73A38A}" type="parTrans" cxnId="{B625657C-009B-4F23-8278-C7BB1E995854}">
      <dgm:prSet/>
      <dgm:spPr/>
      <dgm:t>
        <a:bodyPr/>
        <a:lstStyle/>
        <a:p>
          <a:endParaRPr lang="en-US"/>
        </a:p>
      </dgm:t>
    </dgm:pt>
    <dgm:pt modelId="{3694B09E-CC3A-4DEF-9E18-A2ABC1DFD1DC}" type="sibTrans" cxnId="{B625657C-009B-4F23-8278-C7BB1E995854}">
      <dgm:prSet/>
      <dgm:spPr/>
      <dgm:t>
        <a:bodyPr/>
        <a:lstStyle/>
        <a:p>
          <a:endParaRPr lang="en-US"/>
        </a:p>
      </dgm:t>
    </dgm:pt>
    <dgm:pt modelId="{E7BBB583-AEB0-45BC-93D0-5D1CD365FA91}" type="pres">
      <dgm:prSet presAssocID="{F8290A9D-2565-4888-A92C-4103869FB12C}" presName="diagram" presStyleCnt="0">
        <dgm:presLayoutVars>
          <dgm:dir/>
          <dgm:resizeHandles val="exact"/>
        </dgm:presLayoutVars>
      </dgm:prSet>
      <dgm:spPr/>
    </dgm:pt>
    <dgm:pt modelId="{CB1E82FA-25C6-4D0A-A912-BEE408F6759C}" type="pres">
      <dgm:prSet presAssocID="{A6B0F2C9-395C-441D-93D2-430A15387CAA}" presName="node" presStyleLbl="node1" presStyleIdx="0" presStyleCnt="6">
        <dgm:presLayoutVars>
          <dgm:bulletEnabled val="1"/>
        </dgm:presLayoutVars>
      </dgm:prSet>
      <dgm:spPr/>
    </dgm:pt>
    <dgm:pt modelId="{3389DF8C-C6A4-421A-9B2A-13F504F6B656}" type="pres">
      <dgm:prSet presAssocID="{4CB7A7F8-096E-4A6E-9EC9-8137D490AA52}" presName="sibTrans" presStyleCnt="0"/>
      <dgm:spPr/>
    </dgm:pt>
    <dgm:pt modelId="{A02F2693-921F-424D-8EC7-8A3BF23FD12A}" type="pres">
      <dgm:prSet presAssocID="{9744A34C-B26A-4EE8-AE4E-1970DA742557}" presName="node" presStyleLbl="node1" presStyleIdx="1" presStyleCnt="6">
        <dgm:presLayoutVars>
          <dgm:bulletEnabled val="1"/>
        </dgm:presLayoutVars>
      </dgm:prSet>
      <dgm:spPr/>
    </dgm:pt>
    <dgm:pt modelId="{E34AA622-0F7B-479B-9FE8-B4248284F267}" type="pres">
      <dgm:prSet presAssocID="{3FD7622E-30F4-4EDB-A205-CE6235CE54ED}" presName="sibTrans" presStyleCnt="0"/>
      <dgm:spPr/>
    </dgm:pt>
    <dgm:pt modelId="{88DE7088-B1C3-4A84-A0C0-61A0AE678C1B}" type="pres">
      <dgm:prSet presAssocID="{948153C0-887C-4322-8A27-CAAF5EE989CA}" presName="node" presStyleLbl="node1" presStyleIdx="2" presStyleCnt="6">
        <dgm:presLayoutVars>
          <dgm:bulletEnabled val="1"/>
        </dgm:presLayoutVars>
      </dgm:prSet>
      <dgm:spPr/>
    </dgm:pt>
    <dgm:pt modelId="{7B3F803A-FF06-4A3C-8003-BAA449FCB1BC}" type="pres">
      <dgm:prSet presAssocID="{AF2612CD-6C4F-4E16-BF83-8A87947586A5}" presName="sibTrans" presStyleCnt="0"/>
      <dgm:spPr/>
    </dgm:pt>
    <dgm:pt modelId="{DCEE0A2D-1DC7-46F2-B476-E12FC17B783B}" type="pres">
      <dgm:prSet presAssocID="{8CAA599D-D78A-46D3-8C75-8BF5E0FFDBEE}" presName="node" presStyleLbl="node1" presStyleIdx="3" presStyleCnt="6">
        <dgm:presLayoutVars>
          <dgm:bulletEnabled val="1"/>
        </dgm:presLayoutVars>
      </dgm:prSet>
      <dgm:spPr/>
    </dgm:pt>
    <dgm:pt modelId="{AD93C571-4D04-42F9-9811-49F142E491CC}" type="pres">
      <dgm:prSet presAssocID="{2264C9AB-69F3-4D5B-9A3D-D330C9B23F08}" presName="sibTrans" presStyleCnt="0"/>
      <dgm:spPr/>
    </dgm:pt>
    <dgm:pt modelId="{9452AD3B-DF48-4B65-8B3A-F78F98BB33B0}" type="pres">
      <dgm:prSet presAssocID="{29E47865-29CC-4EAC-ABDB-89EF1FB283CC}" presName="node" presStyleLbl="node1" presStyleIdx="4" presStyleCnt="6">
        <dgm:presLayoutVars>
          <dgm:bulletEnabled val="1"/>
        </dgm:presLayoutVars>
      </dgm:prSet>
      <dgm:spPr/>
    </dgm:pt>
    <dgm:pt modelId="{D0970DAD-8E45-4CE3-9577-4BA0FA882878}" type="pres">
      <dgm:prSet presAssocID="{D010EA0E-990C-4505-BBAD-34CFD5025F26}" presName="sibTrans" presStyleCnt="0"/>
      <dgm:spPr/>
    </dgm:pt>
    <dgm:pt modelId="{83566836-2945-49BC-B1D2-CDCD88708C17}" type="pres">
      <dgm:prSet presAssocID="{F4BDD5CE-C5B3-46C0-9F3D-2FE9816BD4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B06EC09-61B3-46EA-9175-CB494CF611A3}" type="presOf" srcId="{A6B0F2C9-395C-441D-93D2-430A15387CAA}" destId="{CB1E82FA-25C6-4D0A-A912-BEE408F6759C}" srcOrd="0" destOrd="0" presId="urn:microsoft.com/office/officeart/2005/8/layout/default"/>
    <dgm:cxn modelId="{3657AB2E-DEA7-4A16-841B-7C7A2E5931F1}" srcId="{F8290A9D-2565-4888-A92C-4103869FB12C}" destId="{9744A34C-B26A-4EE8-AE4E-1970DA742557}" srcOrd="1" destOrd="0" parTransId="{F97D70E2-CA61-456D-A3DD-70E8F9F19205}" sibTransId="{3FD7622E-30F4-4EDB-A205-CE6235CE54ED}"/>
    <dgm:cxn modelId="{91DF7935-8610-4F56-B829-6DDCEFB6A962}" type="presOf" srcId="{8CAA599D-D78A-46D3-8C75-8BF5E0FFDBEE}" destId="{DCEE0A2D-1DC7-46F2-B476-E12FC17B783B}" srcOrd="0" destOrd="0" presId="urn:microsoft.com/office/officeart/2005/8/layout/default"/>
    <dgm:cxn modelId="{08C16837-9A88-4257-AE06-FAB4B9406A27}" srcId="{F8290A9D-2565-4888-A92C-4103869FB12C}" destId="{8CAA599D-D78A-46D3-8C75-8BF5E0FFDBEE}" srcOrd="3" destOrd="0" parTransId="{C7665D0E-9CDB-4D05-A0D0-8CD2ABF9016D}" sibTransId="{2264C9AB-69F3-4D5B-9A3D-D330C9B23F08}"/>
    <dgm:cxn modelId="{1EABDC3D-F482-4724-B533-9CEF185A4D7D}" type="presOf" srcId="{948153C0-887C-4322-8A27-CAAF5EE989CA}" destId="{88DE7088-B1C3-4A84-A0C0-61A0AE678C1B}" srcOrd="0" destOrd="0" presId="urn:microsoft.com/office/officeart/2005/8/layout/default"/>
    <dgm:cxn modelId="{6B9DD162-416D-42C6-ABF1-265D243069C7}" srcId="{F8290A9D-2565-4888-A92C-4103869FB12C}" destId="{29E47865-29CC-4EAC-ABDB-89EF1FB283CC}" srcOrd="4" destOrd="0" parTransId="{04EB328F-67E1-4EEF-9FA6-EFE6B4975BD6}" sibTransId="{D010EA0E-990C-4505-BBAD-34CFD5025F26}"/>
    <dgm:cxn modelId="{C2792066-3BF8-4374-A397-E9FF3E977A01}" srcId="{F8290A9D-2565-4888-A92C-4103869FB12C}" destId="{948153C0-887C-4322-8A27-CAAF5EE989CA}" srcOrd="2" destOrd="0" parTransId="{2B1AC413-1055-4960-8B52-EACDCB476321}" sibTransId="{AF2612CD-6C4F-4E16-BF83-8A87947586A5}"/>
    <dgm:cxn modelId="{75DAED67-55E1-4888-BA4A-C3CD2645F3E7}" type="presOf" srcId="{29E47865-29CC-4EAC-ABDB-89EF1FB283CC}" destId="{9452AD3B-DF48-4B65-8B3A-F78F98BB33B0}" srcOrd="0" destOrd="0" presId="urn:microsoft.com/office/officeart/2005/8/layout/default"/>
    <dgm:cxn modelId="{D1962649-B467-4ADD-BE15-8498896BEEFB}" type="presOf" srcId="{9744A34C-B26A-4EE8-AE4E-1970DA742557}" destId="{A02F2693-921F-424D-8EC7-8A3BF23FD12A}" srcOrd="0" destOrd="0" presId="urn:microsoft.com/office/officeart/2005/8/layout/default"/>
    <dgm:cxn modelId="{73748D77-1AEF-448F-A326-6940D2525367}" srcId="{F8290A9D-2565-4888-A92C-4103869FB12C}" destId="{A6B0F2C9-395C-441D-93D2-430A15387CAA}" srcOrd="0" destOrd="0" parTransId="{5D9F6F83-C9CF-4479-B680-06197B8D2FA5}" sibTransId="{4CB7A7F8-096E-4A6E-9EC9-8137D490AA52}"/>
    <dgm:cxn modelId="{B625657C-009B-4F23-8278-C7BB1E995854}" srcId="{F8290A9D-2565-4888-A92C-4103869FB12C}" destId="{F4BDD5CE-C5B3-46C0-9F3D-2FE9816BD494}" srcOrd="5" destOrd="0" parTransId="{EED8C946-FE6B-4589-890B-95736B73A38A}" sibTransId="{3694B09E-CC3A-4DEF-9E18-A2ABC1DFD1DC}"/>
    <dgm:cxn modelId="{AA2CFA89-22F1-4130-AD2B-CE2AD00BC3A5}" type="presOf" srcId="{F4BDD5CE-C5B3-46C0-9F3D-2FE9816BD494}" destId="{83566836-2945-49BC-B1D2-CDCD88708C17}" srcOrd="0" destOrd="0" presId="urn:microsoft.com/office/officeart/2005/8/layout/default"/>
    <dgm:cxn modelId="{F2A410E0-3A8D-447E-B915-3AD2CC32F346}" type="presOf" srcId="{F8290A9D-2565-4888-A92C-4103869FB12C}" destId="{E7BBB583-AEB0-45BC-93D0-5D1CD365FA91}" srcOrd="0" destOrd="0" presId="urn:microsoft.com/office/officeart/2005/8/layout/default"/>
    <dgm:cxn modelId="{D602E0BE-54A5-47EB-AA65-613C7DB61480}" type="presParOf" srcId="{E7BBB583-AEB0-45BC-93D0-5D1CD365FA91}" destId="{CB1E82FA-25C6-4D0A-A912-BEE408F6759C}" srcOrd="0" destOrd="0" presId="urn:microsoft.com/office/officeart/2005/8/layout/default"/>
    <dgm:cxn modelId="{30AC5DF6-8E0A-4B14-91A1-3DE00673ABCD}" type="presParOf" srcId="{E7BBB583-AEB0-45BC-93D0-5D1CD365FA91}" destId="{3389DF8C-C6A4-421A-9B2A-13F504F6B656}" srcOrd="1" destOrd="0" presId="urn:microsoft.com/office/officeart/2005/8/layout/default"/>
    <dgm:cxn modelId="{D6E77338-295A-4E73-987A-EF2A582A16A4}" type="presParOf" srcId="{E7BBB583-AEB0-45BC-93D0-5D1CD365FA91}" destId="{A02F2693-921F-424D-8EC7-8A3BF23FD12A}" srcOrd="2" destOrd="0" presId="urn:microsoft.com/office/officeart/2005/8/layout/default"/>
    <dgm:cxn modelId="{59A74649-AE21-4115-9455-5640C8DC4694}" type="presParOf" srcId="{E7BBB583-AEB0-45BC-93D0-5D1CD365FA91}" destId="{E34AA622-0F7B-479B-9FE8-B4248284F267}" srcOrd="3" destOrd="0" presId="urn:microsoft.com/office/officeart/2005/8/layout/default"/>
    <dgm:cxn modelId="{B5B77073-46D0-43B1-9D92-958A8394A6E4}" type="presParOf" srcId="{E7BBB583-AEB0-45BC-93D0-5D1CD365FA91}" destId="{88DE7088-B1C3-4A84-A0C0-61A0AE678C1B}" srcOrd="4" destOrd="0" presId="urn:microsoft.com/office/officeart/2005/8/layout/default"/>
    <dgm:cxn modelId="{6B2C0420-4C5A-4138-9C86-E50FD44A0BEF}" type="presParOf" srcId="{E7BBB583-AEB0-45BC-93D0-5D1CD365FA91}" destId="{7B3F803A-FF06-4A3C-8003-BAA449FCB1BC}" srcOrd="5" destOrd="0" presId="urn:microsoft.com/office/officeart/2005/8/layout/default"/>
    <dgm:cxn modelId="{21E142D0-34A9-4C03-8F14-958A8DCB7078}" type="presParOf" srcId="{E7BBB583-AEB0-45BC-93D0-5D1CD365FA91}" destId="{DCEE0A2D-1DC7-46F2-B476-E12FC17B783B}" srcOrd="6" destOrd="0" presId="urn:microsoft.com/office/officeart/2005/8/layout/default"/>
    <dgm:cxn modelId="{DA9F9F94-3634-47FE-8E65-00392AC89A29}" type="presParOf" srcId="{E7BBB583-AEB0-45BC-93D0-5D1CD365FA91}" destId="{AD93C571-4D04-42F9-9811-49F142E491CC}" srcOrd="7" destOrd="0" presId="urn:microsoft.com/office/officeart/2005/8/layout/default"/>
    <dgm:cxn modelId="{19EA1F4C-CCE4-4453-9C86-4414430C7F08}" type="presParOf" srcId="{E7BBB583-AEB0-45BC-93D0-5D1CD365FA91}" destId="{9452AD3B-DF48-4B65-8B3A-F78F98BB33B0}" srcOrd="8" destOrd="0" presId="urn:microsoft.com/office/officeart/2005/8/layout/default"/>
    <dgm:cxn modelId="{47814987-4372-45CD-8876-6A2F38F0036B}" type="presParOf" srcId="{E7BBB583-AEB0-45BC-93D0-5D1CD365FA91}" destId="{D0970DAD-8E45-4CE3-9577-4BA0FA882878}" srcOrd="9" destOrd="0" presId="urn:microsoft.com/office/officeart/2005/8/layout/default"/>
    <dgm:cxn modelId="{1D0CB22F-F9CA-4A9B-904A-F33404C8F3BE}" type="presParOf" srcId="{E7BBB583-AEB0-45BC-93D0-5D1CD365FA91}" destId="{83566836-2945-49BC-B1D2-CDCD88708C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82FA-25C6-4D0A-A912-BEE408F6759C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DDL</a:t>
          </a:r>
          <a:endParaRPr lang="en-US" sz="5400" kern="1200"/>
        </a:p>
      </dsp:txBody>
      <dsp:txXfrm>
        <a:off x="397549" y="1960"/>
        <a:ext cx="2751906" cy="1651143"/>
      </dsp:txXfrm>
    </dsp:sp>
    <dsp:sp modelId="{A02F2693-921F-424D-8EC7-8A3BF23FD12A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DML</a:t>
          </a:r>
          <a:endParaRPr lang="en-US" sz="5400" kern="1200"/>
        </a:p>
      </dsp:txBody>
      <dsp:txXfrm>
        <a:off x="3424646" y="1960"/>
        <a:ext cx="2751906" cy="1651143"/>
      </dsp:txXfrm>
    </dsp:sp>
    <dsp:sp modelId="{88DE7088-B1C3-4A84-A0C0-61A0AE678C1B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- Seguridad</a:t>
          </a:r>
          <a:endParaRPr lang="en-US" sz="4000" kern="1200" dirty="0"/>
        </a:p>
      </dsp:txBody>
      <dsp:txXfrm>
        <a:off x="6451743" y="1960"/>
        <a:ext cx="2751906" cy="1651143"/>
      </dsp:txXfrm>
    </dsp:sp>
    <dsp:sp modelId="{DCEE0A2D-1DC7-46F2-B476-E12FC17B783B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</a:t>
          </a:r>
          <a:r>
            <a:rPr lang="es-CO" sz="4400" kern="1200" dirty="0" err="1"/>
            <a:t>FrontEnd</a:t>
          </a:r>
          <a:endParaRPr lang="en-US" sz="4400" kern="1200" dirty="0"/>
        </a:p>
      </dsp:txBody>
      <dsp:txXfrm>
        <a:off x="397549" y="1928295"/>
        <a:ext cx="2751906" cy="1651143"/>
      </dsp:txXfrm>
    </dsp:sp>
    <dsp:sp modelId="{9452AD3B-DF48-4B65-8B3A-F78F98BB33B0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GitHub</a:t>
          </a:r>
          <a:endParaRPr lang="en-US" sz="5400" kern="1200"/>
        </a:p>
      </dsp:txBody>
      <dsp:txXfrm>
        <a:off x="3424646" y="1928295"/>
        <a:ext cx="2751906" cy="1651143"/>
      </dsp:txXfrm>
    </dsp:sp>
    <dsp:sp modelId="{83566836-2945-49BC-B1D2-CDCD88708C17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Prototipo</a:t>
          </a:r>
          <a:endParaRPr lang="en-US" sz="4400" kern="1200" dirty="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BD%20dividida/Seguridad.sq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BD%20dividida/Consultas.sq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BD%20dividida/Consultas.sq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inks/SI-DLYTim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D%20dividida/DDL.s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BD%20dividida/DML.s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9EA21-8FB8-3E3B-D1CF-A2FAB3C9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DLYTime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A603B-0C0C-F68D-A055-DD25D3AB0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Base de datos</a:t>
            </a:r>
          </a:p>
          <a:p>
            <a:r>
              <a:rPr lang="es-CO" dirty="0"/>
              <a:t>Kevin Aroca</a:t>
            </a:r>
          </a:p>
          <a:p>
            <a:r>
              <a:rPr lang="es-CO" dirty="0"/>
              <a:t>Sebastián Rodríguez</a:t>
            </a:r>
          </a:p>
          <a:p>
            <a:r>
              <a:rPr lang="es-CO" dirty="0"/>
              <a:t>Gerson Corredor</a:t>
            </a:r>
          </a:p>
          <a:p>
            <a:r>
              <a:rPr lang="es-CO" dirty="0"/>
              <a:t>Samuel Prieto</a:t>
            </a:r>
          </a:p>
        </p:txBody>
      </p:sp>
    </p:spTree>
    <p:extLst>
      <p:ext uri="{BB962C8B-B14F-4D97-AF65-F5344CB8AC3E}">
        <p14:creationId xmlns:p14="http://schemas.microsoft.com/office/powerpoint/2010/main" val="2665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4D2322-593F-AA9E-2FB0-5546B354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1" y="1634739"/>
            <a:ext cx="7592557" cy="358852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13140EA-B27C-FC91-B40C-73270BD654B6}"/>
              </a:ext>
            </a:extLst>
          </p:cNvPr>
          <p:cNvSpPr txBox="1"/>
          <p:nvPr/>
        </p:nvSpPr>
        <p:spPr>
          <a:xfrm>
            <a:off x="1307940" y="576419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Para ejecución, utilizar CMD o el Shell de </a:t>
            </a:r>
            <a:r>
              <a:rPr lang="es-CO" dirty="0" err="1"/>
              <a:t>Xampp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3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1EE4D-3EEE-4EE5-20E8-6A853AB8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Importante para reparación.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6C68D-9C94-B5E2-93F2-496894EF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2" y="2481685"/>
            <a:ext cx="7604009" cy="6864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B7A758-56DA-D766-227D-C614096C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3727719"/>
            <a:ext cx="6510688" cy="1009409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  <a:extLst>
              <a:ext uri="{FF2B5EF4-FFF2-40B4-BE49-F238E27FC236}">
                <a16:creationId xmlns:a16="http://schemas.microsoft.com/office/drawing/2014/main" id="{E0818A03-8E7D-7766-6B82-A96599E77027}"/>
              </a:ext>
            </a:extLst>
          </p:cNvPr>
          <p:cNvSpPr txBox="1"/>
          <p:nvPr/>
        </p:nvSpPr>
        <p:spPr>
          <a:xfrm>
            <a:off x="1786365" y="569474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40744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6908-095A-DE63-C815-AF4145F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utilizando </a:t>
            </a:r>
            <a:r>
              <a:rPr lang="es-ES" dirty="0" err="1"/>
              <a:t>join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21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9C1E67-B510-B830-19D7-FFAE9A80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4" y="1022168"/>
            <a:ext cx="11213064" cy="2358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2E05B1-B70E-2510-7A4E-F2747869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78" y="4083947"/>
            <a:ext cx="5669043" cy="17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BB7E-C724-F85F-2720-9EDD2C27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13334-7E9F-CDF5-48BE-13D7E538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03EA9B-0468-549F-A3C6-D9D200A8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10604117" cy="23839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91A21A-8ACE-FF03-46F4-0EC29D0C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98408"/>
            <a:ext cx="10604116" cy="1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903BE0-5CD8-A423-E2F0-E18511CF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28" y="1395364"/>
            <a:ext cx="10254054" cy="24819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4DA523-875D-166B-B4A8-E71D7860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28" y="4167047"/>
            <a:ext cx="10000581" cy="22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0100DA-CA9B-847E-8267-CBA48270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1070325"/>
            <a:ext cx="11213064" cy="23586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CE0ED0-72A3-3058-4201-5148BFD5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78" y="4083947"/>
            <a:ext cx="5669043" cy="1703728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file"/>
            <a:extLst>
              <a:ext uri="{FF2B5EF4-FFF2-40B4-BE49-F238E27FC236}">
                <a16:creationId xmlns:a16="http://schemas.microsoft.com/office/drawing/2014/main" id="{94B4FC40-C165-F064-3EE9-710CF90D4450}"/>
              </a:ext>
            </a:extLst>
          </p:cNvPr>
          <p:cNvSpPr txBox="1"/>
          <p:nvPr/>
        </p:nvSpPr>
        <p:spPr>
          <a:xfrm>
            <a:off x="4525701" y="627092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Más consultas</a:t>
            </a:r>
          </a:p>
        </p:txBody>
      </p:sp>
    </p:spTree>
    <p:extLst>
      <p:ext uri="{BB962C8B-B14F-4D97-AF65-F5344CB8AC3E}">
        <p14:creationId xmlns:p14="http://schemas.microsoft.com/office/powerpoint/2010/main" val="792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173F-7C76-3B43-0F20-D5D1EB1A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anidadas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76937-5BD4-445A-5265-82D255F7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65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8D90FAB-400D-60B0-DBB9-1529ECB8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0" y="1325454"/>
            <a:ext cx="11259492" cy="17273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A7B8CA-C30A-DA68-DAEE-619893E4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69" y="3805190"/>
            <a:ext cx="6257255" cy="21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9152322-A648-42B3-F4B2-9C2F1A5E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2" y="1171260"/>
            <a:ext cx="9202434" cy="22577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3128D2-FD59-FEEF-C5E3-455D1632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19" y="3813425"/>
            <a:ext cx="8395161" cy="2257740"/>
          </a:xfrm>
          <a:prstGeom prst="rect">
            <a:avLst/>
          </a:prstGeom>
        </p:spPr>
      </p:pic>
      <p:sp>
        <p:nvSpPr>
          <p:cNvPr id="6" name="CuadroTexto 5">
            <a:hlinkClick r:id="rId4" action="ppaction://hlinkfile"/>
            <a:extLst>
              <a:ext uri="{FF2B5EF4-FFF2-40B4-BE49-F238E27FC236}">
                <a16:creationId xmlns:a16="http://schemas.microsoft.com/office/drawing/2014/main" id="{0FFF3F77-DFDF-5471-EFD2-84295EC68C19}"/>
              </a:ext>
            </a:extLst>
          </p:cNvPr>
          <p:cNvSpPr txBox="1"/>
          <p:nvPr/>
        </p:nvSpPr>
        <p:spPr>
          <a:xfrm>
            <a:off x="4525701" y="627092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Más consultas</a:t>
            </a:r>
          </a:p>
        </p:txBody>
      </p:sp>
    </p:spTree>
    <p:extLst>
      <p:ext uri="{BB962C8B-B14F-4D97-AF65-F5344CB8AC3E}">
        <p14:creationId xmlns:p14="http://schemas.microsoft.com/office/powerpoint/2010/main" val="41440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D4DC-0D67-745F-CFEC-2593D32C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CO" dirty="0"/>
              <a:t>Tabla de contenido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9BFAA2-C636-E331-8837-45A718F4C8AA}"/>
              </a:ext>
            </a:extLst>
          </p:cNvPr>
          <p:cNvSpPr txBox="1">
            <a:spLocks/>
          </p:cNvSpPr>
          <p:nvPr/>
        </p:nvSpPr>
        <p:spPr>
          <a:xfrm>
            <a:off x="4647268" y="2927081"/>
            <a:ext cx="1188720" cy="50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s-CO" dirty="0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CA39F64C-3963-A617-12C9-76499DCC6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0143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56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75865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DDF2-B569-9409-4838-AFC14D6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para la utilización de </a:t>
            </a:r>
            <a:r>
              <a:rPr lang="es-CO" dirty="0" err="1"/>
              <a:t>Boostrap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3EC34-9CEC-A536-EFED-E941AAB7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499770"/>
            <a:ext cx="85344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3D901C-6899-4D3B-1087-90C50913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8" y="3958180"/>
            <a:ext cx="8534399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33532A3-5BDA-DDF7-12AC-48B9128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38200"/>
            <a:ext cx="8801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CF71DC-B8AC-5DEB-82F2-32CA9BCC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00100"/>
            <a:ext cx="9105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CDB9D9-67C6-01B1-43A1-CA14F51B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84"/>
            <a:ext cx="12192000" cy="62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E9BC43-C0A8-8D2E-7892-E8F06146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15" y="762000"/>
            <a:ext cx="9163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3F9D8-743A-D576-4D42-1D92D308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Simulación de entrar con un usuario con rol.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12A03A1-4FFE-E95B-42DF-2B3CEDE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7" y="1340841"/>
            <a:ext cx="3516613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CF9C1-3C40-1FD3-C86A-C2AA8A7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Simulación de CRUD de usuarios.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AA58D1-3F70-56BE-359C-50377B76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524513"/>
            <a:ext cx="9797173" cy="18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GitHUB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06961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4D58A16-9358-7113-808E-419720D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16" y="1289918"/>
            <a:ext cx="8278736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0768-2F80-4A20-3D88-E4E1D81F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394" y="1301360"/>
            <a:ext cx="7386602" cy="2852737"/>
          </a:xfrm>
        </p:spPr>
        <p:txBody>
          <a:bodyPr/>
          <a:lstStyle/>
          <a:p>
            <a:r>
              <a:rPr lang="es-CO" dirty="0"/>
              <a:t>Creación de DB y tablas</a:t>
            </a:r>
          </a:p>
        </p:txBody>
      </p:sp>
    </p:spTree>
    <p:extLst>
      <p:ext uri="{BB962C8B-B14F-4D97-AF65-F5344CB8AC3E}">
        <p14:creationId xmlns:p14="http://schemas.microsoft.com/office/powerpoint/2010/main" val="311961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8B1CD9-9D9A-4436-289D-D0ADBB99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24" y="1289918"/>
            <a:ext cx="8043321" cy="4242853"/>
          </a:xfrm>
          <a:prstGeom prst="rect">
            <a:avLst/>
          </a:prstGeom>
        </p:spPr>
      </p:pic>
      <p:sp>
        <p:nvSpPr>
          <p:cNvPr id="2" name="CuadroTexto 1">
            <a:hlinkClick r:id="rId3"/>
            <a:extLst>
              <a:ext uri="{FF2B5EF4-FFF2-40B4-BE49-F238E27FC236}">
                <a16:creationId xmlns:a16="http://schemas.microsoft.com/office/drawing/2014/main" id="{8EF6CADF-9176-E93F-AF3B-A71FF79F85A4}"/>
              </a:ext>
            </a:extLst>
          </p:cNvPr>
          <p:cNvSpPr txBox="1"/>
          <p:nvPr/>
        </p:nvSpPr>
        <p:spPr>
          <a:xfrm>
            <a:off x="5142546" y="6184150"/>
            <a:ext cx="8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Detalle</a:t>
            </a:r>
          </a:p>
        </p:txBody>
      </p:sp>
    </p:spTree>
    <p:extLst>
      <p:ext uri="{BB962C8B-B14F-4D97-AF65-F5344CB8AC3E}">
        <p14:creationId xmlns:p14="http://schemas.microsoft.com/office/powerpoint/2010/main" val="24177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D345-66AB-83D3-9BAC-223775B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D708F-828B-0DB3-367B-EAE82729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259CC-170D-481C-5755-254907EF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785443"/>
            <a:ext cx="862132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5B23-3302-7F21-CE14-BB882490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561C9-E597-B5B6-C1BB-A6B0A6E75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026B7-6E75-D0D8-ECBF-CA598F230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15CACC-3EA7-348D-3A2C-44B2E70F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06AAC3-720D-E2F8-2249-66C21F497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1E2DE5-6DC4-A04D-13EF-D2DD2EBD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7" y="990600"/>
            <a:ext cx="9636901" cy="52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A939CD-368B-314F-8AF0-5BCBFB5D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5" t="38166" r="21392"/>
          <a:stretch/>
        </p:blipFill>
        <p:spPr>
          <a:xfrm>
            <a:off x="1099595" y="956840"/>
            <a:ext cx="10674299" cy="4944320"/>
          </a:xfrm>
          <a:prstGeom prst="rect">
            <a:avLst/>
          </a:prstGeom>
        </p:spPr>
      </p:pic>
      <p:sp>
        <p:nvSpPr>
          <p:cNvPr id="4" name="CuadroTexto 3">
            <a:hlinkClick r:id="rId3" action="ppaction://hlinkfile"/>
            <a:extLst>
              <a:ext uri="{FF2B5EF4-FFF2-40B4-BE49-F238E27FC236}">
                <a16:creationId xmlns:a16="http://schemas.microsoft.com/office/drawing/2014/main" id="{71929D20-E134-69E8-F527-7E0DBC203DBC}"/>
              </a:ext>
            </a:extLst>
          </p:cNvPr>
          <p:cNvSpPr txBox="1"/>
          <p:nvPr/>
        </p:nvSpPr>
        <p:spPr>
          <a:xfrm>
            <a:off x="4305783" y="6215606"/>
            <a:ext cx="29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Creación de tablas completo</a:t>
            </a:r>
          </a:p>
        </p:txBody>
      </p:sp>
    </p:spTree>
    <p:extLst>
      <p:ext uri="{BB962C8B-B14F-4D97-AF65-F5344CB8AC3E}">
        <p14:creationId xmlns:p14="http://schemas.microsoft.com/office/powerpoint/2010/main" val="306012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87F90-4C63-E4AE-ABCB-F9C5461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DA89BB-4016-6B30-6103-DBD1D6E72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69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7C8A-D988-4D2C-D997-CF5B6754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Encriptación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38B81D-5B76-FA9F-E289-6AE340DB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163258"/>
            <a:ext cx="10306050" cy="198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47B924-CEE6-CF4F-024E-776BC939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7" y="1651485"/>
            <a:ext cx="11249025" cy="2086513"/>
          </a:xfrm>
          <a:prstGeom prst="rect">
            <a:avLst/>
          </a:prstGeom>
        </p:spPr>
      </p:pic>
      <p:sp>
        <p:nvSpPr>
          <p:cNvPr id="8" name="CuadroTexto 7">
            <a:hlinkClick r:id="rId4" action="ppaction://hlinkfile"/>
            <a:extLst>
              <a:ext uri="{FF2B5EF4-FFF2-40B4-BE49-F238E27FC236}">
                <a16:creationId xmlns:a16="http://schemas.microsoft.com/office/drawing/2014/main" id="{678DE765-5BDD-9B11-DEB7-C72D998CF417}"/>
              </a:ext>
            </a:extLst>
          </p:cNvPr>
          <p:cNvSpPr txBox="1"/>
          <p:nvPr/>
        </p:nvSpPr>
        <p:spPr>
          <a:xfrm>
            <a:off x="4703144" y="6385052"/>
            <a:ext cx="293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Inserción de datos completa</a:t>
            </a:r>
          </a:p>
        </p:txBody>
      </p:sp>
    </p:spTree>
    <p:extLst>
      <p:ext uri="{BB962C8B-B14F-4D97-AF65-F5344CB8AC3E}">
        <p14:creationId xmlns:p14="http://schemas.microsoft.com/office/powerpoint/2010/main" val="15051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C1B6E-D73C-EBC3-5C53-A9F635FB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roles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1DAAC-CB63-C13A-7588-128D2170A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Valor agregado de seguridad</a:t>
            </a:r>
          </a:p>
        </p:txBody>
      </p:sp>
    </p:spTree>
    <p:extLst>
      <p:ext uri="{BB962C8B-B14F-4D97-AF65-F5344CB8AC3E}">
        <p14:creationId xmlns:p14="http://schemas.microsoft.com/office/powerpoint/2010/main" val="369605068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258</TotalTime>
  <Words>100</Words>
  <Application>Microsoft Office PowerPoint</Application>
  <PresentationFormat>Panorámica</PresentationFormat>
  <Paragraphs>33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Franklin Gothic Book</vt:lpstr>
      <vt:lpstr>Recorte</vt:lpstr>
      <vt:lpstr>DLYTime</vt:lpstr>
      <vt:lpstr>Tabla de contenido</vt:lpstr>
      <vt:lpstr>Creación de DB y tablas</vt:lpstr>
      <vt:lpstr>Presentación de PowerPoint</vt:lpstr>
      <vt:lpstr>Presentación de PowerPoint</vt:lpstr>
      <vt:lpstr>Presentación de PowerPoint</vt:lpstr>
      <vt:lpstr>Inserción de datos</vt:lpstr>
      <vt:lpstr>Encriptación</vt:lpstr>
      <vt:lpstr>Creación de roles</vt:lpstr>
      <vt:lpstr>Presentación de PowerPoint</vt:lpstr>
      <vt:lpstr>Código Importante para reparación.</vt:lpstr>
      <vt:lpstr>Consultas utilizando join</vt:lpstr>
      <vt:lpstr>Presentación de PowerPoint</vt:lpstr>
      <vt:lpstr>Presentación de PowerPoint</vt:lpstr>
      <vt:lpstr>Presentación de PowerPoint</vt:lpstr>
      <vt:lpstr>Presentación de PowerPoint</vt:lpstr>
      <vt:lpstr>Consultas anidadas</vt:lpstr>
      <vt:lpstr>Presentación de PowerPoint</vt:lpstr>
      <vt:lpstr>Presentación de PowerPoint</vt:lpstr>
      <vt:lpstr>FrontEnd</vt:lpstr>
      <vt:lpstr>Código para la utilización de Boostrap</vt:lpstr>
      <vt:lpstr>Presentación de PowerPoint</vt:lpstr>
      <vt:lpstr>Presentación de PowerPoint</vt:lpstr>
      <vt:lpstr>Presentación de PowerPoint</vt:lpstr>
      <vt:lpstr>Presentación de PowerPoint</vt:lpstr>
      <vt:lpstr>Simulación de entrar con un usuario con rol.</vt:lpstr>
      <vt:lpstr>Simulación de CRUD de usuarios.</vt:lpstr>
      <vt:lpstr>GitHUB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Alejandro Aroca Luna</dc:creator>
  <cp:lastModifiedBy>Joan Sebastian Rodriguez Quevedo</cp:lastModifiedBy>
  <cp:revision>5</cp:revision>
  <dcterms:created xsi:type="dcterms:W3CDTF">2024-09-17T02:31:40Z</dcterms:created>
  <dcterms:modified xsi:type="dcterms:W3CDTF">2024-09-19T14:47:21Z</dcterms:modified>
</cp:coreProperties>
</file>