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6" r:id="rId21"/>
    <p:sldId id="274" r:id="rId22"/>
    <p:sldId id="275" r:id="rId23"/>
    <p:sldId id="276" r:id="rId24"/>
    <p:sldId id="277" r:id="rId25"/>
    <p:sldId id="278" r:id="rId26"/>
    <p:sldId id="283" r:id="rId27"/>
    <p:sldId id="279" r:id="rId28"/>
    <p:sldId id="280" r:id="rId29"/>
    <p:sldId id="281" r:id="rId30"/>
    <p:sldId id="282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90A9D-2565-4888-A92C-4103869FB1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B0F2C9-395C-441D-93D2-430A15387CAA}">
      <dgm:prSet/>
      <dgm:spPr/>
      <dgm:t>
        <a:bodyPr/>
        <a:lstStyle/>
        <a:p>
          <a:r>
            <a:rPr lang="es-CO"/>
            <a:t>- DDL</a:t>
          </a:r>
          <a:endParaRPr lang="en-US"/>
        </a:p>
      </dgm:t>
    </dgm:pt>
    <dgm:pt modelId="{5D9F6F83-C9CF-4479-B680-06197B8D2FA5}" type="parTrans" cxnId="{73748D77-1AEF-448F-A326-6940D2525367}">
      <dgm:prSet/>
      <dgm:spPr/>
      <dgm:t>
        <a:bodyPr/>
        <a:lstStyle/>
        <a:p>
          <a:endParaRPr lang="en-US"/>
        </a:p>
      </dgm:t>
    </dgm:pt>
    <dgm:pt modelId="{4CB7A7F8-096E-4A6E-9EC9-8137D490AA52}" type="sibTrans" cxnId="{73748D77-1AEF-448F-A326-6940D2525367}">
      <dgm:prSet/>
      <dgm:spPr/>
      <dgm:t>
        <a:bodyPr/>
        <a:lstStyle/>
        <a:p>
          <a:endParaRPr lang="en-US"/>
        </a:p>
      </dgm:t>
    </dgm:pt>
    <dgm:pt modelId="{9744A34C-B26A-4EE8-AE4E-1970DA742557}">
      <dgm:prSet/>
      <dgm:spPr/>
      <dgm:t>
        <a:bodyPr/>
        <a:lstStyle/>
        <a:p>
          <a:r>
            <a:rPr lang="es-CO"/>
            <a:t>- DML</a:t>
          </a:r>
          <a:endParaRPr lang="en-US"/>
        </a:p>
      </dgm:t>
    </dgm:pt>
    <dgm:pt modelId="{F97D70E2-CA61-456D-A3DD-70E8F9F19205}" type="parTrans" cxnId="{3657AB2E-DEA7-4A16-841B-7C7A2E5931F1}">
      <dgm:prSet/>
      <dgm:spPr/>
      <dgm:t>
        <a:bodyPr/>
        <a:lstStyle/>
        <a:p>
          <a:endParaRPr lang="en-US"/>
        </a:p>
      </dgm:t>
    </dgm:pt>
    <dgm:pt modelId="{3FD7622E-30F4-4EDB-A205-CE6235CE54ED}" type="sibTrans" cxnId="{3657AB2E-DEA7-4A16-841B-7C7A2E5931F1}">
      <dgm:prSet/>
      <dgm:spPr/>
      <dgm:t>
        <a:bodyPr/>
        <a:lstStyle/>
        <a:p>
          <a:endParaRPr lang="en-US"/>
        </a:p>
      </dgm:t>
    </dgm:pt>
    <dgm:pt modelId="{948153C0-887C-4322-8A27-CAAF5EE989CA}">
      <dgm:prSet custT="1"/>
      <dgm:spPr/>
      <dgm:t>
        <a:bodyPr/>
        <a:lstStyle/>
        <a:p>
          <a:r>
            <a:rPr lang="es-CO" sz="4000" dirty="0"/>
            <a:t>- Seguridad</a:t>
          </a:r>
          <a:endParaRPr lang="en-US" sz="4000" dirty="0"/>
        </a:p>
      </dgm:t>
    </dgm:pt>
    <dgm:pt modelId="{2B1AC413-1055-4960-8B52-EACDCB476321}" type="parTrans" cxnId="{C2792066-3BF8-4374-A397-E9FF3E977A01}">
      <dgm:prSet/>
      <dgm:spPr/>
      <dgm:t>
        <a:bodyPr/>
        <a:lstStyle/>
        <a:p>
          <a:endParaRPr lang="en-US"/>
        </a:p>
      </dgm:t>
    </dgm:pt>
    <dgm:pt modelId="{AF2612CD-6C4F-4E16-BF83-8A87947586A5}" type="sibTrans" cxnId="{C2792066-3BF8-4374-A397-E9FF3E977A01}">
      <dgm:prSet/>
      <dgm:spPr/>
      <dgm:t>
        <a:bodyPr/>
        <a:lstStyle/>
        <a:p>
          <a:endParaRPr lang="en-US"/>
        </a:p>
      </dgm:t>
    </dgm:pt>
    <dgm:pt modelId="{8CAA599D-D78A-46D3-8C75-8BF5E0FFDBEE}">
      <dgm:prSet custT="1"/>
      <dgm:spPr/>
      <dgm:t>
        <a:bodyPr/>
        <a:lstStyle/>
        <a:p>
          <a:r>
            <a:rPr lang="es-CO" sz="4400" dirty="0"/>
            <a:t>- </a:t>
          </a:r>
          <a:r>
            <a:rPr lang="es-CO" sz="4400" dirty="0" err="1"/>
            <a:t>FrontEnd</a:t>
          </a:r>
          <a:endParaRPr lang="en-US" sz="4400" dirty="0"/>
        </a:p>
      </dgm:t>
    </dgm:pt>
    <dgm:pt modelId="{C7665D0E-9CDB-4D05-A0D0-8CD2ABF9016D}" type="parTrans" cxnId="{08C16837-9A88-4257-AE06-FAB4B9406A27}">
      <dgm:prSet/>
      <dgm:spPr/>
      <dgm:t>
        <a:bodyPr/>
        <a:lstStyle/>
        <a:p>
          <a:endParaRPr lang="en-US"/>
        </a:p>
      </dgm:t>
    </dgm:pt>
    <dgm:pt modelId="{2264C9AB-69F3-4D5B-9A3D-D330C9B23F08}" type="sibTrans" cxnId="{08C16837-9A88-4257-AE06-FAB4B9406A27}">
      <dgm:prSet/>
      <dgm:spPr/>
      <dgm:t>
        <a:bodyPr/>
        <a:lstStyle/>
        <a:p>
          <a:endParaRPr lang="en-US"/>
        </a:p>
      </dgm:t>
    </dgm:pt>
    <dgm:pt modelId="{29E47865-29CC-4EAC-ABDB-89EF1FB283CC}">
      <dgm:prSet/>
      <dgm:spPr/>
      <dgm:t>
        <a:bodyPr/>
        <a:lstStyle/>
        <a:p>
          <a:r>
            <a:rPr lang="es-CO"/>
            <a:t>- GitHub</a:t>
          </a:r>
          <a:endParaRPr lang="en-US"/>
        </a:p>
      </dgm:t>
    </dgm:pt>
    <dgm:pt modelId="{04EB328F-67E1-4EEF-9FA6-EFE6B4975BD6}" type="parTrans" cxnId="{6B9DD162-416D-42C6-ABF1-265D243069C7}">
      <dgm:prSet/>
      <dgm:spPr/>
      <dgm:t>
        <a:bodyPr/>
        <a:lstStyle/>
        <a:p>
          <a:endParaRPr lang="en-US"/>
        </a:p>
      </dgm:t>
    </dgm:pt>
    <dgm:pt modelId="{D010EA0E-990C-4505-BBAD-34CFD5025F26}" type="sibTrans" cxnId="{6B9DD162-416D-42C6-ABF1-265D243069C7}">
      <dgm:prSet/>
      <dgm:spPr/>
      <dgm:t>
        <a:bodyPr/>
        <a:lstStyle/>
        <a:p>
          <a:endParaRPr lang="en-US"/>
        </a:p>
      </dgm:t>
    </dgm:pt>
    <dgm:pt modelId="{F4BDD5CE-C5B3-46C0-9F3D-2FE9816BD494}">
      <dgm:prSet custT="1"/>
      <dgm:spPr/>
      <dgm:t>
        <a:bodyPr/>
        <a:lstStyle/>
        <a:p>
          <a:r>
            <a:rPr lang="es-CO" sz="4400" dirty="0"/>
            <a:t>- Prototipo</a:t>
          </a:r>
          <a:endParaRPr lang="en-US" sz="4400" dirty="0"/>
        </a:p>
      </dgm:t>
    </dgm:pt>
    <dgm:pt modelId="{EED8C946-FE6B-4589-890B-95736B73A38A}" type="parTrans" cxnId="{B625657C-009B-4F23-8278-C7BB1E995854}">
      <dgm:prSet/>
      <dgm:spPr/>
      <dgm:t>
        <a:bodyPr/>
        <a:lstStyle/>
        <a:p>
          <a:endParaRPr lang="en-US"/>
        </a:p>
      </dgm:t>
    </dgm:pt>
    <dgm:pt modelId="{3694B09E-CC3A-4DEF-9E18-A2ABC1DFD1DC}" type="sibTrans" cxnId="{B625657C-009B-4F23-8278-C7BB1E995854}">
      <dgm:prSet/>
      <dgm:spPr/>
      <dgm:t>
        <a:bodyPr/>
        <a:lstStyle/>
        <a:p>
          <a:endParaRPr lang="en-US"/>
        </a:p>
      </dgm:t>
    </dgm:pt>
    <dgm:pt modelId="{E7BBB583-AEB0-45BC-93D0-5D1CD365FA91}" type="pres">
      <dgm:prSet presAssocID="{F8290A9D-2565-4888-A92C-4103869FB12C}" presName="diagram" presStyleCnt="0">
        <dgm:presLayoutVars>
          <dgm:dir/>
          <dgm:resizeHandles val="exact"/>
        </dgm:presLayoutVars>
      </dgm:prSet>
      <dgm:spPr/>
    </dgm:pt>
    <dgm:pt modelId="{CB1E82FA-25C6-4D0A-A912-BEE408F6759C}" type="pres">
      <dgm:prSet presAssocID="{A6B0F2C9-395C-441D-93D2-430A15387CAA}" presName="node" presStyleLbl="node1" presStyleIdx="0" presStyleCnt="6">
        <dgm:presLayoutVars>
          <dgm:bulletEnabled val="1"/>
        </dgm:presLayoutVars>
      </dgm:prSet>
      <dgm:spPr/>
    </dgm:pt>
    <dgm:pt modelId="{3389DF8C-C6A4-421A-9B2A-13F504F6B656}" type="pres">
      <dgm:prSet presAssocID="{4CB7A7F8-096E-4A6E-9EC9-8137D490AA52}" presName="sibTrans" presStyleCnt="0"/>
      <dgm:spPr/>
    </dgm:pt>
    <dgm:pt modelId="{A02F2693-921F-424D-8EC7-8A3BF23FD12A}" type="pres">
      <dgm:prSet presAssocID="{9744A34C-B26A-4EE8-AE4E-1970DA742557}" presName="node" presStyleLbl="node1" presStyleIdx="1" presStyleCnt="6">
        <dgm:presLayoutVars>
          <dgm:bulletEnabled val="1"/>
        </dgm:presLayoutVars>
      </dgm:prSet>
      <dgm:spPr/>
    </dgm:pt>
    <dgm:pt modelId="{E34AA622-0F7B-479B-9FE8-B4248284F267}" type="pres">
      <dgm:prSet presAssocID="{3FD7622E-30F4-4EDB-A205-CE6235CE54ED}" presName="sibTrans" presStyleCnt="0"/>
      <dgm:spPr/>
    </dgm:pt>
    <dgm:pt modelId="{88DE7088-B1C3-4A84-A0C0-61A0AE678C1B}" type="pres">
      <dgm:prSet presAssocID="{948153C0-887C-4322-8A27-CAAF5EE989CA}" presName="node" presStyleLbl="node1" presStyleIdx="2" presStyleCnt="6">
        <dgm:presLayoutVars>
          <dgm:bulletEnabled val="1"/>
        </dgm:presLayoutVars>
      </dgm:prSet>
      <dgm:spPr/>
    </dgm:pt>
    <dgm:pt modelId="{7B3F803A-FF06-4A3C-8003-BAA449FCB1BC}" type="pres">
      <dgm:prSet presAssocID="{AF2612CD-6C4F-4E16-BF83-8A87947586A5}" presName="sibTrans" presStyleCnt="0"/>
      <dgm:spPr/>
    </dgm:pt>
    <dgm:pt modelId="{DCEE0A2D-1DC7-46F2-B476-E12FC17B783B}" type="pres">
      <dgm:prSet presAssocID="{8CAA599D-D78A-46D3-8C75-8BF5E0FFDBEE}" presName="node" presStyleLbl="node1" presStyleIdx="3" presStyleCnt="6">
        <dgm:presLayoutVars>
          <dgm:bulletEnabled val="1"/>
        </dgm:presLayoutVars>
      </dgm:prSet>
      <dgm:spPr/>
    </dgm:pt>
    <dgm:pt modelId="{AD93C571-4D04-42F9-9811-49F142E491CC}" type="pres">
      <dgm:prSet presAssocID="{2264C9AB-69F3-4D5B-9A3D-D330C9B23F08}" presName="sibTrans" presStyleCnt="0"/>
      <dgm:spPr/>
    </dgm:pt>
    <dgm:pt modelId="{9452AD3B-DF48-4B65-8B3A-F78F98BB33B0}" type="pres">
      <dgm:prSet presAssocID="{29E47865-29CC-4EAC-ABDB-89EF1FB283CC}" presName="node" presStyleLbl="node1" presStyleIdx="4" presStyleCnt="6">
        <dgm:presLayoutVars>
          <dgm:bulletEnabled val="1"/>
        </dgm:presLayoutVars>
      </dgm:prSet>
      <dgm:spPr/>
    </dgm:pt>
    <dgm:pt modelId="{D0970DAD-8E45-4CE3-9577-4BA0FA882878}" type="pres">
      <dgm:prSet presAssocID="{D010EA0E-990C-4505-BBAD-34CFD5025F26}" presName="sibTrans" presStyleCnt="0"/>
      <dgm:spPr/>
    </dgm:pt>
    <dgm:pt modelId="{83566836-2945-49BC-B1D2-CDCD88708C17}" type="pres">
      <dgm:prSet presAssocID="{F4BDD5CE-C5B3-46C0-9F3D-2FE9816BD4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B06EC09-61B3-46EA-9175-CB494CF611A3}" type="presOf" srcId="{A6B0F2C9-395C-441D-93D2-430A15387CAA}" destId="{CB1E82FA-25C6-4D0A-A912-BEE408F6759C}" srcOrd="0" destOrd="0" presId="urn:microsoft.com/office/officeart/2005/8/layout/default"/>
    <dgm:cxn modelId="{3657AB2E-DEA7-4A16-841B-7C7A2E5931F1}" srcId="{F8290A9D-2565-4888-A92C-4103869FB12C}" destId="{9744A34C-B26A-4EE8-AE4E-1970DA742557}" srcOrd="1" destOrd="0" parTransId="{F97D70E2-CA61-456D-A3DD-70E8F9F19205}" sibTransId="{3FD7622E-30F4-4EDB-A205-CE6235CE54ED}"/>
    <dgm:cxn modelId="{91DF7935-8610-4F56-B829-6DDCEFB6A962}" type="presOf" srcId="{8CAA599D-D78A-46D3-8C75-8BF5E0FFDBEE}" destId="{DCEE0A2D-1DC7-46F2-B476-E12FC17B783B}" srcOrd="0" destOrd="0" presId="urn:microsoft.com/office/officeart/2005/8/layout/default"/>
    <dgm:cxn modelId="{08C16837-9A88-4257-AE06-FAB4B9406A27}" srcId="{F8290A9D-2565-4888-A92C-4103869FB12C}" destId="{8CAA599D-D78A-46D3-8C75-8BF5E0FFDBEE}" srcOrd="3" destOrd="0" parTransId="{C7665D0E-9CDB-4D05-A0D0-8CD2ABF9016D}" sibTransId="{2264C9AB-69F3-4D5B-9A3D-D330C9B23F08}"/>
    <dgm:cxn modelId="{1EABDC3D-F482-4724-B533-9CEF185A4D7D}" type="presOf" srcId="{948153C0-887C-4322-8A27-CAAF5EE989CA}" destId="{88DE7088-B1C3-4A84-A0C0-61A0AE678C1B}" srcOrd="0" destOrd="0" presId="urn:microsoft.com/office/officeart/2005/8/layout/default"/>
    <dgm:cxn modelId="{6B9DD162-416D-42C6-ABF1-265D243069C7}" srcId="{F8290A9D-2565-4888-A92C-4103869FB12C}" destId="{29E47865-29CC-4EAC-ABDB-89EF1FB283CC}" srcOrd="4" destOrd="0" parTransId="{04EB328F-67E1-4EEF-9FA6-EFE6B4975BD6}" sibTransId="{D010EA0E-990C-4505-BBAD-34CFD5025F26}"/>
    <dgm:cxn modelId="{C2792066-3BF8-4374-A397-E9FF3E977A01}" srcId="{F8290A9D-2565-4888-A92C-4103869FB12C}" destId="{948153C0-887C-4322-8A27-CAAF5EE989CA}" srcOrd="2" destOrd="0" parTransId="{2B1AC413-1055-4960-8B52-EACDCB476321}" sibTransId="{AF2612CD-6C4F-4E16-BF83-8A87947586A5}"/>
    <dgm:cxn modelId="{75DAED67-55E1-4888-BA4A-C3CD2645F3E7}" type="presOf" srcId="{29E47865-29CC-4EAC-ABDB-89EF1FB283CC}" destId="{9452AD3B-DF48-4B65-8B3A-F78F98BB33B0}" srcOrd="0" destOrd="0" presId="urn:microsoft.com/office/officeart/2005/8/layout/default"/>
    <dgm:cxn modelId="{D1962649-B467-4ADD-BE15-8498896BEEFB}" type="presOf" srcId="{9744A34C-B26A-4EE8-AE4E-1970DA742557}" destId="{A02F2693-921F-424D-8EC7-8A3BF23FD12A}" srcOrd="0" destOrd="0" presId="urn:microsoft.com/office/officeart/2005/8/layout/default"/>
    <dgm:cxn modelId="{73748D77-1AEF-448F-A326-6940D2525367}" srcId="{F8290A9D-2565-4888-A92C-4103869FB12C}" destId="{A6B0F2C9-395C-441D-93D2-430A15387CAA}" srcOrd="0" destOrd="0" parTransId="{5D9F6F83-C9CF-4479-B680-06197B8D2FA5}" sibTransId="{4CB7A7F8-096E-4A6E-9EC9-8137D490AA52}"/>
    <dgm:cxn modelId="{B625657C-009B-4F23-8278-C7BB1E995854}" srcId="{F8290A9D-2565-4888-A92C-4103869FB12C}" destId="{F4BDD5CE-C5B3-46C0-9F3D-2FE9816BD494}" srcOrd="5" destOrd="0" parTransId="{EED8C946-FE6B-4589-890B-95736B73A38A}" sibTransId="{3694B09E-CC3A-4DEF-9E18-A2ABC1DFD1DC}"/>
    <dgm:cxn modelId="{AA2CFA89-22F1-4130-AD2B-CE2AD00BC3A5}" type="presOf" srcId="{F4BDD5CE-C5B3-46C0-9F3D-2FE9816BD494}" destId="{83566836-2945-49BC-B1D2-CDCD88708C17}" srcOrd="0" destOrd="0" presId="urn:microsoft.com/office/officeart/2005/8/layout/default"/>
    <dgm:cxn modelId="{F2A410E0-3A8D-447E-B915-3AD2CC32F346}" type="presOf" srcId="{F8290A9D-2565-4888-A92C-4103869FB12C}" destId="{E7BBB583-AEB0-45BC-93D0-5D1CD365FA91}" srcOrd="0" destOrd="0" presId="urn:microsoft.com/office/officeart/2005/8/layout/default"/>
    <dgm:cxn modelId="{D602E0BE-54A5-47EB-AA65-613C7DB61480}" type="presParOf" srcId="{E7BBB583-AEB0-45BC-93D0-5D1CD365FA91}" destId="{CB1E82FA-25C6-4D0A-A912-BEE408F6759C}" srcOrd="0" destOrd="0" presId="urn:microsoft.com/office/officeart/2005/8/layout/default"/>
    <dgm:cxn modelId="{30AC5DF6-8E0A-4B14-91A1-3DE00673ABCD}" type="presParOf" srcId="{E7BBB583-AEB0-45BC-93D0-5D1CD365FA91}" destId="{3389DF8C-C6A4-421A-9B2A-13F504F6B656}" srcOrd="1" destOrd="0" presId="urn:microsoft.com/office/officeart/2005/8/layout/default"/>
    <dgm:cxn modelId="{D6E77338-295A-4E73-987A-EF2A582A16A4}" type="presParOf" srcId="{E7BBB583-AEB0-45BC-93D0-5D1CD365FA91}" destId="{A02F2693-921F-424D-8EC7-8A3BF23FD12A}" srcOrd="2" destOrd="0" presId="urn:microsoft.com/office/officeart/2005/8/layout/default"/>
    <dgm:cxn modelId="{59A74649-AE21-4115-9455-5640C8DC4694}" type="presParOf" srcId="{E7BBB583-AEB0-45BC-93D0-5D1CD365FA91}" destId="{E34AA622-0F7B-479B-9FE8-B4248284F267}" srcOrd="3" destOrd="0" presId="urn:microsoft.com/office/officeart/2005/8/layout/default"/>
    <dgm:cxn modelId="{B5B77073-46D0-43B1-9D92-958A8394A6E4}" type="presParOf" srcId="{E7BBB583-AEB0-45BC-93D0-5D1CD365FA91}" destId="{88DE7088-B1C3-4A84-A0C0-61A0AE678C1B}" srcOrd="4" destOrd="0" presId="urn:microsoft.com/office/officeart/2005/8/layout/default"/>
    <dgm:cxn modelId="{6B2C0420-4C5A-4138-9C86-E50FD44A0BEF}" type="presParOf" srcId="{E7BBB583-AEB0-45BC-93D0-5D1CD365FA91}" destId="{7B3F803A-FF06-4A3C-8003-BAA449FCB1BC}" srcOrd="5" destOrd="0" presId="urn:microsoft.com/office/officeart/2005/8/layout/default"/>
    <dgm:cxn modelId="{21E142D0-34A9-4C03-8F14-958A8DCB7078}" type="presParOf" srcId="{E7BBB583-AEB0-45BC-93D0-5D1CD365FA91}" destId="{DCEE0A2D-1DC7-46F2-B476-E12FC17B783B}" srcOrd="6" destOrd="0" presId="urn:microsoft.com/office/officeart/2005/8/layout/default"/>
    <dgm:cxn modelId="{DA9F9F94-3634-47FE-8E65-00392AC89A29}" type="presParOf" srcId="{E7BBB583-AEB0-45BC-93D0-5D1CD365FA91}" destId="{AD93C571-4D04-42F9-9811-49F142E491CC}" srcOrd="7" destOrd="0" presId="urn:microsoft.com/office/officeart/2005/8/layout/default"/>
    <dgm:cxn modelId="{19EA1F4C-CCE4-4453-9C86-4414430C7F08}" type="presParOf" srcId="{E7BBB583-AEB0-45BC-93D0-5D1CD365FA91}" destId="{9452AD3B-DF48-4B65-8B3A-F78F98BB33B0}" srcOrd="8" destOrd="0" presId="urn:microsoft.com/office/officeart/2005/8/layout/default"/>
    <dgm:cxn modelId="{47814987-4372-45CD-8876-6A2F38F0036B}" type="presParOf" srcId="{E7BBB583-AEB0-45BC-93D0-5D1CD365FA91}" destId="{D0970DAD-8E45-4CE3-9577-4BA0FA882878}" srcOrd="9" destOrd="0" presId="urn:microsoft.com/office/officeart/2005/8/layout/default"/>
    <dgm:cxn modelId="{1D0CB22F-F9CA-4A9B-904A-F33404C8F3BE}" type="presParOf" srcId="{E7BBB583-AEB0-45BC-93D0-5D1CD365FA91}" destId="{83566836-2945-49BC-B1D2-CDCD88708C1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E82FA-25C6-4D0A-A912-BEE408F6759C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/>
            <a:t>- DDL</a:t>
          </a:r>
          <a:endParaRPr lang="en-US" sz="5400" kern="1200"/>
        </a:p>
      </dsp:txBody>
      <dsp:txXfrm>
        <a:off x="397549" y="1960"/>
        <a:ext cx="2751906" cy="1651143"/>
      </dsp:txXfrm>
    </dsp:sp>
    <dsp:sp modelId="{A02F2693-921F-424D-8EC7-8A3BF23FD12A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/>
            <a:t>- DML</a:t>
          </a:r>
          <a:endParaRPr lang="en-US" sz="5400" kern="1200"/>
        </a:p>
      </dsp:txBody>
      <dsp:txXfrm>
        <a:off x="3424646" y="1960"/>
        <a:ext cx="2751906" cy="1651143"/>
      </dsp:txXfrm>
    </dsp:sp>
    <dsp:sp modelId="{88DE7088-B1C3-4A84-A0C0-61A0AE678C1B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- Seguridad</a:t>
          </a:r>
          <a:endParaRPr lang="en-US" sz="4000" kern="1200" dirty="0"/>
        </a:p>
      </dsp:txBody>
      <dsp:txXfrm>
        <a:off x="6451743" y="1960"/>
        <a:ext cx="2751906" cy="1651143"/>
      </dsp:txXfrm>
    </dsp:sp>
    <dsp:sp modelId="{DCEE0A2D-1DC7-46F2-B476-E12FC17B783B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/>
            <a:t>- </a:t>
          </a:r>
          <a:r>
            <a:rPr lang="es-CO" sz="4400" kern="1200" dirty="0" err="1"/>
            <a:t>FrontEnd</a:t>
          </a:r>
          <a:endParaRPr lang="en-US" sz="4400" kern="1200" dirty="0"/>
        </a:p>
      </dsp:txBody>
      <dsp:txXfrm>
        <a:off x="397549" y="1928295"/>
        <a:ext cx="2751906" cy="1651143"/>
      </dsp:txXfrm>
    </dsp:sp>
    <dsp:sp modelId="{9452AD3B-DF48-4B65-8B3A-F78F98BB33B0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/>
            <a:t>- GitHub</a:t>
          </a:r>
          <a:endParaRPr lang="en-US" sz="5400" kern="1200"/>
        </a:p>
      </dsp:txBody>
      <dsp:txXfrm>
        <a:off x="3424646" y="1928295"/>
        <a:ext cx="2751906" cy="1651143"/>
      </dsp:txXfrm>
    </dsp:sp>
    <dsp:sp modelId="{83566836-2945-49BC-B1D2-CDCD88708C17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/>
            <a:t>- Prototipo</a:t>
          </a:r>
          <a:endParaRPr lang="en-US" sz="4400" kern="1200" dirty="0"/>
        </a:p>
      </dsp:txBody>
      <dsp:txXfrm>
        <a:off x="6451743" y="1928295"/>
        <a:ext cx="2751906" cy="165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9EA21-8FB8-3E3B-D1CF-A2FAB3C96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DLYTime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A603B-0C0C-F68D-A055-DD25D3AB0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/>
              <a:t>Base de datos</a:t>
            </a:r>
          </a:p>
          <a:p>
            <a:r>
              <a:rPr lang="es-CO" dirty="0"/>
              <a:t>Kevin Aroca</a:t>
            </a:r>
          </a:p>
          <a:p>
            <a:r>
              <a:rPr lang="es-CO" dirty="0"/>
              <a:t>Sebastián Rodríguez</a:t>
            </a:r>
          </a:p>
          <a:p>
            <a:r>
              <a:rPr lang="es-CO" dirty="0"/>
              <a:t>Gerson Corredor</a:t>
            </a:r>
          </a:p>
          <a:p>
            <a:r>
              <a:rPr lang="es-CO" dirty="0"/>
              <a:t>Samuel Prieto</a:t>
            </a:r>
          </a:p>
        </p:txBody>
      </p:sp>
    </p:spTree>
    <p:extLst>
      <p:ext uri="{BB962C8B-B14F-4D97-AF65-F5344CB8AC3E}">
        <p14:creationId xmlns:p14="http://schemas.microsoft.com/office/powerpoint/2010/main" val="26652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4AA51-E4A5-5B37-73CC-9686CE83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F8764-0FFE-BA7F-30BF-4C11BD29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A939CD-368B-314F-8AF0-5BCBFB5D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0192"/>
            <a:ext cx="1031701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2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87F90-4C63-E4AE-ABCB-F9C54618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DA89BB-4016-6B30-6103-DBD1D6E72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69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37C8A-D988-4D2C-D997-CF5B6754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Encriptación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3A2556-7599-1B54-6216-4434B266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80" y="1530573"/>
            <a:ext cx="9704439" cy="37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5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9E7F15-2566-4C99-2E76-0E2A253B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690180"/>
            <a:ext cx="8297433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1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6F5043-A358-1F9D-FC32-59349A72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309127"/>
            <a:ext cx="8659433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1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22FAB4-2CE8-92C6-E7CE-8453760B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47153"/>
            <a:ext cx="8726118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2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73822C-8B30-BA71-14B4-E57C8788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709233"/>
            <a:ext cx="9078592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8BE1A5-6751-4713-3C5A-F26FE377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2081024"/>
            <a:ext cx="929769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9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C1B6E-D73C-EBC3-5C53-A9F635FB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roles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C1DAAC-CB63-C13A-7588-128D2170A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Valor agregado de seguridad</a:t>
            </a:r>
          </a:p>
        </p:txBody>
      </p:sp>
    </p:spTree>
    <p:extLst>
      <p:ext uri="{BB962C8B-B14F-4D97-AF65-F5344CB8AC3E}">
        <p14:creationId xmlns:p14="http://schemas.microsoft.com/office/powerpoint/2010/main" val="3696050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4D2322-593F-AA9E-2FB0-5546B354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1" y="1634739"/>
            <a:ext cx="7592557" cy="35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D4DC-0D67-745F-CFEC-2593D32C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CO" dirty="0"/>
              <a:t>Tabla de contenido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E9BFAA2-C636-E331-8837-45A718F4C8AA}"/>
              </a:ext>
            </a:extLst>
          </p:cNvPr>
          <p:cNvSpPr txBox="1">
            <a:spLocks/>
          </p:cNvSpPr>
          <p:nvPr/>
        </p:nvSpPr>
        <p:spPr>
          <a:xfrm>
            <a:off x="4647268" y="2927081"/>
            <a:ext cx="1188720" cy="50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s-CO" dirty="0"/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CA39F64C-3963-A617-12C9-76499DCC6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0143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56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1EE4D-3EEE-4EE5-20E8-6A853AB8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Importante para reparación.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D6C68D-9C94-B5E2-93F2-496894EF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22" y="2481685"/>
            <a:ext cx="7604009" cy="6864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B7A758-56DA-D766-227D-C614096C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42" y="3727719"/>
            <a:ext cx="6510688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4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06908-095A-DE63-C815-AF4145F8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utilizando </a:t>
            </a:r>
            <a:r>
              <a:rPr lang="es-ES" dirty="0" err="1"/>
              <a:t>join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921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EE547-AAC8-D4C6-1DF9-8B925B86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B450C70-BBD3-FDE3-1595-C65CABC88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143" y="3110709"/>
            <a:ext cx="5106113" cy="733527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C5FD7-EB78-6418-7908-0EECE92C2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67" y="79527"/>
            <a:ext cx="9250066" cy="29626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396C04-3E0A-9763-A549-14913D0A3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268" y="3912730"/>
            <a:ext cx="7754432" cy="174331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6784A98-1CDF-7CE9-B47B-488223FF9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038" y="5724542"/>
            <a:ext cx="532521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0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3903BE0-5CD8-A423-E2F0-E18511CF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15" y="0"/>
            <a:ext cx="8383170" cy="20291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4DA523-875D-166B-B4A8-E71D7860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11" y="2094410"/>
            <a:ext cx="5744377" cy="12955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F456D3-F022-813C-EA22-36206618F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91" y="3455294"/>
            <a:ext cx="10317015" cy="20386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18F8BC-EDD7-4DEA-EDBC-F3F6487C7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249" y="5624535"/>
            <a:ext cx="358190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08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CFF3445-AEFE-453D-203D-75D42839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6" y="151629"/>
            <a:ext cx="6878010" cy="22482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621A9D-13E9-34A2-C684-94A9F1BD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92" y="2514143"/>
            <a:ext cx="4058216" cy="1257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774EF75-F675-69EA-FC73-E6215C7A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851" y="3816810"/>
            <a:ext cx="9116697" cy="18576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43EEC3C-CF5C-B96C-7018-8ACF0F85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176" y="5847420"/>
            <a:ext cx="673511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5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CA62C58-B047-3C1D-8F7C-6278B9E1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21" y="149223"/>
            <a:ext cx="7582958" cy="14861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B084EA-B803-0F11-A4EF-190A4B5B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24" y="1749630"/>
            <a:ext cx="3419952" cy="12955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ACB576-A739-A4E4-5F90-E532DE2B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826" y="3159511"/>
            <a:ext cx="7868748" cy="20957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38DBDD-53EA-969C-9129-AF3E1DDB1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172" y="5618770"/>
            <a:ext cx="237205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08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AAB4ADF-C777-B180-E23C-10F38FB6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220" y="3076435"/>
            <a:ext cx="8849960" cy="2000529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663A18-3AE6-0A33-DA5D-16F4CFFD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063" y="0"/>
            <a:ext cx="6792273" cy="17623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B3108F-1A4D-2399-F895-085FF62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61" y="1876671"/>
            <a:ext cx="3248478" cy="10860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B34630-F8AA-C2E6-0776-6233A807E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168" y="5190726"/>
            <a:ext cx="711616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1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173F-7C76-3B43-0F20-D5D1EB1A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anidadas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76937-5BD4-445A-5265-82D255F78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654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BC59BCE-957A-BE6B-DAF5-6E1E37AAE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85389"/>
            <a:ext cx="9601200" cy="948266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D90FAB-400D-60B0-DBB9-1529ECB8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30" y="12338"/>
            <a:ext cx="10681939" cy="13712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3A7B8CA-C30A-DA68-DAEE-619893E4B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603" y="1490253"/>
            <a:ext cx="3362794" cy="11336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6C2FCD3-8B49-4382-ACA5-615F17AC3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850" y="3695158"/>
            <a:ext cx="2467319" cy="4572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44A30F9-FA68-96BE-7B7D-F18253974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913" y="4213925"/>
            <a:ext cx="10374173" cy="20100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DFCEB20-7CEF-A825-E357-1E31B9B70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786" y="6223981"/>
            <a:ext cx="268642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84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8B2C0076-D92A-3EB0-0AC8-9562A772C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40" y="1975988"/>
            <a:ext cx="9601200" cy="896111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2CCA6F-AD83-EB88-D52D-6FAB4ECB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81" y="195194"/>
            <a:ext cx="9450119" cy="9812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8BC045-9F13-4E3D-A5EB-1FE07A63B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23" y="1428750"/>
            <a:ext cx="1676634" cy="45726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42AC012-0AEB-D8BA-09E0-CCE70B4A8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071" y="3004624"/>
            <a:ext cx="1705213" cy="4572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BCAF44C-29B9-DB6D-46A9-1A392C3EC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672" y="3594413"/>
            <a:ext cx="10896600" cy="136612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88CD47-0A25-1CF1-CB7E-33CE6B21F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254" y="5093993"/>
            <a:ext cx="247684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C0768-2F80-4A20-3D88-E4E1D81F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394" y="1301360"/>
            <a:ext cx="7386602" cy="2852737"/>
          </a:xfrm>
        </p:spPr>
        <p:txBody>
          <a:bodyPr/>
          <a:lstStyle/>
          <a:p>
            <a:r>
              <a:rPr lang="es-CO" dirty="0"/>
              <a:t>Creación de DB y tablas</a:t>
            </a:r>
          </a:p>
        </p:txBody>
      </p:sp>
    </p:spTree>
    <p:extLst>
      <p:ext uri="{BB962C8B-B14F-4D97-AF65-F5344CB8AC3E}">
        <p14:creationId xmlns:p14="http://schemas.microsoft.com/office/powerpoint/2010/main" val="311961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DDE3B-42E2-D648-5F9B-AA806935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27A97DFE-6A44-4999-8CDD-35274897C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219" y="3752815"/>
            <a:ext cx="2419688" cy="543001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627F83-1FC5-668C-6D98-04B3FAC7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56" y="4239"/>
            <a:ext cx="9935962" cy="15432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8FE5DF-8E99-9374-365B-6E5A95F17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998" y="1588197"/>
            <a:ext cx="2534004" cy="4763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7B49BA8-B134-1C55-4325-033A98C4E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82" y="2212393"/>
            <a:ext cx="10469436" cy="14575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E7F2212-57FC-105B-8212-EEF902220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82" y="4367228"/>
            <a:ext cx="10031225" cy="17909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52D6858-5AD5-7587-77C3-AB560426F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536" y="6172200"/>
            <a:ext cx="324847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7ED5E-7D9E-50C8-7477-30BEF620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C52C9F0-B996-B02F-4954-05B7763FA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787" y="1914489"/>
            <a:ext cx="1600423" cy="514422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88148F-F530-DED1-D338-EE597891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238020"/>
            <a:ext cx="8945223" cy="1505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152322-A648-42B3-F4B2-9C2F1A5ED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781" y="2600220"/>
            <a:ext cx="9202434" cy="22577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3128D2-FD59-FEEF-C5E3-455D1632D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413" y="5028767"/>
            <a:ext cx="616353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71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3995E9-EB58-5F62-B3B3-F295C28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75865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DDF2-B569-9409-4838-AFC14D66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para la utilización de </a:t>
            </a:r>
            <a:r>
              <a:rPr lang="es-CO" dirty="0" err="1"/>
              <a:t>Boostrap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83EC34-9CEC-A536-EFED-E941AAB7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9" y="2499770"/>
            <a:ext cx="8534400" cy="400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3D901C-6899-4D3B-1087-90C50913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08" y="3958180"/>
            <a:ext cx="8534399" cy="14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1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33532A3-5BDA-DDF7-12AC-48B91282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838200"/>
            <a:ext cx="8801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4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6CF71DC-B8AC-5DEB-82F2-32CA9BCC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800100"/>
            <a:ext cx="9105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2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CDB9D9-67C6-01B1-43A1-CA14F51B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84"/>
            <a:ext cx="12192000" cy="62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E9BC43-C0A8-8D2E-7892-E8F06146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15" y="762000"/>
            <a:ext cx="91630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4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3F9D8-743A-D576-4D42-1D92D308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Simulación de entrar con un usuario con rol.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12A03A1-4FFE-E95B-42DF-2B3CEDE2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27" y="1340841"/>
            <a:ext cx="3516613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3CF9C1-3C40-1FD3-C86A-C2AA8A78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/>
              <a:t>Simulación de CRUD de usuarios.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AA58D1-3F70-56BE-359C-50377B76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2" y="1524513"/>
            <a:ext cx="9797173" cy="18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0D345-66AB-83D3-9BAC-223775BA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D708F-828B-0DB3-367B-EAE82729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9259CC-170D-481C-5755-254907EF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785443"/>
            <a:ext cx="862132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2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3995E9-EB58-5F62-B3B3-F295C287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GitHUB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206961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84D58A16-9358-7113-808E-419720D8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16" y="1289918"/>
            <a:ext cx="8278736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16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8B1CD9-9D9A-4436-289D-D0ADBB99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24" y="1289918"/>
            <a:ext cx="8043321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7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15B23-3302-7F21-CE14-BB882490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561C9-E597-B5B6-C1BB-A6B0A6E75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026B7-6E75-D0D8-ECBF-CA598F230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15CACC-3EA7-348D-3A2C-44B2E70F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06AAC3-720D-E2F8-2249-66C21F497A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1E2DE5-6DC4-A04D-13EF-D2DD2EBD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023602"/>
            <a:ext cx="883090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F4AB-C4E5-E13D-3A20-0381EE3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7286F-8C97-F5BA-F995-6AD93D2C5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F96738-38DA-479C-D0B2-897166F6F2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8D1B81-543F-3710-C5EA-37DB5D7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F38887-602A-43F5-DB68-31E71B1919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9BE033-EEC8-E3A3-1E0D-226874CF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7" y="1033128"/>
            <a:ext cx="1079333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421BB-D141-9BF5-F3CA-A22F0DA5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A7C8D-2F4C-11B0-E351-2EBEEF00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DB91A3-7E4A-831D-45AB-3C3D13179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89" y="685800"/>
            <a:ext cx="1079333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9EA9-B2E9-8667-1BD4-C8D6AC3D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114D7-C086-77F2-8842-A70D45E8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26F7F2-50E0-0DDF-2BD3-F47BA37A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299601"/>
            <a:ext cx="8326012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6D1E3-755D-D211-2125-7A6B90A1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6C2BA-CD01-2D15-D2EC-150D7342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DAAA80-A495-D34B-AD41-B4A3494B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309127"/>
            <a:ext cx="9821646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685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199</TotalTime>
  <Words>76</Words>
  <Application>Microsoft Office PowerPoint</Application>
  <PresentationFormat>Panorámica</PresentationFormat>
  <Paragraphs>26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4" baseType="lpstr">
      <vt:lpstr>Franklin Gothic Book</vt:lpstr>
      <vt:lpstr>Recorte</vt:lpstr>
      <vt:lpstr>DLYTime</vt:lpstr>
      <vt:lpstr>Tabla de contenido</vt:lpstr>
      <vt:lpstr>Creación de DB y tablas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Inserción de datos</vt:lpstr>
      <vt:lpstr>Encriptación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Creación de roles</vt:lpstr>
      <vt:lpstr>Presentación de PowerPoint</vt:lpstr>
      <vt:lpstr>Código Importante para reparación.</vt:lpstr>
      <vt:lpstr>Consultas utilizando join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Consultas anidadas</vt:lpstr>
      <vt:lpstr>Presentación de PowerPoint</vt:lpstr>
      <vt:lpstr>Presentación de PowerPoint</vt:lpstr>
      <vt:lpstr>Presentación de PowerPoint</vt:lpstr>
      <vt:lpstr>Presentación de PowerPoint</vt:lpstr>
      <vt:lpstr>FrontEnd</vt:lpstr>
      <vt:lpstr>Código para la utilización de Boostrap</vt:lpstr>
      <vt:lpstr>Presentación de PowerPoint</vt:lpstr>
      <vt:lpstr>Presentación de PowerPoint</vt:lpstr>
      <vt:lpstr>Presentación de PowerPoint</vt:lpstr>
      <vt:lpstr>Presentación de PowerPoint</vt:lpstr>
      <vt:lpstr>Simulación de entrar con un usuario con rol.</vt:lpstr>
      <vt:lpstr>Simulación de CRUD de usuarios.</vt:lpstr>
      <vt:lpstr>GitHUB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Alejandro Aroca Luna</dc:creator>
  <cp:lastModifiedBy>Joan Sebastian Rodriguez Quevedo</cp:lastModifiedBy>
  <cp:revision>4</cp:revision>
  <dcterms:created xsi:type="dcterms:W3CDTF">2024-09-17T02:31:40Z</dcterms:created>
  <dcterms:modified xsi:type="dcterms:W3CDTF">2024-09-17T13:01:43Z</dcterms:modified>
</cp:coreProperties>
</file>