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CDE"/>
    <a:srgbClr val="0C5395"/>
    <a:srgbClr val="FFFFFF"/>
    <a:srgbClr val="3661EB"/>
    <a:srgbClr val="EBF0FE"/>
    <a:srgbClr val="F5F7F9"/>
    <a:srgbClr val="CDD7E1"/>
    <a:srgbClr val="AEBECE"/>
    <a:srgbClr val="17123E"/>
    <a:srgbClr val="26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>
        <p:scale>
          <a:sx n="66" d="100"/>
          <a:sy n="66" d="100"/>
        </p:scale>
        <p:origin x="1330" y="29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27F77A0D-B855-4F36-B08A-C7821F99C7DC}"/>
    <pc:docChg chg="undo redo custSel addSld modSld">
      <pc:chgData name="Alon Pinheiro" userId="68d1182545d76c74" providerId="LiveId" clId="{27F77A0D-B855-4F36-B08A-C7821F99C7DC}" dt="2021-11-22T19:47:46.629" v="181" actId="14100"/>
      <pc:docMkLst>
        <pc:docMk/>
      </pc:docMkLst>
      <pc:sldChg chg="addSp delSp modSp add mod">
        <pc:chgData name="Alon Pinheiro" userId="68d1182545d76c74" providerId="LiveId" clId="{27F77A0D-B855-4F36-B08A-C7821F99C7DC}" dt="2021-11-22T19:06:57.372" v="46" actId="1038"/>
        <pc:sldMkLst>
          <pc:docMk/>
          <pc:sldMk cId="563516691" sldId="339"/>
        </pc:sldMkLst>
        <pc:spChg chg="mod">
          <ac:chgData name="Alon Pinheiro" userId="68d1182545d76c74" providerId="LiveId" clId="{27F77A0D-B855-4F36-B08A-C7821F99C7DC}" dt="2021-11-22T19:06:14.539" v="25" actId="20577"/>
          <ac:spMkLst>
            <pc:docMk/>
            <pc:sldMk cId="563516691" sldId="339"/>
            <ac:spMk id="3" creationId="{46CF7D42-3571-4D08-8419-5931AB5F93DC}"/>
          </ac:spMkLst>
        </pc:spChg>
        <pc:spChg chg="mod">
          <ac:chgData name="Alon Pinheiro" userId="68d1182545d76c74" providerId="LiveId" clId="{27F77A0D-B855-4F36-B08A-C7821F99C7DC}" dt="2021-11-22T19:06:57.372" v="46" actId="1038"/>
          <ac:spMkLst>
            <pc:docMk/>
            <pc:sldMk cId="563516691" sldId="339"/>
            <ac:spMk id="5" creationId="{73335405-D7A2-44D1-BD00-AA8A75C83BBF}"/>
          </ac:spMkLst>
        </pc:spChg>
        <pc:spChg chg="ord">
          <ac:chgData name="Alon Pinheiro" userId="68d1182545d76c74" providerId="LiveId" clId="{27F77A0D-B855-4F36-B08A-C7821F99C7DC}" dt="2021-11-22T19:04:46.900" v="13" actId="167"/>
          <ac:spMkLst>
            <pc:docMk/>
            <pc:sldMk cId="563516691" sldId="339"/>
            <ac:spMk id="10" creationId="{211F9B71-5306-4852-97F4-C3C4D06D2587}"/>
          </ac:spMkLst>
        </pc:spChg>
        <pc:spChg chg="add mod ord">
          <ac:chgData name="Alon Pinheiro" userId="68d1182545d76c74" providerId="LiveId" clId="{27F77A0D-B855-4F36-B08A-C7821F99C7DC}" dt="2021-11-22T19:05:28.231" v="20" actId="167"/>
          <ac:spMkLst>
            <pc:docMk/>
            <pc:sldMk cId="563516691" sldId="339"/>
            <ac:spMk id="11" creationId="{6711F272-2DE2-4E35-8FC0-011543FBFF36}"/>
          </ac:spMkLst>
        </pc:spChg>
        <pc:spChg chg="mod">
          <ac:chgData name="Alon Pinheiro" userId="68d1182545d76c74" providerId="LiveId" clId="{27F77A0D-B855-4F36-B08A-C7821F99C7DC}" dt="2021-11-22T19:06:54.396" v="42" actId="20577"/>
          <ac:spMkLst>
            <pc:docMk/>
            <pc:sldMk cId="563516691" sldId="339"/>
            <ac:spMk id="12" creationId="{510A62F0-31DE-4AEA-BCF6-15819D1E4F64}"/>
          </ac:spMkLst>
        </pc:spChg>
        <pc:picChg chg="mod">
          <ac:chgData name="Alon Pinheiro" userId="68d1182545d76c74" providerId="LiveId" clId="{27F77A0D-B855-4F36-B08A-C7821F99C7DC}" dt="2021-11-22T19:06:05.072" v="23" actId="14861"/>
          <ac:picMkLst>
            <pc:docMk/>
            <pc:sldMk cId="563516691" sldId="339"/>
            <ac:picMk id="7" creationId="{5D463B63-AA89-4F30-BD43-929CF48B8C47}"/>
          </ac:picMkLst>
        </pc:picChg>
        <pc:picChg chg="del mod ord">
          <ac:chgData name="Alon Pinheiro" userId="68d1182545d76c74" providerId="LiveId" clId="{27F77A0D-B855-4F36-B08A-C7821F99C7DC}" dt="2021-11-22T19:05:30.297" v="21" actId="478"/>
          <ac:picMkLst>
            <pc:docMk/>
            <pc:sldMk cId="563516691" sldId="339"/>
            <ac:picMk id="9" creationId="{5EE6ACBA-EECB-4CA3-BE0A-282744F01573}"/>
          </ac:picMkLst>
        </pc:picChg>
        <pc:picChg chg="mod">
          <ac:chgData name="Alon Pinheiro" userId="68d1182545d76c74" providerId="LiveId" clId="{27F77A0D-B855-4F36-B08A-C7821F99C7DC}" dt="2021-11-22T19:06:07.922" v="24" actId="108"/>
          <ac:picMkLst>
            <pc:docMk/>
            <pc:sldMk cId="563516691" sldId="339"/>
            <ac:picMk id="13" creationId="{44CB4CA8-FCC4-488F-8E22-A273D0DCA8DD}"/>
          </ac:picMkLst>
        </pc:picChg>
      </pc:sldChg>
      <pc:sldChg chg="addSp delSp modSp new mod">
        <pc:chgData name="Alon Pinheiro" userId="68d1182545d76c74" providerId="LiveId" clId="{27F77A0D-B855-4F36-B08A-C7821F99C7DC}" dt="2021-11-22T19:47:46.629" v="181" actId="14100"/>
        <pc:sldMkLst>
          <pc:docMk/>
          <pc:sldMk cId="2657912159" sldId="340"/>
        </pc:sldMkLst>
        <pc:spChg chg="del">
          <ac:chgData name="Alon Pinheiro" userId="68d1182545d76c74" providerId="LiveId" clId="{27F77A0D-B855-4F36-B08A-C7821F99C7DC}" dt="2021-11-22T19:46:35.035" v="149" actId="478"/>
          <ac:spMkLst>
            <pc:docMk/>
            <pc:sldMk cId="2657912159" sldId="340"/>
            <ac:spMk id="2" creationId="{5B6CCDFE-9D3D-46D7-9DAC-78E0A1FFC5FC}"/>
          </ac:spMkLst>
        </pc:spChg>
        <pc:spChg chg="del">
          <ac:chgData name="Alon Pinheiro" userId="68d1182545d76c74" providerId="LiveId" clId="{27F77A0D-B855-4F36-B08A-C7821F99C7DC}" dt="2021-11-22T19:46:33.274" v="148" actId="478"/>
          <ac:spMkLst>
            <pc:docMk/>
            <pc:sldMk cId="2657912159" sldId="340"/>
            <ac:spMk id="3" creationId="{E1B419D5-2C3C-42BB-AEBF-8CCFD8DDBED9}"/>
          </ac:spMkLst>
        </pc:spChg>
        <pc:spChg chg="add mod">
          <ac:chgData name="Alon Pinheiro" userId="68d1182545d76c74" providerId="LiveId" clId="{27F77A0D-B855-4F36-B08A-C7821F99C7DC}" dt="2021-11-22T19:47:46.629" v="181" actId="14100"/>
          <ac:spMkLst>
            <pc:docMk/>
            <pc:sldMk cId="2657912159" sldId="340"/>
            <ac:spMk id="4" creationId="{C6AE3D80-0A8B-46BB-8821-F360594DFFC9}"/>
          </ac:spMkLst>
        </pc:spChg>
        <pc:spChg chg="add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7" creationId="{231EF8A4-2526-4553-A762-74F0E9081CF0}"/>
          </ac:spMkLst>
        </pc:spChg>
        <pc:spChg chg="add mod">
          <ac:chgData name="Alon Pinheiro" userId="68d1182545d76c74" providerId="LiveId" clId="{27F77A0D-B855-4F36-B08A-C7821F99C7DC}" dt="2021-11-22T19:47:42.033" v="180" actId="1037"/>
          <ac:spMkLst>
            <pc:docMk/>
            <pc:sldMk cId="2657912159" sldId="340"/>
            <ac:spMk id="8" creationId="{1C959A20-73A0-4DC1-A443-316206B073AC}"/>
          </ac:spMkLst>
        </pc:spChg>
        <pc:spChg chg="add del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10" creationId="{69E626D8-4EF7-4451-B3E3-4A0479239F55}"/>
          </ac:spMkLst>
        </pc:spChg>
        <pc:spChg chg="add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13" creationId="{B5C4E861-8705-459A-97FE-7174608932A8}"/>
          </ac:spMkLst>
        </pc:spChg>
        <pc:spChg chg="add del mod">
          <ac:chgData name="Alon Pinheiro" userId="68d1182545d76c74" providerId="LiveId" clId="{27F77A0D-B855-4F36-B08A-C7821F99C7DC}" dt="2021-11-22T19:45:30.068" v="122" actId="478"/>
          <ac:spMkLst>
            <pc:docMk/>
            <pc:sldMk cId="2657912159" sldId="340"/>
            <ac:spMk id="14" creationId="{BDD72D2E-09EE-4FED-B1F7-DF6C0CA20AF5}"/>
          </ac:spMkLst>
        </pc:spChg>
        <pc:spChg chg="add del mod">
          <ac:chgData name="Alon Pinheiro" userId="68d1182545d76c74" providerId="LiveId" clId="{27F77A0D-B855-4F36-B08A-C7821F99C7DC}" dt="2021-11-22T19:45:31.814" v="123" actId="478"/>
          <ac:spMkLst>
            <pc:docMk/>
            <pc:sldMk cId="2657912159" sldId="340"/>
            <ac:spMk id="15" creationId="{A8B8C741-BE3F-44D6-9829-4B2F1889DA40}"/>
          </ac:spMkLst>
        </pc:spChg>
        <pc:spChg chg="add del mod">
          <ac:chgData name="Alon Pinheiro" userId="68d1182545d76c74" providerId="LiveId" clId="{27F77A0D-B855-4F36-B08A-C7821F99C7DC}" dt="2021-11-22T19:45:21.806" v="118" actId="478"/>
          <ac:spMkLst>
            <pc:docMk/>
            <pc:sldMk cId="2657912159" sldId="340"/>
            <ac:spMk id="16" creationId="{9B10BCC9-9603-4179-B2A9-74BEC773CECA}"/>
          </ac:spMkLst>
        </pc:spChg>
        <pc:spChg chg="add del mod">
          <ac:chgData name="Alon Pinheiro" userId="68d1182545d76c74" providerId="LiveId" clId="{27F77A0D-B855-4F36-B08A-C7821F99C7DC}" dt="2021-11-22T19:45:28.013" v="121" actId="478"/>
          <ac:spMkLst>
            <pc:docMk/>
            <pc:sldMk cId="2657912159" sldId="340"/>
            <ac:spMk id="17" creationId="{0C0E1470-A31C-4BF4-A09A-4128A8041403}"/>
          </ac:spMkLst>
        </pc:spChg>
        <pc:picChg chg="add mod">
          <ac:chgData name="Alon Pinheiro" userId="68d1182545d76c74" providerId="LiveId" clId="{27F77A0D-B855-4F36-B08A-C7821F99C7DC}" dt="2021-11-22T19:46:10.245" v="139" actId="14100"/>
          <ac:picMkLst>
            <pc:docMk/>
            <pc:sldMk cId="2657912159" sldId="340"/>
            <ac:picMk id="5" creationId="{34552E6C-997E-4CBE-A36D-BF60635A1FD1}"/>
          </ac:picMkLst>
        </pc:picChg>
        <pc:picChg chg="add del mod">
          <ac:chgData name="Alon Pinheiro" userId="68d1182545d76c74" providerId="LiveId" clId="{27F77A0D-B855-4F36-B08A-C7821F99C7DC}" dt="2021-11-22T19:46:24.811" v="144" actId="478"/>
          <ac:picMkLst>
            <pc:docMk/>
            <pc:sldMk cId="2657912159" sldId="340"/>
            <ac:picMk id="6" creationId="{A8702C70-4924-4ED1-B0C3-7FC9E2984B99}"/>
          </ac:picMkLst>
        </pc:picChg>
        <pc:picChg chg="add mod">
          <ac:chgData name="Alon Pinheiro" userId="68d1182545d76c74" providerId="LiveId" clId="{27F77A0D-B855-4F36-B08A-C7821F99C7DC}" dt="2021-11-22T19:14:52.472" v="48"/>
          <ac:picMkLst>
            <pc:docMk/>
            <pc:sldMk cId="2657912159" sldId="340"/>
            <ac:picMk id="9" creationId="{6BD09017-3498-472C-AB85-3C61B9C228B7}"/>
          </ac:picMkLst>
        </pc:picChg>
        <pc:picChg chg="add mod">
          <ac:chgData name="Alon Pinheiro" userId="68d1182545d76c74" providerId="LiveId" clId="{27F77A0D-B855-4F36-B08A-C7821F99C7DC}" dt="2021-11-22T19:46:06.060" v="138" actId="1038"/>
          <ac:picMkLst>
            <pc:docMk/>
            <pc:sldMk cId="2657912159" sldId="340"/>
            <ac:picMk id="12" creationId="{E939ADC6-F377-4CFD-90F4-093D35D3EEDE}"/>
          </ac:picMkLst>
        </pc:picChg>
        <pc:picChg chg="add mod">
          <ac:chgData name="Alon Pinheiro" userId="68d1182545d76c74" providerId="LiveId" clId="{27F77A0D-B855-4F36-B08A-C7821F99C7DC}" dt="2021-11-22T19:47:21.806" v="169" actId="14100"/>
          <ac:picMkLst>
            <pc:docMk/>
            <pc:sldMk cId="2657912159" sldId="340"/>
            <ac:picMk id="20" creationId="{5F2A5EBB-338C-4508-8412-4604AD3E4C1B}"/>
          </ac:picMkLst>
        </pc:picChg>
        <pc:cxnChg chg="add mod">
          <ac:chgData name="Alon Pinheiro" userId="68d1182545d76c74" providerId="LiveId" clId="{27F77A0D-B855-4F36-B08A-C7821F99C7DC}" dt="2021-11-22T19:45:57.501" v="132" actId="14100"/>
          <ac:cxnSpMkLst>
            <pc:docMk/>
            <pc:sldMk cId="2657912159" sldId="340"/>
            <ac:cxnSpMk id="11" creationId="{9420B798-D163-49F8-9853-01D4E68D6077}"/>
          </ac:cxnSpMkLst>
        </pc:cxnChg>
      </pc:sldChg>
    </pc:docChg>
  </pc:docChgLst>
  <pc:docChgLst>
    <pc:chgData name="Alon Pinheiro" userId="68d1182545d76c74" providerId="LiveId" clId="{E74A5983-A61C-44C8-AD58-15634E2958C9}"/>
    <pc:docChg chg="modSld">
      <pc:chgData name="Alon Pinheiro" userId="68d1182545d76c74" providerId="LiveId" clId="{E74A5983-A61C-44C8-AD58-15634E2958C9}" dt="2021-01-30T14:35:13.617" v="45" actId="1038"/>
      <pc:docMkLst>
        <pc:docMk/>
      </pc:docMkLst>
      <pc:sldChg chg="addSp modSp mod">
        <pc:chgData name="Alon Pinheiro" userId="68d1182545d76c74" providerId="LiveId" clId="{E74A5983-A61C-44C8-AD58-15634E2958C9}" dt="2021-01-30T14:35:13.617" v="45" actId="1038"/>
        <pc:sldMkLst>
          <pc:docMk/>
          <pc:sldMk cId="1770047017" sldId="260"/>
        </pc:sldMkLst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8" creationId="{63721AED-6672-4E20-804E-5B06C2B75A67}"/>
          </ac:spMkLst>
        </pc:spChg>
        <pc:spChg chg="add mod">
          <ac:chgData name="Alon Pinheiro" userId="68d1182545d76c74" providerId="LiveId" clId="{E74A5983-A61C-44C8-AD58-15634E2958C9}" dt="2021-01-30T14:34:50.160" v="44" actId="1035"/>
          <ac:spMkLst>
            <pc:docMk/>
            <pc:sldMk cId="1770047017" sldId="260"/>
            <ac:spMk id="46" creationId="{31030B6D-44AF-40EF-B222-16639914673F}"/>
          </ac:spMkLst>
        </pc:spChg>
        <pc:picChg chg="add mod">
          <ac:chgData name="Alon Pinheiro" userId="68d1182545d76c74" providerId="LiveId" clId="{E74A5983-A61C-44C8-AD58-15634E2958C9}" dt="2021-01-30T14:34:50.160" v="44" actId="1035"/>
          <ac:picMkLst>
            <pc:docMk/>
            <pc:sldMk cId="1770047017" sldId="260"/>
            <ac:picMk id="47" creationId="{995B4724-5E0A-4C62-9D4F-BF42EFE4A7D8}"/>
          </ac:picMkLst>
        </pc:picChg>
      </pc:sldChg>
    </pc:docChg>
  </pc:docChgLst>
  <pc:docChgLst>
    <pc:chgData name="Alon Pinheiro" userId="4501e3c9-5ef7-40cc-a0c2-9ea35ef4d3fb" providerId="ADAL" clId="{80CCD133-3410-4B1B-B0BB-67D2D7E4D9C6}"/>
    <pc:docChg chg="undo custSel modSld">
      <pc:chgData name="Alon Pinheiro" userId="4501e3c9-5ef7-40cc-a0c2-9ea35ef4d3fb" providerId="ADAL" clId="{80CCD133-3410-4B1B-B0BB-67D2D7E4D9C6}" dt="2022-03-15T16:07:06.051" v="1" actId="478"/>
      <pc:docMkLst>
        <pc:docMk/>
      </pc:docMkLst>
      <pc:sldChg chg="addSp delSp mod">
        <pc:chgData name="Alon Pinheiro" userId="4501e3c9-5ef7-40cc-a0c2-9ea35ef4d3fb" providerId="ADAL" clId="{80CCD133-3410-4B1B-B0BB-67D2D7E4D9C6}" dt="2022-03-15T16:07:06.051" v="1" actId="478"/>
        <pc:sldMkLst>
          <pc:docMk/>
          <pc:sldMk cId="563516691" sldId="339"/>
        </pc:sldMkLst>
        <pc:spChg chg="add del">
          <ac:chgData name="Alon Pinheiro" userId="4501e3c9-5ef7-40cc-a0c2-9ea35ef4d3fb" providerId="ADAL" clId="{80CCD133-3410-4B1B-B0BB-67D2D7E4D9C6}" dt="2022-03-15T16:07:06.051" v="1" actId="478"/>
          <ac:spMkLst>
            <pc:docMk/>
            <pc:sldMk cId="563516691" sldId="339"/>
            <ac:spMk id="10" creationId="{211F9B71-5306-4852-97F4-C3C4D06D2587}"/>
          </ac:spMkLst>
        </pc:spChg>
      </pc:sldChg>
    </pc:docChg>
  </pc:docChgLst>
  <pc:docChgLst>
    <pc:chgData name="Alon Pinheiro" userId="68d1182545d76c74" providerId="LiveId" clId="{52D324E7-CC5B-4D81-B27D-24A21CD7DBC3}"/>
    <pc:docChg chg="undo redo custSel addSld modSld">
      <pc:chgData name="Alon Pinheiro" userId="68d1182545d76c74" providerId="LiveId" clId="{52D324E7-CC5B-4D81-B27D-24A21CD7DBC3}" dt="2021-04-09T21:35:33.062" v="173" actId="14100"/>
      <pc:docMkLst>
        <pc:docMk/>
      </pc:docMkLst>
      <pc:sldChg chg="addSp delSp modSp mod">
        <pc:chgData name="Alon Pinheiro" userId="68d1182545d76c74" providerId="LiveId" clId="{52D324E7-CC5B-4D81-B27D-24A21CD7DBC3}" dt="2021-04-09T21:30:26.285" v="165" actId="1037"/>
        <pc:sldMkLst>
          <pc:docMk/>
          <pc:sldMk cId="2393754157" sldId="262"/>
        </pc:sldMkLst>
        <pc:spChg chg="mod">
          <ac:chgData name="Alon Pinheiro" userId="68d1182545d76c74" providerId="LiveId" clId="{52D324E7-CC5B-4D81-B27D-24A21CD7DBC3}" dt="2021-04-09T21:30:26.285" v="165" actId="1037"/>
          <ac:spMkLst>
            <pc:docMk/>
            <pc:sldMk cId="2393754157" sldId="262"/>
            <ac:spMk id="3" creationId="{08765F8C-E50D-471C-A84F-13A1BD536E35}"/>
          </ac:spMkLst>
        </pc:spChg>
        <pc:spChg chg="mod">
          <ac:chgData name="Alon Pinheiro" userId="68d1182545d76c74" providerId="LiveId" clId="{52D324E7-CC5B-4D81-B27D-24A21CD7DBC3}" dt="2021-04-09T21:01:05.861" v="48" actId="207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52D324E7-CC5B-4D81-B27D-24A21CD7DBC3}" dt="2021-04-09T21:18:28.681" v="145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18:28.525" v="140" actId="14100"/>
          <ac:spMkLst>
            <pc:docMk/>
            <pc:sldMk cId="2393754157" sldId="262"/>
            <ac:spMk id="74" creationId="{B2D44AE8-B254-4EC9-864E-1521FA2FD70E}"/>
          </ac:spMkLst>
        </pc:spChg>
        <pc:spChg chg="add del mod">
          <ac:chgData name="Alon Pinheiro" userId="68d1182545d76c74" providerId="LiveId" clId="{52D324E7-CC5B-4D81-B27D-24A21CD7DBC3}" dt="2021-04-09T21:18:28.650" v="144" actId="14100"/>
          <ac:spMkLst>
            <pc:docMk/>
            <pc:sldMk cId="2393754157" sldId="262"/>
            <ac:spMk id="76" creationId="{1C1B0976-AA43-4EE7-B2DC-E1E3A3FB7E81}"/>
          </ac:spMkLst>
        </pc:spChg>
        <pc:picChg chg="add mod">
          <ac:chgData name="Alon Pinheiro" userId="68d1182545d76c74" providerId="LiveId" clId="{52D324E7-CC5B-4D81-B27D-24A21CD7DBC3}" dt="2021-04-09T21:30:14.846" v="154" actId="1038"/>
          <ac:picMkLst>
            <pc:docMk/>
            <pc:sldMk cId="2393754157" sldId="262"/>
            <ac:picMk id="4" creationId="{3DCB1215-8DBC-4B2D-9E56-86685D3F38DC}"/>
          </ac:picMkLst>
        </pc:picChg>
        <pc:picChg chg="add del mod">
          <ac:chgData name="Alon Pinheiro" userId="68d1182545d76c74" providerId="LiveId" clId="{52D324E7-CC5B-4D81-B27D-24A21CD7DBC3}" dt="2021-04-09T21:03:49.421" v="61" actId="478"/>
          <ac:picMkLst>
            <pc:docMk/>
            <pc:sldMk cId="2393754157" sldId="262"/>
            <ac:picMk id="6" creationId="{EDA87A16-AA7C-4344-9DD2-2FCCB5CE9578}"/>
          </ac:picMkLst>
        </pc:picChg>
        <pc:picChg chg="add del mod">
          <ac:chgData name="Alon Pinheiro" userId="68d1182545d76c74" providerId="LiveId" clId="{52D324E7-CC5B-4D81-B27D-24A21CD7DBC3}" dt="2021-04-09T21:18:28.228" v="131" actId="478"/>
          <ac:picMkLst>
            <pc:docMk/>
            <pc:sldMk cId="2393754157" sldId="262"/>
            <ac:picMk id="8" creationId="{DCD0D53F-8F29-4228-BBA4-E0F64525DE1A}"/>
          </ac:picMkLst>
        </pc:picChg>
        <pc:picChg chg="add del mod modCrop">
          <ac:chgData name="Alon Pinheiro" userId="68d1182545d76c74" providerId="LiveId" clId="{52D324E7-CC5B-4D81-B27D-24A21CD7DBC3}" dt="2021-04-09T21:08:28.645" v="83" actId="22"/>
          <ac:picMkLst>
            <pc:docMk/>
            <pc:sldMk cId="2393754157" sldId="262"/>
            <ac:picMk id="10" creationId="{07A66A72-DB82-4286-95F0-9E7BE4600D8B}"/>
          </ac:picMkLst>
        </pc:picChg>
        <pc:picChg chg="add del mod modCrop">
          <ac:chgData name="Alon Pinheiro" userId="68d1182545d76c74" providerId="LiveId" clId="{52D324E7-CC5B-4D81-B27D-24A21CD7DBC3}" dt="2021-04-09T21:18:28.619" v="143" actId="478"/>
          <ac:picMkLst>
            <pc:docMk/>
            <pc:sldMk cId="2393754157" sldId="262"/>
            <ac:picMk id="12" creationId="{6D7A25FD-930F-471A-93BC-2EC92BFF4EBF}"/>
          </ac:picMkLst>
        </pc:picChg>
        <pc:picChg chg="del">
          <ac:chgData name="Alon Pinheiro" userId="68d1182545d76c74" providerId="LiveId" clId="{52D324E7-CC5B-4D81-B27D-24A21CD7DBC3}" dt="2021-04-09T20:59:45.598" v="25" actId="478"/>
          <ac:picMkLst>
            <pc:docMk/>
            <pc:sldMk cId="2393754157" sldId="262"/>
            <ac:picMk id="17" creationId="{765D0EEA-615C-41C8-9D8A-347810B5DE55}"/>
          </ac:picMkLst>
        </pc:picChg>
        <pc:picChg chg="del">
          <ac:chgData name="Alon Pinheiro" userId="68d1182545d76c74" providerId="LiveId" clId="{52D324E7-CC5B-4D81-B27D-24A21CD7DBC3}" dt="2021-04-09T21:01:58.608" v="58" actId="478"/>
          <ac:picMkLst>
            <pc:docMk/>
            <pc:sldMk cId="2393754157" sldId="262"/>
            <ac:picMk id="22" creationId="{81AA5E5F-464A-4739-9955-FE662A9106A1}"/>
          </ac:picMkLst>
        </pc:picChg>
        <pc:picChg chg="del">
          <ac:chgData name="Alon Pinheiro" userId="68d1182545d76c74" providerId="LiveId" clId="{52D324E7-CC5B-4D81-B27D-24A21CD7DBC3}" dt="2021-04-09T21:01:57.573" v="57" actId="478"/>
          <ac:picMkLst>
            <pc:docMk/>
            <pc:sldMk cId="2393754157" sldId="262"/>
            <ac:picMk id="24" creationId="{2B00F9B7-8A44-419D-B777-96C5666C375E}"/>
          </ac:picMkLst>
        </pc:picChg>
        <pc:picChg chg="del">
          <ac:chgData name="Alon Pinheiro" userId="68d1182545d76c74" providerId="LiveId" clId="{52D324E7-CC5B-4D81-B27D-24A21CD7DBC3}" dt="2021-04-09T21:01:54.203" v="55" actId="478"/>
          <ac:picMkLst>
            <pc:docMk/>
            <pc:sldMk cId="2393754157" sldId="262"/>
            <ac:picMk id="26" creationId="{E4F743CB-4617-4E31-865A-8C5B3C7849F8}"/>
          </ac:picMkLst>
        </pc:picChg>
        <pc:picChg chg="del">
          <ac:chgData name="Alon Pinheiro" userId="68d1182545d76c74" providerId="LiveId" clId="{52D324E7-CC5B-4D81-B27D-24A21CD7DBC3}" dt="2021-04-09T21:01:56.588" v="56" actId="478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52D324E7-CC5B-4D81-B27D-24A21CD7DBC3}" dt="2021-04-09T21:18:28.790" v="147" actId="478"/>
          <ac:picMkLst>
            <pc:docMk/>
            <pc:sldMk cId="2393754157" sldId="262"/>
            <ac:picMk id="29" creationId="{A88266B9-6BA6-449B-A3B8-36D18E047B85}"/>
          </ac:picMkLst>
        </pc:picChg>
      </pc:sldChg>
      <pc:sldChg chg="modSp add mod">
        <pc:chgData name="Alon Pinheiro" userId="68d1182545d76c74" providerId="LiveId" clId="{52D324E7-CC5B-4D81-B27D-24A21CD7DBC3}" dt="2021-04-09T21:35:33.062" v="173" actId="14100"/>
        <pc:sldMkLst>
          <pc:docMk/>
          <pc:sldMk cId="2271383663" sldId="263"/>
        </pc:sldMkLst>
        <pc:spChg chg="mod">
          <ac:chgData name="Alon Pinheiro" userId="68d1182545d76c74" providerId="LiveId" clId="{52D324E7-CC5B-4D81-B27D-24A21CD7DBC3}" dt="2021-04-09T21:35:33.062" v="173" actId="14100"/>
          <ac:spMkLst>
            <pc:docMk/>
            <pc:sldMk cId="2271383663" sldId="263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35:31.350" v="172" actId="14100"/>
          <ac:spMkLst>
            <pc:docMk/>
            <pc:sldMk cId="2271383663" sldId="263"/>
            <ac:spMk id="76" creationId="{1C1B0976-AA43-4EE7-B2DC-E1E3A3FB7E81}"/>
          </ac:spMkLst>
        </pc:spChg>
      </pc:sldChg>
    </pc:docChg>
  </pc:docChgLst>
  <pc:docChgLst>
    <pc:chgData name="Alon Pinheiro" userId="68d1182545d76c74" providerId="LiveId" clId="{C13EC6D2-D1C7-4F56-9ACC-9FCD6B326947}"/>
    <pc:docChg chg="undo redo custSel addSld delSld modSld sldOrd">
      <pc:chgData name="Alon Pinheiro" userId="68d1182545d76c74" providerId="LiveId" clId="{C13EC6D2-D1C7-4F56-9ACC-9FCD6B326947}" dt="2021-06-24T19:51:45.994" v="95" actId="108"/>
      <pc:docMkLst>
        <pc:docMk/>
      </pc:docMkLst>
      <pc:sldChg chg="addSp delSp modSp mod">
        <pc:chgData name="Alon Pinheiro" userId="68d1182545d76c74" providerId="LiveId" clId="{C13EC6D2-D1C7-4F56-9ACC-9FCD6B326947}" dt="2021-06-18T15:31:35.588" v="18" actId="478"/>
        <pc:sldMkLst>
          <pc:docMk/>
          <pc:sldMk cId="2998259461" sldId="256"/>
        </pc:sldMkLst>
        <pc:picChg chg="add del">
          <ac:chgData name="Alon Pinheiro" userId="68d1182545d76c74" providerId="LiveId" clId="{C13EC6D2-D1C7-4F56-9ACC-9FCD6B326947}" dt="2021-06-18T15:31:35.588" v="18" actId="478"/>
          <ac:picMkLst>
            <pc:docMk/>
            <pc:sldMk cId="2998259461" sldId="256"/>
            <ac:picMk id="5" creationId="{8BEEEE11-A106-45B3-842D-C1778E7E8207}"/>
          </ac:picMkLst>
        </pc:picChg>
        <pc:picChg chg="mod">
          <ac:chgData name="Alon Pinheiro" userId="68d1182545d76c74" providerId="LiveId" clId="{C13EC6D2-D1C7-4F56-9ACC-9FCD6B326947}" dt="2021-06-18T15:31:34.779" v="17" actId="1076"/>
          <ac:picMkLst>
            <pc:docMk/>
            <pc:sldMk cId="2998259461" sldId="256"/>
            <ac:picMk id="14" creationId="{2BAE6E6B-8BD2-49D3-880D-78BC269978FD}"/>
          </ac:picMkLst>
        </pc:picChg>
        <pc:picChg chg="mod">
          <ac:chgData name="Alon Pinheiro" userId="68d1182545d76c74" providerId="LiveId" clId="{C13EC6D2-D1C7-4F56-9ACC-9FCD6B326947}" dt="2021-06-18T15:31:29.378" v="14" actId="1076"/>
          <ac:picMkLst>
            <pc:docMk/>
            <pc:sldMk cId="2998259461" sldId="256"/>
            <ac:picMk id="16" creationId="{C718436E-593B-448E-910B-26612B004EA5}"/>
          </ac:picMkLst>
        </pc:picChg>
      </pc:sldChg>
      <pc:sldChg chg="delSp del mod">
        <pc:chgData name="Alon Pinheiro" userId="68d1182545d76c74" providerId="LiveId" clId="{C13EC6D2-D1C7-4F56-9ACC-9FCD6B326947}" dt="2021-06-17T14:30:37.507" v="10" actId="47"/>
        <pc:sldMkLst>
          <pc:docMk/>
          <pc:sldMk cId="1147091733" sldId="264"/>
        </pc:sldMkLst>
        <pc:spChg chg="del">
          <ac:chgData name="Alon Pinheiro" userId="68d1182545d76c74" providerId="LiveId" clId="{C13EC6D2-D1C7-4F56-9ACC-9FCD6B326947}" dt="2021-06-17T14:30:36.451" v="9" actId="478"/>
          <ac:spMkLst>
            <pc:docMk/>
            <pc:sldMk cId="1147091733" sldId="264"/>
            <ac:spMk id="7" creationId="{F0B4AFC5-71E8-4982-888E-CB5900D942A2}"/>
          </ac:spMkLst>
        </pc:spChg>
        <pc:spChg chg="del">
          <ac:chgData name="Alon Pinheiro" userId="68d1182545d76c74" providerId="LiveId" clId="{C13EC6D2-D1C7-4F56-9ACC-9FCD6B326947}" dt="2021-06-17T14:30:34.197" v="7" actId="478"/>
          <ac:spMkLst>
            <pc:docMk/>
            <pc:sldMk cId="1147091733" sldId="264"/>
            <ac:spMk id="29" creationId="{FA34A68E-B7DE-45C1-B73C-A28D71A4E47D}"/>
          </ac:spMkLst>
        </pc:spChg>
        <pc:picChg chg="del">
          <ac:chgData name="Alon Pinheiro" userId="68d1182545d76c74" providerId="LiveId" clId="{C13EC6D2-D1C7-4F56-9ACC-9FCD6B326947}" dt="2021-06-17T14:30:33.287" v="6" actId="478"/>
          <ac:picMkLst>
            <pc:docMk/>
            <pc:sldMk cId="1147091733" sldId="264"/>
            <ac:picMk id="9" creationId="{3A2FCB2A-A99E-476C-9D37-EBF4E4208A7A}"/>
          </ac:picMkLst>
        </pc:picChg>
        <pc:picChg chg="del">
          <ac:chgData name="Alon Pinheiro" userId="68d1182545d76c74" providerId="LiveId" clId="{C13EC6D2-D1C7-4F56-9ACC-9FCD6B326947}" dt="2021-06-17T14:30:34.819" v="8" actId="478"/>
          <ac:picMkLst>
            <pc:docMk/>
            <pc:sldMk cId="1147091733" sldId="264"/>
            <ac:picMk id="23" creationId="{476827FB-E4DA-44E7-8640-D3FF6B596982}"/>
          </ac:picMkLst>
        </pc:picChg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264796647" sldId="275"/>
        </pc:sldMkLst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3685043189" sldId="276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320443665" sldId="277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599183752" sldId="278"/>
        </pc:sldMkLst>
      </pc:sldChg>
      <pc:sldChg chg="modSp add mod">
        <pc:chgData name="Alon Pinheiro" userId="68d1182545d76c74" providerId="LiveId" clId="{C13EC6D2-D1C7-4F56-9ACC-9FCD6B326947}" dt="2021-06-18T15:32:12.088" v="34" actId="20577"/>
        <pc:sldMkLst>
          <pc:docMk/>
          <pc:sldMk cId="2212779970" sldId="279"/>
        </pc:sldMkLst>
        <pc:spChg chg="mod">
          <ac:chgData name="Alon Pinheiro" userId="68d1182545d76c74" providerId="LiveId" clId="{C13EC6D2-D1C7-4F56-9ACC-9FCD6B326947}" dt="2021-06-18T15:32:12.088" v="34" actId="20577"/>
          <ac:spMkLst>
            <pc:docMk/>
            <pc:sldMk cId="2212779970" sldId="279"/>
            <ac:spMk id="3" creationId="{0B0C4E68-BEE2-4EA1-B5CF-FA30D86F5053}"/>
          </ac:spMkLst>
        </pc:spChg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4105415126" sldId="280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20028028" sldId="281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613417324" sldId="282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50541435" sldId="283"/>
        </pc:sldMkLst>
      </pc:sldChg>
      <pc:sldChg chg="add">
        <pc:chgData name="Alon Pinheiro" userId="68d1182545d76c74" providerId="LiveId" clId="{C13EC6D2-D1C7-4F56-9ACC-9FCD6B326947}" dt="2021-06-17T14:29:53.322" v="5"/>
        <pc:sldMkLst>
          <pc:docMk/>
          <pc:sldMk cId="4286658464" sldId="284"/>
        </pc:sldMkLst>
      </pc:sldChg>
      <pc:sldChg chg="delSp add mod">
        <pc:chgData name="Alon Pinheiro" userId="68d1182545d76c74" providerId="LiveId" clId="{C13EC6D2-D1C7-4F56-9ACC-9FCD6B326947}" dt="2021-06-18T16:58:09.748" v="52" actId="478"/>
        <pc:sldMkLst>
          <pc:docMk/>
          <pc:sldMk cId="1216914330" sldId="285"/>
        </pc:sldMkLst>
        <pc:spChg chg="del">
          <ac:chgData name="Alon Pinheiro" userId="68d1182545d76c74" providerId="LiveId" clId="{C13EC6D2-D1C7-4F56-9ACC-9FCD6B326947}" dt="2021-06-18T16:58:09.748" v="52" actId="478"/>
          <ac:spMkLst>
            <pc:docMk/>
            <pc:sldMk cId="1216914330" sldId="285"/>
            <ac:spMk id="2" creationId="{B88EA243-4424-4CE0-AAA4-7277B2215FF4}"/>
          </ac:spMkLst>
        </pc:spChg>
        <pc:spChg chg="del">
          <ac:chgData name="Alon Pinheiro" userId="68d1182545d76c74" providerId="LiveId" clId="{C13EC6D2-D1C7-4F56-9ACC-9FCD6B326947}" dt="2021-06-18T16:58:08.559" v="51" actId="478"/>
          <ac:spMkLst>
            <pc:docMk/>
            <pc:sldMk cId="1216914330" sldId="285"/>
            <ac:spMk id="3" creationId="{A8C628B1-5695-4B8E-B4FF-E6EE91C69623}"/>
          </ac:spMkLst>
        </pc:spChg>
        <pc:spChg chg="del">
          <ac:chgData name="Alon Pinheiro" userId="68d1182545d76c74" providerId="LiveId" clId="{C13EC6D2-D1C7-4F56-9ACC-9FCD6B326947}" dt="2021-06-18T16:57:52.732" v="39" actId="478"/>
          <ac:spMkLst>
            <pc:docMk/>
            <pc:sldMk cId="1216914330" sldId="285"/>
            <ac:spMk id="5" creationId="{35287286-0648-4906-AE06-8B398675C13E}"/>
          </ac:spMkLst>
        </pc:spChg>
        <pc:spChg chg="del">
          <ac:chgData name="Alon Pinheiro" userId="68d1182545d76c74" providerId="LiveId" clId="{C13EC6D2-D1C7-4F56-9ACC-9FCD6B326947}" dt="2021-06-18T16:57:53.309" v="40" actId="478"/>
          <ac:spMkLst>
            <pc:docMk/>
            <pc:sldMk cId="1216914330" sldId="285"/>
            <ac:spMk id="9" creationId="{E6161532-4990-4483-95AB-702C6917662A}"/>
          </ac:spMkLst>
        </pc:spChg>
        <pc:spChg chg="del">
          <ac:chgData name="Alon Pinheiro" userId="68d1182545d76c74" providerId="LiveId" clId="{C13EC6D2-D1C7-4F56-9ACC-9FCD6B326947}" dt="2021-06-18T16:58:06.829" v="50" actId="478"/>
          <ac:spMkLst>
            <pc:docMk/>
            <pc:sldMk cId="1216914330" sldId="285"/>
            <ac:spMk id="10" creationId="{FE368027-CCF7-47BA-A3B2-201EF9F46BD5}"/>
          </ac:spMkLst>
        </pc:spChg>
        <pc:spChg chg="del">
          <ac:chgData name="Alon Pinheiro" userId="68d1182545d76c74" providerId="LiveId" clId="{C13EC6D2-D1C7-4F56-9ACC-9FCD6B326947}" dt="2021-06-18T16:58:06.059" v="49" actId="478"/>
          <ac:spMkLst>
            <pc:docMk/>
            <pc:sldMk cId="1216914330" sldId="285"/>
            <ac:spMk id="11" creationId="{73BAE83F-0826-46F6-942B-D98C2652FB3E}"/>
          </ac:spMkLst>
        </pc:spChg>
        <pc:spChg chg="del">
          <ac:chgData name="Alon Pinheiro" userId="68d1182545d76c74" providerId="LiveId" clId="{C13EC6D2-D1C7-4F56-9ACC-9FCD6B326947}" dt="2021-06-18T16:58:04.627" v="48" actId="478"/>
          <ac:spMkLst>
            <pc:docMk/>
            <pc:sldMk cId="1216914330" sldId="285"/>
            <ac:spMk id="12" creationId="{E8836AB5-44D8-40F4-A614-C82D3593492A}"/>
          </ac:spMkLst>
        </pc:spChg>
        <pc:spChg chg="del">
          <ac:chgData name="Alon Pinheiro" userId="68d1182545d76c74" providerId="LiveId" clId="{C13EC6D2-D1C7-4F56-9ACC-9FCD6B326947}" dt="2021-06-18T16:58:04.065" v="47" actId="478"/>
          <ac:spMkLst>
            <pc:docMk/>
            <pc:sldMk cId="1216914330" sldId="285"/>
            <ac:spMk id="13" creationId="{674D6709-80F1-420E-A861-3A2BA0BB9ECC}"/>
          </ac:spMkLst>
        </pc:spChg>
        <pc:spChg chg="del">
          <ac:chgData name="Alon Pinheiro" userId="68d1182545d76c74" providerId="LiveId" clId="{C13EC6D2-D1C7-4F56-9ACC-9FCD6B326947}" dt="2021-06-18T16:57:50.594" v="36" actId="478"/>
          <ac:spMkLst>
            <pc:docMk/>
            <pc:sldMk cId="1216914330" sldId="285"/>
            <ac:spMk id="14" creationId="{67F551F0-190D-4AE2-A675-3E632778AAD5}"/>
          </ac:spMkLst>
        </pc:spChg>
        <pc:spChg chg="del">
          <ac:chgData name="Alon Pinheiro" userId="68d1182545d76c74" providerId="LiveId" clId="{C13EC6D2-D1C7-4F56-9ACC-9FCD6B326947}" dt="2021-06-18T16:57:51" v="37" actId="478"/>
          <ac:spMkLst>
            <pc:docMk/>
            <pc:sldMk cId="1216914330" sldId="285"/>
            <ac:spMk id="15" creationId="{3C9896DA-BAD3-47DD-835B-6BF10D3EDE73}"/>
          </ac:spMkLst>
        </pc:spChg>
        <pc:spChg chg="del">
          <ac:chgData name="Alon Pinheiro" userId="68d1182545d76c74" providerId="LiveId" clId="{C13EC6D2-D1C7-4F56-9ACC-9FCD6B326947}" dt="2021-06-18T16:57:51.473" v="38" actId="478"/>
          <ac:spMkLst>
            <pc:docMk/>
            <pc:sldMk cId="1216914330" sldId="285"/>
            <ac:spMk id="16" creationId="{A78549E5-1AA0-4E7F-B902-1941867F3F91}"/>
          </ac:spMkLst>
        </pc:spChg>
        <pc:picChg chg="del">
          <ac:chgData name="Alon Pinheiro" userId="68d1182545d76c74" providerId="LiveId" clId="{C13EC6D2-D1C7-4F56-9ACC-9FCD6B326947}" dt="2021-06-18T16:58:02.992" v="46" actId="478"/>
          <ac:picMkLst>
            <pc:docMk/>
            <pc:sldMk cId="1216914330" sldId="285"/>
            <ac:picMk id="17" creationId="{D1DC1866-E6BB-4ECA-8464-74E1DB74C242}"/>
          </ac:picMkLst>
        </pc:picChg>
        <pc:picChg chg="del">
          <ac:chgData name="Alon Pinheiro" userId="68d1182545d76c74" providerId="LiveId" clId="{C13EC6D2-D1C7-4F56-9ACC-9FCD6B326947}" dt="2021-06-18T16:58:00.558" v="42" actId="478"/>
          <ac:picMkLst>
            <pc:docMk/>
            <pc:sldMk cId="1216914330" sldId="285"/>
            <ac:picMk id="18" creationId="{8E6D694C-1481-4ADF-BFE4-6B9D32A61D7C}"/>
          </ac:picMkLst>
        </pc:picChg>
        <pc:picChg chg="del">
          <ac:chgData name="Alon Pinheiro" userId="68d1182545d76c74" providerId="LiveId" clId="{C13EC6D2-D1C7-4F56-9ACC-9FCD6B326947}" dt="2021-06-18T16:58:01.304" v="43" actId="478"/>
          <ac:picMkLst>
            <pc:docMk/>
            <pc:sldMk cId="1216914330" sldId="285"/>
            <ac:picMk id="19" creationId="{A1BD6118-28B8-4C68-B34F-9307E7B47DF2}"/>
          </ac:picMkLst>
        </pc:picChg>
        <pc:picChg chg="del">
          <ac:chgData name="Alon Pinheiro" userId="68d1182545d76c74" providerId="LiveId" clId="{C13EC6D2-D1C7-4F56-9ACC-9FCD6B326947}" dt="2021-06-18T16:57:59.804" v="41" actId="478"/>
          <ac:picMkLst>
            <pc:docMk/>
            <pc:sldMk cId="1216914330" sldId="285"/>
            <ac:picMk id="20" creationId="{0F2BEF27-BA2D-4578-A5AD-B2D2E084D76D}"/>
          </ac:picMkLst>
        </pc:picChg>
        <pc:picChg chg="del">
          <ac:chgData name="Alon Pinheiro" userId="68d1182545d76c74" providerId="LiveId" clId="{C13EC6D2-D1C7-4F56-9ACC-9FCD6B326947}" dt="2021-06-18T16:58:02.442" v="45" actId="478"/>
          <ac:picMkLst>
            <pc:docMk/>
            <pc:sldMk cId="1216914330" sldId="285"/>
            <ac:picMk id="21" creationId="{BE77080E-73B8-4507-AAAD-04730E8E5339}"/>
          </ac:picMkLst>
        </pc:picChg>
        <pc:picChg chg="del">
          <ac:chgData name="Alon Pinheiro" userId="68d1182545d76c74" providerId="LiveId" clId="{C13EC6D2-D1C7-4F56-9ACC-9FCD6B326947}" dt="2021-06-18T16:58:01.916" v="44" actId="478"/>
          <ac:picMkLst>
            <pc:docMk/>
            <pc:sldMk cId="1216914330" sldId="285"/>
            <ac:picMk id="22" creationId="{EFD28A99-ACEA-412B-9F6B-55108DC6D3C5}"/>
          </ac:picMkLst>
        </pc:picChg>
      </pc:sldChg>
      <pc:sldChg chg="delSp add mod">
        <pc:chgData name="Alon Pinheiro" userId="68d1182545d76c74" providerId="LiveId" clId="{C13EC6D2-D1C7-4F56-9ACC-9FCD6B326947}" dt="2021-06-18T16:58:24.028" v="55" actId="478"/>
        <pc:sldMkLst>
          <pc:docMk/>
          <pc:sldMk cId="1679116865" sldId="286"/>
        </pc:sldMkLst>
        <pc:spChg chg="del">
          <ac:chgData name="Alon Pinheiro" userId="68d1182545d76c74" providerId="LiveId" clId="{C13EC6D2-D1C7-4F56-9ACC-9FCD6B326947}" dt="2021-06-18T16:58:24.028" v="55" actId="478"/>
          <ac:spMkLst>
            <pc:docMk/>
            <pc:sldMk cId="1679116865" sldId="286"/>
            <ac:spMk id="6" creationId="{8A51A07B-F3BC-44E6-ACF6-5D4968D32718}"/>
          </ac:spMkLst>
        </pc:spChg>
        <pc:picChg chg="del">
          <ac:chgData name="Alon Pinheiro" userId="68d1182545d76c74" providerId="LiveId" clId="{C13EC6D2-D1C7-4F56-9ACC-9FCD6B326947}" dt="2021-06-18T16:58:22.650" v="54" actId="478"/>
          <ac:picMkLst>
            <pc:docMk/>
            <pc:sldMk cId="1679116865" sldId="286"/>
            <ac:picMk id="1026" creationId="{ED60DFB0-6EA2-4D8D-BBAB-AAB64D9E43B2}"/>
          </ac:picMkLst>
        </pc:picChg>
      </pc:sldChg>
      <pc:sldChg chg="addSp delSp modSp add mod ord">
        <pc:chgData name="Alon Pinheiro" userId="68d1182545d76c74" providerId="LiveId" clId="{C13EC6D2-D1C7-4F56-9ACC-9FCD6B326947}" dt="2021-06-24T19:51:45.994" v="95" actId="108"/>
        <pc:sldMkLst>
          <pc:docMk/>
          <pc:sldMk cId="4023532943" sldId="287"/>
        </pc:sldMkLst>
        <pc:spChg chg="del">
          <ac:chgData name="Alon Pinheiro" userId="68d1182545d76c74" providerId="LiveId" clId="{C13EC6D2-D1C7-4F56-9ACC-9FCD6B326947}" dt="2021-06-24T19:46:44.631" v="73" actId="478"/>
          <ac:spMkLst>
            <pc:docMk/>
            <pc:sldMk cId="4023532943" sldId="287"/>
            <ac:spMk id="5" creationId="{35287286-0648-4906-AE06-8B398675C13E}"/>
          </ac:spMkLst>
        </pc:spChg>
        <pc:spChg chg="mod">
          <ac:chgData name="Alon Pinheiro" userId="68d1182545d76c74" providerId="LiveId" clId="{C13EC6D2-D1C7-4F56-9ACC-9FCD6B326947}" dt="2021-06-24T19:51:45.994" v="95" actId="108"/>
          <ac:spMkLst>
            <pc:docMk/>
            <pc:sldMk cId="4023532943" sldId="287"/>
            <ac:spMk id="9" creationId="{E6161532-4990-4483-95AB-702C6917662A}"/>
          </ac:spMkLst>
        </pc:spChg>
        <pc:spChg chg="mod">
          <ac:chgData name="Alon Pinheiro" userId="68d1182545d76c74" providerId="LiveId" clId="{C13EC6D2-D1C7-4F56-9ACC-9FCD6B326947}" dt="2021-06-24T19:51:38.867" v="93" actId="207"/>
          <ac:spMkLst>
            <pc:docMk/>
            <pc:sldMk cId="4023532943" sldId="287"/>
            <ac:spMk id="10" creationId="{FE368027-CCF7-47BA-A3B2-201EF9F46BD5}"/>
          </ac:spMkLst>
        </pc:spChg>
        <pc:spChg chg="del">
          <ac:chgData name="Alon Pinheiro" userId="68d1182545d76c74" providerId="LiveId" clId="{C13EC6D2-D1C7-4F56-9ACC-9FCD6B326947}" dt="2021-06-24T19:44:56.324" v="59" actId="478"/>
          <ac:spMkLst>
            <pc:docMk/>
            <pc:sldMk cId="4023532943" sldId="287"/>
            <ac:spMk id="14" creationId="{67F551F0-190D-4AE2-A675-3E632778AAD5}"/>
          </ac:spMkLst>
        </pc:spChg>
        <pc:spChg chg="del">
          <ac:chgData name="Alon Pinheiro" userId="68d1182545d76c74" providerId="LiveId" clId="{C13EC6D2-D1C7-4F56-9ACC-9FCD6B326947}" dt="2021-06-24T19:44:57.390" v="61" actId="478"/>
          <ac:spMkLst>
            <pc:docMk/>
            <pc:sldMk cId="4023532943" sldId="287"/>
            <ac:spMk id="15" creationId="{3C9896DA-BAD3-47DD-835B-6BF10D3EDE73}"/>
          </ac:spMkLst>
        </pc:spChg>
        <pc:spChg chg="del">
          <ac:chgData name="Alon Pinheiro" userId="68d1182545d76c74" providerId="LiveId" clId="{C13EC6D2-D1C7-4F56-9ACC-9FCD6B326947}" dt="2021-06-24T19:44:56.907" v="60" actId="478"/>
          <ac:spMkLst>
            <pc:docMk/>
            <pc:sldMk cId="4023532943" sldId="287"/>
            <ac:spMk id="16" creationId="{A78549E5-1AA0-4E7F-B902-1941867F3F91}"/>
          </ac:spMkLst>
        </pc:spChg>
        <pc:spChg chg="add mod ord">
          <ac:chgData name="Alon Pinheiro" userId="68d1182545d76c74" providerId="LiveId" clId="{C13EC6D2-D1C7-4F56-9ACC-9FCD6B326947}" dt="2021-06-24T19:46:12.642" v="71" actId="13244"/>
          <ac:spMkLst>
            <pc:docMk/>
            <pc:sldMk cId="4023532943" sldId="287"/>
            <ac:spMk id="23" creationId="{9A70D87F-A4E5-4DAC-8236-F29F4FBE14F7}"/>
          </ac:spMkLst>
        </pc:spChg>
        <pc:picChg chg="del">
          <ac:chgData name="Alon Pinheiro" userId="68d1182545d76c74" providerId="LiveId" clId="{C13EC6D2-D1C7-4F56-9ACC-9FCD6B326947}" dt="2021-06-24T19:46:43.850" v="72" actId="478"/>
          <ac:picMkLst>
            <pc:docMk/>
            <pc:sldMk cId="4023532943" sldId="287"/>
            <ac:picMk id="17" creationId="{D1DC1866-E6BB-4ECA-8464-74E1DB74C242}"/>
          </ac:picMkLst>
        </pc:picChg>
        <pc:picChg chg="del">
          <ac:chgData name="Alon Pinheiro" userId="68d1182545d76c74" providerId="LiveId" clId="{C13EC6D2-D1C7-4F56-9ACC-9FCD6B326947}" dt="2021-06-24T19:46:56.434" v="76" actId="478"/>
          <ac:picMkLst>
            <pc:docMk/>
            <pc:sldMk cId="4023532943" sldId="287"/>
            <ac:picMk id="18" creationId="{8E6D694C-1481-4ADF-BFE4-6B9D32A61D7C}"/>
          </ac:picMkLst>
        </pc:picChg>
        <pc:picChg chg="del">
          <ac:chgData name="Alon Pinheiro" userId="68d1182545d76c74" providerId="LiveId" clId="{C13EC6D2-D1C7-4F56-9ACC-9FCD6B326947}" dt="2021-06-24T19:47:03.468" v="78" actId="478"/>
          <ac:picMkLst>
            <pc:docMk/>
            <pc:sldMk cId="4023532943" sldId="287"/>
            <ac:picMk id="19" creationId="{A1BD6118-28B8-4C68-B34F-9307E7B47DF2}"/>
          </ac:picMkLst>
        </pc:picChg>
        <pc:picChg chg="del">
          <ac:chgData name="Alon Pinheiro" userId="68d1182545d76c74" providerId="LiveId" clId="{C13EC6D2-D1C7-4F56-9ACC-9FCD6B326947}" dt="2021-06-24T19:47:40.911" v="80" actId="478"/>
          <ac:picMkLst>
            <pc:docMk/>
            <pc:sldMk cId="4023532943" sldId="287"/>
            <ac:picMk id="20" creationId="{0F2BEF27-BA2D-4578-A5AD-B2D2E084D76D}"/>
          </ac:picMkLst>
        </pc:picChg>
        <pc:picChg chg="del">
          <ac:chgData name="Alon Pinheiro" userId="68d1182545d76c74" providerId="LiveId" clId="{C13EC6D2-D1C7-4F56-9ACC-9FCD6B326947}" dt="2021-06-24T19:47:41.617" v="81" actId="478"/>
          <ac:picMkLst>
            <pc:docMk/>
            <pc:sldMk cId="4023532943" sldId="287"/>
            <ac:picMk id="21" creationId="{BE77080E-73B8-4507-AAAD-04730E8E5339}"/>
          </ac:picMkLst>
        </pc:picChg>
        <pc:picChg chg="del">
          <ac:chgData name="Alon Pinheiro" userId="68d1182545d76c74" providerId="LiveId" clId="{C13EC6D2-D1C7-4F56-9ACC-9FCD6B326947}" dt="2021-06-24T19:47:42.361" v="82" actId="478"/>
          <ac:picMkLst>
            <pc:docMk/>
            <pc:sldMk cId="4023532943" sldId="287"/>
            <ac:picMk id="22" creationId="{EFD28A99-ACEA-412B-9F6B-55108DC6D3C5}"/>
          </ac:picMkLst>
        </pc:picChg>
      </pc:sldChg>
    </pc:docChg>
  </pc:docChgLst>
  <pc:docChgLst>
    <pc:chgData name="Alon Pinheiro" userId="68d1182545d76c74" providerId="LiveId" clId="{56739D52-10C4-4441-81C0-EA87232410DB}"/>
    <pc:docChg chg="undo redo custSel addSld delSld modSld sldOrd">
      <pc:chgData name="Alon Pinheiro" userId="68d1182545d76c74" providerId="LiveId" clId="{56739D52-10C4-4441-81C0-EA87232410DB}" dt="2021-04-14T22:27:26.436" v="1982" actId="207"/>
      <pc:docMkLst>
        <pc:docMk/>
      </pc:docMkLst>
      <pc:sldChg chg="addSp delSp modSp del mod">
        <pc:chgData name="Alon Pinheiro" userId="68d1182545d76c74" providerId="LiveId" clId="{56739D52-10C4-4441-81C0-EA87232410DB}" dt="2021-04-14T17:59:56.380" v="675" actId="47"/>
        <pc:sldMkLst>
          <pc:docMk/>
          <pc:sldMk cId="971887004" sldId="258"/>
        </pc:sldMkLst>
        <pc:picChg chg="add mod">
          <ac:chgData name="Alon Pinheiro" userId="68d1182545d76c74" providerId="LiveId" clId="{56739D52-10C4-4441-81C0-EA87232410DB}" dt="2021-04-14T17:59:44.077" v="674" actId="14100"/>
          <ac:picMkLst>
            <pc:docMk/>
            <pc:sldMk cId="971887004" sldId="258"/>
            <ac:picMk id="5" creationId="{7F4EF55E-5CE9-4915-8B15-0F4FE1B89745}"/>
          </ac:picMkLst>
        </pc:picChg>
        <pc:picChg chg="del">
          <ac:chgData name="Alon Pinheiro" userId="68d1182545d76c74" providerId="LiveId" clId="{56739D52-10C4-4441-81C0-EA87232410DB}" dt="2021-04-14T17:59:39.959" v="673" actId="478"/>
          <ac:picMkLst>
            <pc:docMk/>
            <pc:sldMk cId="971887004" sldId="258"/>
            <ac:picMk id="75" creationId="{057B6255-2CE5-4811-9B47-C97DC682A57F}"/>
          </ac:picMkLst>
        </pc:picChg>
      </pc:sldChg>
      <pc:sldChg chg="addSp delSp modSp mod setBg">
        <pc:chgData name="Alon Pinheiro" userId="68d1182545d76c74" providerId="LiveId" clId="{56739D52-10C4-4441-81C0-EA87232410DB}" dt="2021-04-14T18:52:11.727" v="1212" actId="121"/>
        <pc:sldMkLst>
          <pc:docMk/>
          <pc:sldMk cId="3885148339" sldId="259"/>
        </pc:sldMkLst>
        <pc:spChg chg="mod">
          <ac:chgData name="Alon Pinheiro" userId="68d1182545d76c74" providerId="LiveId" clId="{56739D52-10C4-4441-81C0-EA87232410DB}" dt="2021-04-14T18:52:11.727" v="1212" actId="121"/>
          <ac:spMkLst>
            <pc:docMk/>
            <pc:sldMk cId="3885148339" sldId="259"/>
            <ac:spMk id="4" creationId="{2FC51A79-7FF7-4599-8D9E-CF41D1FCF210}"/>
          </ac:spMkLst>
        </pc:spChg>
        <pc:spChg chg="del mod">
          <ac:chgData name="Alon Pinheiro" userId="68d1182545d76c74" providerId="LiveId" clId="{56739D52-10C4-4441-81C0-EA87232410DB}" dt="2021-04-14T18:35:04.474" v="1125" actId="478"/>
          <ac:spMkLst>
            <pc:docMk/>
            <pc:sldMk cId="3885148339" sldId="259"/>
            <ac:spMk id="34" creationId="{F3E11A5B-5350-425B-A906-0CADDD66DCB5}"/>
          </ac:spMkLst>
        </pc:spChg>
        <pc:spChg chg="del mod">
          <ac:chgData name="Alon Pinheiro" userId="68d1182545d76c74" providerId="LiveId" clId="{56739D52-10C4-4441-81C0-EA87232410DB}" dt="2021-04-14T18:35:03.826" v="1124" actId="478"/>
          <ac:spMkLst>
            <pc:docMk/>
            <pc:sldMk cId="3885148339" sldId="259"/>
            <ac:spMk id="35" creationId="{117F4A55-DCA4-4281-B7B4-34A34C373BDA}"/>
          </ac:spMkLst>
        </pc:spChg>
        <pc:spChg chg="del">
          <ac:chgData name="Alon Pinheiro" userId="68d1182545d76c74" providerId="LiveId" clId="{56739D52-10C4-4441-81C0-EA87232410DB}" dt="2021-04-14T17:01:50.861" v="51" actId="478"/>
          <ac:spMkLst>
            <pc:docMk/>
            <pc:sldMk cId="3885148339" sldId="259"/>
            <ac:spMk id="36" creationId="{5865BEC1-62BF-4843-8163-35FC5807A7E5}"/>
          </ac:spMkLst>
        </pc:spChg>
        <pc:spChg chg="del mod">
          <ac:chgData name="Alon Pinheiro" userId="68d1182545d76c74" providerId="LiveId" clId="{56739D52-10C4-4441-81C0-EA87232410DB}" dt="2021-04-14T18:35:57.379" v="1130" actId="478"/>
          <ac:spMkLst>
            <pc:docMk/>
            <pc:sldMk cId="3885148339" sldId="259"/>
            <ac:spMk id="37" creationId="{F920DDFA-6B01-4A28-891E-A82ECBF8CE9A}"/>
          </ac:spMkLst>
        </pc:spChg>
        <pc:spChg chg="mod">
          <ac:chgData name="Alon Pinheiro" userId="68d1182545d76c74" providerId="LiveId" clId="{56739D52-10C4-4441-81C0-EA87232410DB}" dt="2021-04-14T18:35:38.776" v="1129" actId="14100"/>
          <ac:spMkLst>
            <pc:docMk/>
            <pc:sldMk cId="3885148339" sldId="259"/>
            <ac:spMk id="41" creationId="{6819908C-FD22-495D-8922-01A58195180C}"/>
          </ac:spMkLst>
        </pc:spChg>
        <pc:spChg chg="add mod">
          <ac:chgData name="Alon Pinheiro" userId="68d1182545d76c74" providerId="LiveId" clId="{56739D52-10C4-4441-81C0-EA87232410DB}" dt="2021-04-14T17:06:54.440" v="268" actId="571"/>
          <ac:spMkLst>
            <pc:docMk/>
            <pc:sldMk cId="3885148339" sldId="259"/>
            <ac:spMk id="46" creationId="{53EB0054-25F8-40F8-90B2-F148A85B276C}"/>
          </ac:spMkLst>
        </pc:spChg>
        <pc:spChg chg="add mod">
          <ac:chgData name="Alon Pinheiro" userId="68d1182545d76c74" providerId="LiveId" clId="{56739D52-10C4-4441-81C0-EA87232410DB}" dt="2021-04-14T18:36:38.134" v="1132" actId="14100"/>
          <ac:spMkLst>
            <pc:docMk/>
            <pc:sldMk cId="3885148339" sldId="259"/>
            <ac:spMk id="47" creationId="{46E95767-9A95-4CA4-8F58-6FD8A8712050}"/>
          </ac:spMkLst>
        </pc:spChg>
        <pc:spChg chg="del">
          <ac:chgData name="Alon Pinheiro" userId="68d1182545d76c74" providerId="LiveId" clId="{56739D52-10C4-4441-81C0-EA87232410DB}" dt="2021-04-14T17:08:22.909" v="467" actId="478"/>
          <ac:spMkLst>
            <pc:docMk/>
            <pc:sldMk cId="3885148339" sldId="259"/>
            <ac:spMk id="48" creationId="{F1835350-B070-4F9F-81C8-6E9204F3C8EB}"/>
          </ac:spMkLst>
        </pc:spChg>
        <pc:spChg chg="mod">
          <ac:chgData name="Alon Pinheiro" userId="68d1182545d76c74" providerId="LiveId" clId="{56739D52-10C4-4441-81C0-EA87232410DB}" dt="2021-04-14T18:36:32.422" v="1131" actId="14100"/>
          <ac:spMkLst>
            <pc:docMk/>
            <pc:sldMk cId="3885148339" sldId="259"/>
            <ac:spMk id="52" creationId="{8BAAD97D-3ADD-4C66-BDEA-888A792F5C0A}"/>
          </ac:spMkLst>
        </pc:spChg>
        <pc:spChg chg="add mod">
          <ac:chgData name="Alon Pinheiro" userId="68d1182545d76c74" providerId="LiveId" clId="{56739D52-10C4-4441-81C0-EA87232410DB}" dt="2021-04-14T18:36:40.733" v="1133" actId="14100"/>
          <ac:spMkLst>
            <pc:docMk/>
            <pc:sldMk cId="3885148339" sldId="259"/>
            <ac:spMk id="53" creationId="{91A083BD-6043-422C-A6E2-A361214B21D8}"/>
          </ac:spMkLst>
        </pc:spChg>
        <pc:spChg chg="add mod">
          <ac:chgData name="Alon Pinheiro" userId="68d1182545d76c74" providerId="LiveId" clId="{56739D52-10C4-4441-81C0-EA87232410DB}" dt="2021-04-14T18:36:43.961" v="1134" actId="14100"/>
          <ac:spMkLst>
            <pc:docMk/>
            <pc:sldMk cId="3885148339" sldId="259"/>
            <ac:spMk id="54" creationId="{C0863F61-6E43-40C2-A1D5-8334D0E26881}"/>
          </ac:spMkLst>
        </pc:spChg>
        <pc:spChg chg="del">
          <ac:chgData name="Alon Pinheiro" userId="68d1182545d76c74" providerId="LiveId" clId="{56739D52-10C4-4441-81C0-EA87232410DB}" dt="2021-04-14T17:07:01.109" v="290" actId="478"/>
          <ac:spMkLst>
            <pc:docMk/>
            <pc:sldMk cId="3885148339" sldId="259"/>
            <ac:spMk id="58" creationId="{0850E2E2-BED8-4F07-957D-799FAB56E909}"/>
          </ac:spMkLst>
        </pc:spChg>
        <pc:spChg chg="del mod">
          <ac:chgData name="Alon Pinheiro" userId="68d1182545d76c74" providerId="LiveId" clId="{56739D52-10C4-4441-81C0-EA87232410DB}" dt="2021-04-14T17:07:36.661" v="427" actId="478"/>
          <ac:spMkLst>
            <pc:docMk/>
            <pc:sldMk cId="3885148339" sldId="259"/>
            <ac:spMk id="59" creationId="{FE75C740-3039-4C62-A434-DEEF0C92F3A6}"/>
          </ac:spMkLst>
        </pc:spChg>
        <pc:spChg chg="del mod">
          <ac:chgData name="Alon Pinheiro" userId="68d1182545d76c74" providerId="LiveId" clId="{56739D52-10C4-4441-81C0-EA87232410DB}" dt="2021-04-14T17:07:56.188" v="461" actId="478"/>
          <ac:spMkLst>
            <pc:docMk/>
            <pc:sldMk cId="3885148339" sldId="259"/>
            <ac:spMk id="60" creationId="{0870A335-7020-484B-8700-B7648672D5D7}"/>
          </ac:spMkLst>
        </pc:spChg>
        <pc:spChg chg="del">
          <ac:chgData name="Alon Pinheiro" userId="68d1182545d76c74" providerId="LiveId" clId="{56739D52-10C4-4441-81C0-EA87232410DB}" dt="2021-04-14T17:08:22.364" v="466" actId="478"/>
          <ac:spMkLst>
            <pc:docMk/>
            <pc:sldMk cId="3885148339" sldId="259"/>
            <ac:spMk id="65" creationId="{07CBA4BD-3C56-497C-800B-212F3DD64A35}"/>
          </ac:spMkLst>
        </pc:spChg>
        <pc:grpChg chg="mod">
          <ac:chgData name="Alon Pinheiro" userId="68d1182545d76c74" providerId="LiveId" clId="{56739D52-10C4-4441-81C0-EA87232410DB}" dt="2021-04-14T18:35:31.240" v="1128" actId="14100"/>
          <ac:grpSpMkLst>
            <pc:docMk/>
            <pc:sldMk cId="3885148339" sldId="259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8:21:44.049" v="1102" actId="14100"/>
          <ac:grpSpMkLst>
            <pc:docMk/>
            <pc:sldMk cId="3885148339" sldId="259"/>
            <ac:grpSpMk id="43" creationId="{1E216A2E-5C20-4712-BF6B-26BD0C052290}"/>
          </ac:grpSpMkLst>
        </pc:grpChg>
        <pc:grpChg chg="del">
          <ac:chgData name="Alon Pinheiro" userId="68d1182545d76c74" providerId="LiveId" clId="{56739D52-10C4-4441-81C0-EA87232410DB}" dt="2021-04-14T17:08:23.528" v="468" actId="478"/>
          <ac:grpSpMkLst>
            <pc:docMk/>
            <pc:sldMk cId="3885148339" sldId="259"/>
            <ac:grpSpMk id="49" creationId="{2ABDFF6F-371C-4859-B251-137E6AA6131F}"/>
          </ac:grpSpMkLst>
        </pc:grpChg>
        <pc:grpChg chg="del">
          <ac:chgData name="Alon Pinheiro" userId="68d1182545d76c74" providerId="LiveId" clId="{56739D52-10C4-4441-81C0-EA87232410DB}" dt="2021-04-14T17:08:24.140" v="469" actId="478"/>
          <ac:grpSpMkLst>
            <pc:docMk/>
            <pc:sldMk cId="3885148339" sldId="259"/>
            <ac:grpSpMk id="66" creationId="{901E5C2E-89B1-473C-B718-6413D76D8AD0}"/>
          </ac:grpSpMkLst>
        </pc:grpChg>
        <pc:picChg chg="add mod ord">
          <ac:chgData name="Alon Pinheiro" userId="68d1182545d76c74" providerId="LiveId" clId="{56739D52-10C4-4441-81C0-EA87232410DB}" dt="2021-04-14T17:00:49.535" v="4" actId="167"/>
          <ac:picMkLst>
            <pc:docMk/>
            <pc:sldMk cId="3885148339" sldId="259"/>
            <ac:picMk id="5" creationId="{2599B156-2B7D-4369-8BD2-2E9CD42558EB}"/>
          </ac:picMkLst>
        </pc:picChg>
        <pc:picChg chg="add del mod">
          <ac:chgData name="Alon Pinheiro" userId="68d1182545d76c74" providerId="LiveId" clId="{56739D52-10C4-4441-81C0-EA87232410DB}" dt="2021-04-14T18:21:53.673" v="1104" actId="478"/>
          <ac:picMkLst>
            <pc:docMk/>
            <pc:sldMk cId="3885148339" sldId="259"/>
            <ac:picMk id="10" creationId="{B778FACB-9C17-40EF-AC24-206DE19B1AB2}"/>
          </ac:picMkLst>
        </pc:picChg>
        <pc:picChg chg="add mod">
          <ac:chgData name="Alon Pinheiro" userId="68d1182545d76c74" providerId="LiveId" clId="{56739D52-10C4-4441-81C0-EA87232410DB}" dt="2021-04-14T17:46:50.792" v="670" actId="1038"/>
          <ac:picMkLst>
            <pc:docMk/>
            <pc:sldMk cId="3885148339" sldId="259"/>
            <ac:picMk id="12" creationId="{F7FA598D-C1A0-4958-9785-D1306CB0E092}"/>
          </ac:picMkLst>
        </pc:picChg>
        <pc:picChg chg="add del mod">
          <ac:chgData name="Alon Pinheiro" userId="68d1182545d76c74" providerId="LiveId" clId="{56739D52-10C4-4441-81C0-EA87232410DB}" dt="2021-04-14T18:34:59.567" v="1123" actId="478"/>
          <ac:picMkLst>
            <pc:docMk/>
            <pc:sldMk cId="3885148339" sldId="259"/>
            <ac:picMk id="15" creationId="{40E4D088-6C82-4240-9D4D-4392F7926EFE}"/>
          </ac:picMkLst>
        </pc:picChg>
        <pc:picChg chg="add del mod">
          <ac:chgData name="Alon Pinheiro" userId="68d1182545d76c74" providerId="LiveId" clId="{56739D52-10C4-4441-81C0-EA87232410DB}" dt="2021-04-14T18:34:58.786" v="1122" actId="478"/>
          <ac:picMkLst>
            <pc:docMk/>
            <pc:sldMk cId="3885148339" sldId="259"/>
            <ac:picMk id="17" creationId="{ECCDE0A0-8B61-4CE0-AB5D-BD83BD7C526B}"/>
          </ac:picMkLst>
        </pc:picChg>
        <pc:picChg chg="add mod">
          <ac:chgData name="Alon Pinheiro" userId="68d1182545d76c74" providerId="LiveId" clId="{56739D52-10C4-4441-81C0-EA87232410DB}" dt="2021-04-14T18:51:48.409" v="1211"/>
          <ac:picMkLst>
            <pc:docMk/>
            <pc:sldMk cId="3885148339" sldId="259"/>
            <ac:picMk id="21" creationId="{DC359844-71C9-4879-8EFB-3CD152C7DA1D}"/>
          </ac:picMkLst>
        </pc:picChg>
        <pc:picChg chg="add mod">
          <ac:chgData name="Alon Pinheiro" userId="68d1182545d76c74" providerId="LiveId" clId="{56739D52-10C4-4441-81C0-EA87232410DB}" dt="2021-04-14T18:51:17.550" v="1200" actId="1038"/>
          <ac:picMkLst>
            <pc:docMk/>
            <pc:sldMk cId="3885148339" sldId="259"/>
            <ac:picMk id="23" creationId="{904B0F0E-5A88-4F6C-91EC-A874F360C95F}"/>
          </ac:picMkLst>
        </pc:picChg>
        <pc:picChg chg="add del mod">
          <ac:chgData name="Alon Pinheiro" userId="68d1182545d76c74" providerId="LiveId" clId="{56739D52-10C4-4441-81C0-EA87232410DB}" dt="2021-04-14T18:50:51.739" v="1168"/>
          <ac:picMkLst>
            <pc:docMk/>
            <pc:sldMk cId="3885148339" sldId="259"/>
            <ac:picMk id="25" creationId="{869BBCB1-AB22-41AC-AC50-D95489C1A399}"/>
          </ac:picMkLst>
        </pc:picChg>
        <pc:picChg chg="add del mod">
          <ac:chgData name="Alon Pinheiro" userId="68d1182545d76c74" providerId="LiveId" clId="{56739D52-10C4-4441-81C0-EA87232410DB}" dt="2021-04-14T18:50:56.667" v="1170"/>
          <ac:picMkLst>
            <pc:docMk/>
            <pc:sldMk cId="3885148339" sldId="259"/>
            <ac:picMk id="27" creationId="{47D9C3B7-E142-4A83-87AB-D972C62FD7CD}"/>
          </ac:picMkLst>
        </pc:picChg>
        <pc:picChg chg="add del mod">
          <ac:chgData name="Alon Pinheiro" userId="68d1182545d76c74" providerId="LiveId" clId="{56739D52-10C4-4441-81C0-EA87232410DB}" dt="2021-04-14T17:11:42.421" v="552" actId="478"/>
          <ac:picMkLst>
            <pc:docMk/>
            <pc:sldMk cId="3885148339" sldId="259"/>
            <ac:picMk id="55" creationId="{DFEB1A35-02BB-4532-B2E4-FBD5534B7B18}"/>
          </ac:picMkLst>
        </pc:picChg>
        <pc:picChg chg="add del mod modCrop">
          <ac:chgData name="Alon Pinheiro" userId="68d1182545d76c74" providerId="LiveId" clId="{56739D52-10C4-4441-81C0-EA87232410DB}" dt="2021-04-14T18:01:12.439" v="694" actId="478"/>
          <ac:picMkLst>
            <pc:docMk/>
            <pc:sldMk cId="3885148339" sldId="259"/>
            <ac:picMk id="56" creationId="{A8B9E108-1148-42FE-9F86-E9D87D22B172}"/>
          </ac:picMkLst>
        </pc:picChg>
        <pc:picChg chg="add mod">
          <ac:chgData name="Alon Pinheiro" userId="68d1182545d76c74" providerId="LiveId" clId="{56739D52-10C4-4441-81C0-EA87232410DB}" dt="2021-04-14T18:01:31.480" v="769" actId="1037"/>
          <ac:picMkLst>
            <pc:docMk/>
            <pc:sldMk cId="3885148339" sldId="259"/>
            <ac:picMk id="57" creationId="{B9E90373-4B00-4A37-9DAE-9718A27E8932}"/>
          </ac:picMkLst>
        </pc:picChg>
        <pc:picChg chg="add del mod">
          <ac:chgData name="Alon Pinheiro" userId="68d1182545d76c74" providerId="LiveId" clId="{56739D52-10C4-4441-81C0-EA87232410DB}" dt="2021-04-14T18:00:45.215" v="685" actId="478"/>
          <ac:picMkLst>
            <pc:docMk/>
            <pc:sldMk cId="3885148339" sldId="259"/>
            <ac:picMk id="61" creationId="{F4366DC6-E74B-4F39-9A7D-E2D6DF79D688}"/>
          </ac:picMkLst>
        </pc:picChg>
        <pc:picChg chg="add del mod">
          <ac:chgData name="Alon Pinheiro" userId="68d1182545d76c74" providerId="LiveId" clId="{56739D52-10C4-4441-81C0-EA87232410DB}" dt="2021-04-14T18:21:48.897" v="1103" actId="478"/>
          <ac:picMkLst>
            <pc:docMk/>
            <pc:sldMk cId="3885148339" sldId="259"/>
            <ac:picMk id="62" creationId="{659460ED-752E-4FF7-A4D6-E5B605C4E29F}"/>
          </ac:picMkLst>
        </pc:picChg>
        <pc:picChg chg="add del mod">
          <ac:chgData name="Alon Pinheiro" userId="68d1182545d76c74" providerId="LiveId" clId="{56739D52-10C4-4441-81C0-EA87232410DB}" dt="2021-04-14T18:06:15.914" v="1059"/>
          <ac:picMkLst>
            <pc:docMk/>
            <pc:sldMk cId="3885148339" sldId="259"/>
            <ac:picMk id="63" creationId="{B419895D-B908-4C65-93B1-3D88C869DEFD}"/>
          </ac:picMkLst>
        </pc:picChg>
        <pc:picChg chg="del mod">
          <ac:chgData name="Alon Pinheiro" userId="68d1182545d76c74" providerId="LiveId" clId="{56739D52-10C4-4441-81C0-EA87232410DB}" dt="2021-04-14T18:51:15.195" v="1187" actId="478"/>
          <ac:picMkLst>
            <pc:docMk/>
            <pc:sldMk cId="3885148339" sldId="259"/>
            <ac:picMk id="69" creationId="{27F31377-7AA6-49B3-A2BD-9043B2D3F04A}"/>
          </ac:picMkLst>
        </pc:picChg>
        <pc:picChg chg="mod ord">
          <ac:chgData name="Alon Pinheiro" userId="68d1182545d76c74" providerId="LiveId" clId="{56739D52-10C4-4441-81C0-EA87232410DB}" dt="2021-04-14T17:46:44.927" v="649" actId="1038"/>
          <ac:picMkLst>
            <pc:docMk/>
            <pc:sldMk cId="3885148339" sldId="259"/>
            <ac:picMk id="71" creationId="{BFCC8DD1-118E-48D6-A89C-C9AC7C0539E9}"/>
          </ac:picMkLst>
        </pc:picChg>
        <pc:picChg chg="del ord">
          <ac:chgData name="Alon Pinheiro" userId="68d1182545d76c74" providerId="LiveId" clId="{56739D52-10C4-4441-81C0-EA87232410DB}" dt="2021-04-14T17:46:36.637" v="599" actId="478"/>
          <ac:picMkLst>
            <pc:docMk/>
            <pc:sldMk cId="3885148339" sldId="259"/>
            <ac:picMk id="73" creationId="{893EE762-B5CF-4440-9E09-8ED1044315C4}"/>
          </ac:picMkLst>
        </pc:picChg>
        <pc:picChg chg="del ord">
          <ac:chgData name="Alon Pinheiro" userId="68d1182545d76c74" providerId="LiveId" clId="{56739D52-10C4-4441-81C0-EA87232410DB}" dt="2021-04-14T17:59:59.548" v="677" actId="478"/>
          <ac:picMkLst>
            <pc:docMk/>
            <pc:sldMk cId="3885148339" sldId="259"/>
            <ac:picMk id="75" creationId="{057B6255-2CE5-4811-9B47-C97DC682A57F}"/>
          </ac:picMkLst>
        </pc:picChg>
        <pc:picChg chg="del">
          <ac:chgData name="Alon Pinheiro" userId="68d1182545d76c74" providerId="LiveId" clId="{56739D52-10C4-4441-81C0-EA87232410DB}" dt="2021-04-14T17:02:06.632" v="74" actId="478"/>
          <ac:picMkLst>
            <pc:docMk/>
            <pc:sldMk cId="3885148339" sldId="259"/>
            <ac:picMk id="1026" creationId="{4B825793-7D97-4321-83A9-B2CD65ED42CF}"/>
          </ac:picMkLst>
        </pc:picChg>
        <pc:cxnChg chg="del">
          <ac:chgData name="Alon Pinheiro" userId="68d1182545d76c74" providerId="LiveId" clId="{56739D52-10C4-4441-81C0-EA87232410DB}" dt="2021-04-14T17:01:53.668" v="52" actId="478"/>
          <ac:cxnSpMkLst>
            <pc:docMk/>
            <pc:sldMk cId="3885148339" sldId="259"/>
            <ac:cxnSpMk id="29" creationId="{B911E4E2-D9AA-4754-B7C0-2E607F2D86D4}"/>
          </ac:cxnSpMkLst>
        </pc:cxnChg>
        <pc:cxnChg chg="del">
          <ac:chgData name="Alon Pinheiro" userId="68d1182545d76c74" providerId="LiveId" clId="{56739D52-10C4-4441-81C0-EA87232410DB}" dt="2021-04-14T17:01:48.387" v="50" actId="478"/>
          <ac:cxnSpMkLst>
            <pc:docMk/>
            <pc:sldMk cId="3885148339" sldId="259"/>
            <ac:cxnSpMk id="39" creationId="{6EA72B14-0F58-42AA-88AE-ED55F00981AF}"/>
          </ac:cxnSpMkLst>
        </pc:cxnChg>
        <pc:cxnChg chg="del mod">
          <ac:chgData name="Alon Pinheiro" userId="68d1182545d76c74" providerId="LiveId" clId="{56739D52-10C4-4441-81C0-EA87232410DB}" dt="2021-04-14T18:35:11.402" v="1127" actId="478"/>
          <ac:cxnSpMkLst>
            <pc:docMk/>
            <pc:sldMk cId="3885148339" sldId="259"/>
            <ac:cxnSpMk id="40" creationId="{2A63C697-9B09-49F7-81A3-2078461C95A3}"/>
          </ac:cxnSpMkLst>
        </pc:cxnChg>
      </pc:sldChg>
      <pc:sldChg chg="del">
        <pc:chgData name="Alon Pinheiro" userId="68d1182545d76c74" providerId="LiveId" clId="{56739D52-10C4-4441-81C0-EA87232410DB}" dt="2021-04-14T16:59:59.759" v="0" actId="47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56739D52-10C4-4441-81C0-EA87232410DB}" dt="2021-04-14T19:22:27.865" v="1330" actId="14100"/>
        <pc:sldMkLst>
          <pc:docMk/>
          <pc:sldMk cId="1147091733" sldId="264"/>
        </pc:sldMkLst>
        <pc:spChg chg="mod">
          <ac:chgData name="Alon Pinheiro" userId="68d1182545d76c74" providerId="LiveId" clId="{56739D52-10C4-4441-81C0-EA87232410DB}" dt="2021-04-14T19:09:35.157" v="1248" actId="207"/>
          <ac:spMkLst>
            <pc:docMk/>
            <pc:sldMk cId="1147091733" sldId="264"/>
            <ac:spMk id="7" creationId="{F0B4AFC5-71E8-4982-888E-CB5900D942A2}"/>
          </ac:spMkLst>
        </pc:spChg>
        <pc:spChg chg="add del mod">
          <ac:chgData name="Alon Pinheiro" userId="68d1182545d76c74" providerId="LiveId" clId="{56739D52-10C4-4441-81C0-EA87232410DB}" dt="2021-04-14T19:18:02.758" v="1293" actId="478"/>
          <ac:spMkLst>
            <pc:docMk/>
            <pc:sldMk cId="1147091733" sldId="264"/>
            <ac:spMk id="28" creationId="{69AC45A4-2596-459D-B1F9-227530E1E5A2}"/>
          </ac:spMkLst>
        </pc:spChg>
        <pc:spChg chg="add mod">
          <ac:chgData name="Alon Pinheiro" userId="68d1182545d76c74" providerId="LiveId" clId="{56739D52-10C4-4441-81C0-EA87232410DB}" dt="2021-04-14T19:22:27.865" v="1330" actId="14100"/>
          <ac:spMkLst>
            <pc:docMk/>
            <pc:sldMk cId="1147091733" sldId="264"/>
            <ac:spMk id="29" creationId="{FA34A68E-B7DE-45C1-B73C-A28D71A4E47D}"/>
          </ac:spMkLst>
        </pc:sp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3" creationId="{B175AA9B-559E-4CB8-B27B-E9ED5B5561FF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4" creationId="{523AE019-657F-44C0-88FD-382EEDC02D49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5" creationId="{8BEEEE11-A106-45B3-842D-C1778E7E8207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6" creationId="{8964A471-4B9C-4615-9DBA-6FE2DD0E05E2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8" creationId="{A051122A-A17A-4A3B-B50C-D28E4780D571}"/>
          </ac:picMkLst>
        </pc:picChg>
        <pc:picChg chg="add mod ord">
          <ac:chgData name="Alon Pinheiro" userId="68d1182545d76c74" providerId="LiveId" clId="{56739D52-10C4-4441-81C0-EA87232410DB}" dt="2021-04-14T19:22:21.034" v="1328" actId="1076"/>
          <ac:picMkLst>
            <pc:docMk/>
            <pc:sldMk cId="1147091733" sldId="264"/>
            <ac:picMk id="9" creationId="{3A2FCB2A-A99E-476C-9D37-EBF4E4208A7A}"/>
          </ac:picMkLst>
        </pc:picChg>
        <pc:picChg chg="del">
          <ac:chgData name="Alon Pinheiro" userId="68d1182545d76c74" providerId="LiveId" clId="{56739D52-10C4-4441-81C0-EA87232410DB}" dt="2021-04-14T18:38:53.397" v="1139" actId="478"/>
          <ac:picMkLst>
            <pc:docMk/>
            <pc:sldMk cId="1147091733" sldId="264"/>
            <ac:picMk id="10" creationId="{3FEDAE12-68BC-4AAB-AA16-33F609C27481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12" creationId="{61B91721-1776-4C07-A13F-443EFAAB7BEF}"/>
          </ac:picMkLst>
        </pc:picChg>
        <pc:picChg chg="add del mod ord">
          <ac:chgData name="Alon Pinheiro" userId="68d1182545d76c74" providerId="LiveId" clId="{56739D52-10C4-4441-81C0-EA87232410DB}" dt="2021-04-14T19:22:16.213" v="1325" actId="478"/>
          <ac:picMkLst>
            <pc:docMk/>
            <pc:sldMk cId="1147091733" sldId="264"/>
            <ac:picMk id="13" creationId="{C5D1B4B2-E585-4CAE-AA3F-98A1EB3AEAF3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14" creationId="{2BAE6E6B-8BD2-49D3-880D-78BC269978FD}"/>
          </ac:picMkLst>
        </pc:picChg>
        <pc:picChg chg="del mod">
          <ac:chgData name="Alon Pinheiro" userId="68d1182545d76c74" providerId="LiveId" clId="{56739D52-10C4-4441-81C0-EA87232410DB}" dt="2021-04-14T18:38:51.866" v="1138" actId="478"/>
          <ac:picMkLst>
            <pc:docMk/>
            <pc:sldMk cId="1147091733" sldId="264"/>
            <ac:picMk id="16" creationId="{C718436E-593B-448E-910B-26612B004EA5}"/>
          </ac:picMkLst>
        </pc:picChg>
        <pc:picChg chg="add del mod ord">
          <ac:chgData name="Alon Pinheiro" userId="68d1182545d76c74" providerId="LiveId" clId="{56739D52-10C4-4441-81C0-EA87232410DB}" dt="2021-04-14T19:20:32.821" v="1317" actId="478"/>
          <ac:picMkLst>
            <pc:docMk/>
            <pc:sldMk cId="1147091733" sldId="264"/>
            <ac:picMk id="17" creationId="{64E74952-9826-4D98-93EC-1921ED86B792}"/>
          </ac:picMkLst>
        </pc:picChg>
        <pc:picChg chg="add del mod ord">
          <ac:chgData name="Alon Pinheiro" userId="68d1182545d76c74" providerId="LiveId" clId="{56739D52-10C4-4441-81C0-EA87232410DB}" dt="2021-04-14T19:19:10.213" v="1304" actId="478"/>
          <ac:picMkLst>
            <pc:docMk/>
            <pc:sldMk cId="1147091733" sldId="264"/>
            <ac:picMk id="19" creationId="{DD280692-1796-43E5-BB4D-FB7444136229}"/>
          </ac:picMkLst>
        </pc:picChg>
        <pc:picChg chg="add del mod ord">
          <ac:chgData name="Alon Pinheiro" userId="68d1182545d76c74" providerId="LiveId" clId="{56739D52-10C4-4441-81C0-EA87232410DB}" dt="2021-04-14T19:18:02.758" v="1293" actId="478"/>
          <ac:picMkLst>
            <pc:docMk/>
            <pc:sldMk cId="1147091733" sldId="264"/>
            <ac:picMk id="21" creationId="{78EB6A37-7558-4A37-A34E-2FE3A81C4113}"/>
          </ac:picMkLst>
        </pc:picChg>
        <pc:picChg chg="add mod modCrop">
          <ac:chgData name="Alon Pinheiro" userId="68d1182545d76c74" providerId="LiveId" clId="{56739D52-10C4-4441-81C0-EA87232410DB}" dt="2021-04-14T18:58:04.427" v="1242" actId="1076"/>
          <ac:picMkLst>
            <pc:docMk/>
            <pc:sldMk cId="1147091733" sldId="264"/>
            <ac:picMk id="23" creationId="{476827FB-E4DA-44E7-8640-D3FF6B596982}"/>
          </ac:picMkLst>
        </pc:picChg>
        <pc:picChg chg="add del mod">
          <ac:chgData name="Alon Pinheiro" userId="68d1182545d76c74" providerId="LiveId" clId="{56739D52-10C4-4441-81C0-EA87232410DB}" dt="2021-04-14T18:50:10.043" v="1165" actId="478"/>
          <ac:picMkLst>
            <pc:docMk/>
            <pc:sldMk cId="1147091733" sldId="264"/>
            <ac:picMk id="25" creationId="{FDB762E7-FE4C-499C-99E4-D3A828759D88}"/>
          </ac:picMkLst>
        </pc:picChg>
        <pc:picChg chg="add del mod">
          <ac:chgData name="Alon Pinheiro" userId="68d1182545d76c74" providerId="LiveId" clId="{56739D52-10C4-4441-81C0-EA87232410DB}" dt="2021-04-14T18:50:07.755" v="1164" actId="21"/>
          <ac:picMkLst>
            <pc:docMk/>
            <pc:sldMk cId="1147091733" sldId="264"/>
            <ac:picMk id="27" creationId="{AE5EE7E8-07E2-428C-9D03-3078AC0D3333}"/>
          </ac:picMkLst>
        </pc:picChg>
      </pc:sldChg>
      <pc:sldChg chg="addSp delSp modSp add mod setBg">
        <pc:chgData name="Alon Pinheiro" userId="68d1182545d76c74" providerId="LiveId" clId="{56739D52-10C4-4441-81C0-EA87232410DB}" dt="2021-04-14T19:34:03.063" v="1354" actId="14861"/>
        <pc:sldMkLst>
          <pc:docMk/>
          <pc:sldMk cId="2358532325" sldId="265"/>
        </pc:sldMkLst>
        <pc:spChg chg="mod">
          <ac:chgData name="Alon Pinheiro" userId="68d1182545d76c74" providerId="LiveId" clId="{56739D52-10C4-4441-81C0-EA87232410DB}" dt="2021-04-14T19:33:35.279" v="1349" actId="14861"/>
          <ac:spMkLst>
            <pc:docMk/>
            <pc:sldMk cId="2358532325" sldId="265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19:33:43.244" v="1350" actId="14861"/>
          <ac:spMkLst>
            <pc:docMk/>
            <pc:sldMk cId="2358532325" sldId="265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19:33:55.178" v="1352" actId="14861"/>
          <ac:spMkLst>
            <pc:docMk/>
            <pc:sldMk cId="2358532325" sldId="265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19:33:51.921" v="1351" actId="14861"/>
          <ac:spMkLst>
            <pc:docMk/>
            <pc:sldMk cId="2358532325" sldId="265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19:33:58.929" v="1353" actId="14861"/>
          <ac:spMkLst>
            <pc:docMk/>
            <pc:sldMk cId="2358532325" sldId="265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19:34:03.063" v="1354" actId="14861"/>
          <ac:spMkLst>
            <pc:docMk/>
            <pc:sldMk cId="2358532325" sldId="265"/>
            <ac:spMk id="54" creationId="{C0863F61-6E43-40C2-A1D5-8334D0E26881}"/>
          </ac:spMkLst>
        </pc:spChg>
        <pc:grpChg chg="mod">
          <ac:chgData name="Alon Pinheiro" userId="68d1182545d76c74" providerId="LiveId" clId="{56739D52-10C4-4441-81C0-EA87232410DB}" dt="2021-04-14T19:32:08.249" v="1348" actId="14100"/>
          <ac:grpSpMkLst>
            <pc:docMk/>
            <pc:sldMk cId="2358532325" sldId="265"/>
            <ac:grpSpMk id="19" creationId="{F13765A7-578C-45BC-B36E-321EAA074357}"/>
          </ac:grpSpMkLst>
        </pc:grpChg>
        <pc:picChg chg="del">
          <ac:chgData name="Alon Pinheiro" userId="68d1182545d76c74" providerId="LiveId" clId="{56739D52-10C4-4441-81C0-EA87232410DB}" dt="2021-04-14T19:31:42.830" v="1332" actId="478"/>
          <ac:picMkLst>
            <pc:docMk/>
            <pc:sldMk cId="2358532325" sldId="265"/>
            <ac:picMk id="21" creationId="{DC359844-71C9-4879-8EFB-3CD152C7DA1D}"/>
          </ac:picMkLst>
        </pc:picChg>
        <pc:picChg chg="del">
          <ac:chgData name="Alon Pinheiro" userId="68d1182545d76c74" providerId="LiveId" clId="{56739D52-10C4-4441-81C0-EA87232410DB}" dt="2021-04-14T19:31:52.055" v="1335" actId="478"/>
          <ac:picMkLst>
            <pc:docMk/>
            <pc:sldMk cId="2358532325" sldId="265"/>
            <ac:picMk id="23" creationId="{904B0F0E-5A88-4F6C-91EC-A874F360C95F}"/>
          </ac:picMkLst>
        </pc:picChg>
        <pc:picChg chg="add mod">
          <ac:chgData name="Alon Pinheiro" userId="68d1182545d76c74" providerId="LiveId" clId="{56739D52-10C4-4441-81C0-EA87232410DB}" dt="2021-04-14T19:31:58.390" v="1347" actId="1037"/>
          <ac:picMkLst>
            <pc:docMk/>
            <pc:sldMk cId="2358532325" sldId="265"/>
            <ac:picMk id="25" creationId="{D037B49E-27C3-41EE-87AE-4C964C80BAF2}"/>
          </ac:picMkLst>
        </pc:picChg>
      </pc:sldChg>
      <pc:sldChg chg="modSp add mod">
        <pc:chgData name="Alon Pinheiro" userId="68d1182545d76c74" providerId="LiveId" clId="{56739D52-10C4-4441-81C0-EA87232410DB}" dt="2021-04-14T19:42:43.729" v="1370" actId="108"/>
        <pc:sldMkLst>
          <pc:docMk/>
          <pc:sldMk cId="1146505887" sldId="266"/>
        </pc:sldMkLst>
        <pc:spChg chg="mod">
          <ac:chgData name="Alon Pinheiro" userId="68d1182545d76c74" providerId="LiveId" clId="{56739D52-10C4-4441-81C0-EA87232410DB}" dt="2021-04-14T19:42:33.841" v="1366" actId="108"/>
          <ac:spMkLst>
            <pc:docMk/>
            <pc:sldMk cId="1146505887" sldId="266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19:42:12.953" v="1365" actId="207"/>
          <ac:spMkLst>
            <pc:docMk/>
            <pc:sldMk cId="1146505887" sldId="266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19:42:35.650" v="1367" actId="108"/>
          <ac:spMkLst>
            <pc:docMk/>
            <pc:sldMk cId="1146505887" sldId="266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19:42:37.511" v="1368" actId="108"/>
          <ac:spMkLst>
            <pc:docMk/>
            <pc:sldMk cId="1146505887" sldId="266"/>
            <ac:spMk id="54" creationId="{C0863F61-6E43-40C2-A1D5-8334D0E26881}"/>
          </ac:spMkLst>
        </pc:spChg>
        <pc:picChg chg="mod">
          <ac:chgData name="Alon Pinheiro" userId="68d1182545d76c74" providerId="LiveId" clId="{56739D52-10C4-4441-81C0-EA87232410DB}" dt="2021-04-14T19:42:41.754" v="1369" actId="108"/>
          <ac:picMkLst>
            <pc:docMk/>
            <pc:sldMk cId="1146505887" sldId="266"/>
            <ac:picMk id="12" creationId="{F7FA598D-C1A0-4958-9785-D1306CB0E092}"/>
          </ac:picMkLst>
        </pc:picChg>
        <pc:picChg chg="mod">
          <ac:chgData name="Alon Pinheiro" userId="68d1182545d76c74" providerId="LiveId" clId="{56739D52-10C4-4441-81C0-EA87232410DB}" dt="2021-04-14T19:41:33.705" v="1363"/>
          <ac:picMkLst>
            <pc:docMk/>
            <pc:sldMk cId="1146505887" sldId="266"/>
            <ac:picMk id="25" creationId="{D037B49E-27C3-41EE-87AE-4C964C80BAF2}"/>
          </ac:picMkLst>
        </pc:picChg>
        <pc:picChg chg="mod">
          <ac:chgData name="Alon Pinheiro" userId="68d1182545d76c74" providerId="LiveId" clId="{56739D52-10C4-4441-81C0-EA87232410DB}" dt="2021-04-14T19:42:43.729" v="1370" actId="108"/>
          <ac:picMkLst>
            <pc:docMk/>
            <pc:sldMk cId="1146505887" sldId="266"/>
            <ac:picMk id="57" creationId="{B9E90373-4B00-4A37-9DAE-9718A27E8932}"/>
          </ac:picMkLst>
        </pc:picChg>
        <pc:picChg chg="mod">
          <ac:chgData name="Alon Pinheiro" userId="68d1182545d76c74" providerId="LiveId" clId="{56739D52-10C4-4441-81C0-EA87232410DB}" dt="2021-04-14T19:41:39.994" v="1364" actId="108"/>
          <ac:picMkLst>
            <pc:docMk/>
            <pc:sldMk cId="1146505887" sldId="266"/>
            <ac:picMk id="71" creationId="{BFCC8DD1-118E-48D6-A89C-C9AC7C0539E9}"/>
          </ac:picMkLst>
        </pc:picChg>
      </pc:sldChg>
      <pc:sldChg chg="addSp delSp modSp add mod">
        <pc:chgData name="Alon Pinheiro" userId="68d1182545d76c74" providerId="LiveId" clId="{56739D52-10C4-4441-81C0-EA87232410DB}" dt="2021-04-14T19:53:09.519" v="1390" actId="207"/>
        <pc:sldMkLst>
          <pc:docMk/>
          <pc:sldMk cId="2778318058" sldId="267"/>
        </pc:sldMkLst>
        <pc:spChg chg="mod">
          <ac:chgData name="Alon Pinheiro" userId="68d1182545d76c74" providerId="LiveId" clId="{56739D52-10C4-4441-81C0-EA87232410DB}" dt="2021-04-14T19:49:04.617" v="1378" actId="207"/>
          <ac:spMkLst>
            <pc:docMk/>
            <pc:sldMk cId="2778318058" sldId="267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19:53:09.519" v="1390" actId="207"/>
          <ac:spMkLst>
            <pc:docMk/>
            <pc:sldMk cId="2778318058" sldId="267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3:09.519" v="1390" actId="207"/>
          <ac:spMkLst>
            <pc:docMk/>
            <pc:sldMk cId="2778318058" sldId="267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49:11.375" v="1380" actId="207"/>
          <ac:spMkLst>
            <pc:docMk/>
            <pc:sldMk cId="2778318058" sldId="267"/>
            <ac:spMk id="30" creationId="{FE03E4A4-9B19-4525-BC38-6823E45EFB55}"/>
          </ac:spMkLst>
        </pc:spChg>
        <pc:spChg chg="mod">
          <ac:chgData name="Alon Pinheiro" userId="68d1182545d76c74" providerId="LiveId" clId="{56739D52-10C4-4441-81C0-EA87232410DB}" dt="2021-04-14T19:49:07.953" v="1379" actId="108"/>
          <ac:spMkLst>
            <pc:docMk/>
            <pc:sldMk cId="2778318058" sldId="267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19:51:51.609" v="1387" actId="207"/>
          <ac:spMkLst>
            <pc:docMk/>
            <pc:sldMk cId="2778318058" sldId="267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1:51.609" v="1387" actId="207"/>
          <ac:spMkLst>
            <pc:docMk/>
            <pc:sldMk cId="2778318058" sldId="267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3:09.519" v="1390" actId="207"/>
          <ac:grpSpMkLst>
            <pc:docMk/>
            <pc:sldMk cId="2778318058" sldId="267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1:51.609" v="1387" actId="207"/>
          <ac:grpSpMkLst>
            <pc:docMk/>
            <pc:sldMk cId="2778318058" sldId="267"/>
            <ac:grpSpMk id="43" creationId="{1E216A2E-5C20-4712-BF6B-26BD0C052290}"/>
          </ac:grpSpMkLst>
        </pc:grpChg>
        <pc:picChg chg="add del mod">
          <ac:chgData name="Alon Pinheiro" userId="68d1182545d76c74" providerId="LiveId" clId="{56739D52-10C4-4441-81C0-EA87232410DB}" dt="2021-04-14T19:51:53.107" v="1388" actId="478"/>
          <ac:picMkLst>
            <pc:docMk/>
            <pc:sldMk cId="2778318058" sldId="267"/>
            <ac:picMk id="1026" creationId="{C32CAC19-B393-4AA0-9B5A-87C0A11C097E}"/>
          </ac:picMkLst>
        </pc:picChg>
      </pc:sldChg>
      <pc:sldChg chg="add del ord">
        <pc:chgData name="Alon Pinheiro" userId="68d1182545d76c74" providerId="LiveId" clId="{56739D52-10C4-4441-81C0-EA87232410DB}" dt="2021-04-14T19:53:56.461" v="1395" actId="47"/>
        <pc:sldMkLst>
          <pc:docMk/>
          <pc:sldMk cId="170626810" sldId="268"/>
        </pc:sldMkLst>
      </pc:sldChg>
      <pc:sldChg chg="modSp add mod">
        <pc:chgData name="Alon Pinheiro" userId="68d1182545d76c74" providerId="LiveId" clId="{56739D52-10C4-4441-81C0-EA87232410DB}" dt="2021-04-14T19:54:10.718" v="1398" actId="207"/>
        <pc:sldMkLst>
          <pc:docMk/>
          <pc:sldMk cId="930117553" sldId="268"/>
        </pc:sldMkLst>
        <pc:spChg chg="mod">
          <ac:chgData name="Alon Pinheiro" userId="68d1182545d76c74" providerId="LiveId" clId="{56739D52-10C4-4441-81C0-EA87232410DB}" dt="2021-04-14T19:54:08.173" v="1397" actId="207"/>
          <ac:spMkLst>
            <pc:docMk/>
            <pc:sldMk cId="930117553" sldId="268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4:08.173" v="1397" actId="207"/>
          <ac:spMkLst>
            <pc:docMk/>
            <pc:sldMk cId="930117553" sldId="268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54:10.718" v="1398" actId="207"/>
          <ac:spMkLst>
            <pc:docMk/>
            <pc:sldMk cId="930117553" sldId="268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4:10.718" v="1398" actId="207"/>
          <ac:spMkLst>
            <pc:docMk/>
            <pc:sldMk cId="930117553" sldId="268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4:08.173" v="1397" actId="207"/>
          <ac:grpSpMkLst>
            <pc:docMk/>
            <pc:sldMk cId="930117553" sldId="268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4:10.718" v="1398" actId="207"/>
          <ac:grpSpMkLst>
            <pc:docMk/>
            <pc:sldMk cId="930117553" sldId="268"/>
            <ac:grpSpMk id="43" creationId="{1E216A2E-5C20-4712-BF6B-26BD0C052290}"/>
          </ac:grpSpMkLst>
        </pc:grpChg>
      </pc:sldChg>
      <pc:sldChg chg="modSp add mod">
        <pc:chgData name="Alon Pinheiro" userId="68d1182545d76c74" providerId="LiveId" clId="{56739D52-10C4-4441-81C0-EA87232410DB}" dt="2021-04-14T19:55:02.246" v="1401" actId="207"/>
        <pc:sldMkLst>
          <pc:docMk/>
          <pc:sldMk cId="4154608717" sldId="269"/>
        </pc:sldMkLst>
        <pc:spChg chg="mod">
          <ac:chgData name="Alon Pinheiro" userId="68d1182545d76c74" providerId="LiveId" clId="{56739D52-10C4-4441-81C0-EA87232410DB}" dt="2021-04-14T19:54:59.745" v="1400" actId="207"/>
          <ac:spMkLst>
            <pc:docMk/>
            <pc:sldMk cId="4154608717" sldId="269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4:59.745" v="1400" actId="207"/>
          <ac:spMkLst>
            <pc:docMk/>
            <pc:sldMk cId="4154608717" sldId="269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55:02.246" v="1401" actId="207"/>
          <ac:spMkLst>
            <pc:docMk/>
            <pc:sldMk cId="4154608717" sldId="269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5:02.246" v="1401" actId="207"/>
          <ac:spMkLst>
            <pc:docMk/>
            <pc:sldMk cId="4154608717" sldId="269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4:59.745" v="1400" actId="207"/>
          <ac:grpSpMkLst>
            <pc:docMk/>
            <pc:sldMk cId="4154608717" sldId="269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5:02.246" v="1401" actId="207"/>
          <ac:grpSpMkLst>
            <pc:docMk/>
            <pc:sldMk cId="4154608717" sldId="269"/>
            <ac:grpSpMk id="43" creationId="{1E216A2E-5C20-4712-BF6B-26BD0C052290}"/>
          </ac:grpSpMkLst>
        </pc:grpChg>
      </pc:sldChg>
      <pc:sldChg chg="addSp delSp modSp add mod setBg">
        <pc:chgData name="Alon Pinheiro" userId="68d1182545d76c74" providerId="LiveId" clId="{56739D52-10C4-4441-81C0-EA87232410DB}" dt="2021-04-14T22:11:21.113" v="1680" actId="207"/>
        <pc:sldMkLst>
          <pc:docMk/>
          <pc:sldMk cId="2569846577" sldId="270"/>
        </pc:sldMkLst>
        <pc:spChg chg="mod">
          <ac:chgData name="Alon Pinheiro" userId="68d1182545d76c74" providerId="LiveId" clId="{56739D52-10C4-4441-81C0-EA87232410DB}" dt="2021-04-14T22:03:29.223" v="1418" actId="207"/>
          <ac:spMkLst>
            <pc:docMk/>
            <pc:sldMk cId="2569846577" sldId="270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22:04:45.985" v="1431" actId="207"/>
          <ac:spMkLst>
            <pc:docMk/>
            <pc:sldMk cId="2569846577" sldId="270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22:04:45.985" v="1431" actId="207"/>
          <ac:spMkLst>
            <pc:docMk/>
            <pc:sldMk cId="2569846577" sldId="270"/>
            <ac:spMk id="8" creationId="{63721AED-6672-4E20-804E-5B06C2B75A67}"/>
          </ac:spMkLst>
        </pc:spChg>
        <pc:spChg chg="add del mod">
          <ac:chgData name="Alon Pinheiro" userId="68d1182545d76c74" providerId="LiveId" clId="{56739D52-10C4-4441-81C0-EA87232410DB}" dt="2021-04-14T22:11:21.113" v="1680" actId="207"/>
          <ac:spMkLst>
            <pc:docMk/>
            <pc:sldMk cId="2569846577" sldId="270"/>
            <ac:spMk id="18" creationId="{C66A6C0A-4211-45D4-9911-F7C7AC8FDBFE}"/>
          </ac:spMkLst>
        </pc:spChg>
        <pc:spChg chg="add del mod">
          <ac:chgData name="Alon Pinheiro" userId="68d1182545d76c74" providerId="LiveId" clId="{56739D52-10C4-4441-81C0-EA87232410DB}" dt="2021-04-14T22:03:53.248" v="1422"/>
          <ac:spMkLst>
            <pc:docMk/>
            <pc:sldMk cId="2569846577" sldId="270"/>
            <ac:spMk id="24" creationId="{5CC2C5CE-5850-4AE3-B41B-3B9F00A7315C}"/>
          </ac:spMkLst>
        </pc:spChg>
        <pc:spChg chg="add del mod">
          <ac:chgData name="Alon Pinheiro" userId="68d1182545d76c74" providerId="LiveId" clId="{56739D52-10C4-4441-81C0-EA87232410DB}" dt="2021-04-14T22:04:06.764" v="1428" actId="478"/>
          <ac:spMkLst>
            <pc:docMk/>
            <pc:sldMk cId="2569846577" sldId="270"/>
            <ac:spMk id="26" creationId="{F40AE63A-300C-46BC-A2CD-93D782C0185E}"/>
          </ac:spMkLst>
        </pc:spChg>
        <pc:spChg chg="mod">
          <ac:chgData name="Alon Pinheiro" userId="68d1182545d76c74" providerId="LiveId" clId="{56739D52-10C4-4441-81C0-EA87232410DB}" dt="2021-04-14T22:02:45.378" v="1413" actId="207"/>
          <ac:spMkLst>
            <pc:docMk/>
            <pc:sldMk cId="2569846577" sldId="270"/>
            <ac:spMk id="30" creationId="{FE03E4A4-9B19-4525-BC38-6823E45EFB55}"/>
          </ac:spMkLst>
        </pc:spChg>
        <pc:spChg chg="mod">
          <ac:chgData name="Alon Pinheiro" userId="68d1182545d76c74" providerId="LiveId" clId="{56739D52-10C4-4441-81C0-EA87232410DB}" dt="2021-04-14T22:06:54.169" v="1448" actId="14100"/>
          <ac:spMkLst>
            <pc:docMk/>
            <pc:sldMk cId="2569846577" sldId="270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22:04:48.514" v="1432" actId="207"/>
          <ac:spMkLst>
            <pc:docMk/>
            <pc:sldMk cId="2569846577" sldId="270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22:04:48.514" v="1432" actId="207"/>
          <ac:spMkLst>
            <pc:docMk/>
            <pc:sldMk cId="2569846577" sldId="270"/>
            <ac:spMk id="45" creationId="{0F0436CF-05D1-4493-9E98-EEC8F80ADA33}"/>
          </ac:spMkLst>
        </pc:spChg>
        <pc:spChg chg="mod">
          <ac:chgData name="Alon Pinheiro" userId="68d1182545d76c74" providerId="LiveId" clId="{56739D52-10C4-4441-81C0-EA87232410DB}" dt="2021-04-14T22:06:39.823" v="1444" actId="14100"/>
          <ac:spMkLst>
            <pc:docMk/>
            <pc:sldMk cId="2569846577" sldId="270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22:06:30.379" v="1438" actId="14100"/>
          <ac:spMkLst>
            <pc:docMk/>
            <pc:sldMk cId="2569846577" sldId="270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22:06:42.233" v="1445" actId="14100"/>
          <ac:spMkLst>
            <pc:docMk/>
            <pc:sldMk cId="2569846577" sldId="270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22:06:47.904" v="1447" actId="14100"/>
          <ac:spMkLst>
            <pc:docMk/>
            <pc:sldMk cId="2569846577" sldId="270"/>
            <ac:spMk id="54" creationId="{C0863F61-6E43-40C2-A1D5-8334D0E26881}"/>
          </ac:spMkLst>
        </pc:spChg>
        <pc:grpChg chg="mod">
          <ac:chgData name="Alon Pinheiro" userId="68d1182545d76c74" providerId="LiveId" clId="{56739D52-10C4-4441-81C0-EA87232410DB}" dt="2021-04-14T22:04:45.985" v="1431" actId="207"/>
          <ac:grpSpMkLst>
            <pc:docMk/>
            <pc:sldMk cId="2569846577" sldId="270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22:06:54.169" v="1448" actId="14100"/>
          <ac:grpSpMkLst>
            <pc:docMk/>
            <pc:sldMk cId="2569846577" sldId="270"/>
            <ac:grpSpMk id="43" creationId="{1E216A2E-5C20-4712-BF6B-26BD0C052290}"/>
          </ac:grpSpMkLst>
        </pc:grpChg>
        <pc:picChg chg="mod">
          <ac:chgData name="Alon Pinheiro" userId="68d1182545d76c74" providerId="LiveId" clId="{56739D52-10C4-4441-81C0-EA87232410DB}" dt="2021-04-14T22:06:32.745" v="1443" actId="1038"/>
          <ac:picMkLst>
            <pc:docMk/>
            <pc:sldMk cId="2569846577" sldId="270"/>
            <ac:picMk id="25" creationId="{D037B49E-27C3-41EE-87AE-4C964C80BAF2}"/>
          </ac:picMkLst>
        </pc:picChg>
        <pc:picChg chg="mod">
          <ac:chgData name="Alon Pinheiro" userId="68d1182545d76c74" providerId="LiveId" clId="{56739D52-10C4-4441-81C0-EA87232410DB}" dt="2021-04-14T22:06:24.791" v="1437" actId="1037"/>
          <ac:picMkLst>
            <pc:docMk/>
            <pc:sldMk cId="2569846577" sldId="270"/>
            <ac:picMk id="71" creationId="{BFCC8DD1-118E-48D6-A89C-C9AC7C0539E9}"/>
          </ac:picMkLst>
        </pc:picChg>
      </pc:sldChg>
      <pc:sldChg chg="modSp add mod setBg">
        <pc:chgData name="Alon Pinheiro" userId="68d1182545d76c74" providerId="LiveId" clId="{56739D52-10C4-4441-81C0-EA87232410DB}" dt="2021-04-14T22:01:17.938" v="1411"/>
        <pc:sldMkLst>
          <pc:docMk/>
          <pc:sldMk cId="3784010629" sldId="271"/>
        </pc:sldMkLst>
        <pc:spChg chg="mod">
          <ac:chgData name="Alon Pinheiro" userId="68d1182545d76c74" providerId="LiveId" clId="{56739D52-10C4-4441-81C0-EA87232410DB}" dt="2021-04-14T22:00:39.763" v="1410" actId="207"/>
          <ac:spMkLst>
            <pc:docMk/>
            <pc:sldMk cId="3784010629" sldId="271"/>
            <ac:spMk id="18" creationId="{C66A6C0A-4211-45D4-9911-F7C7AC8FDBFE}"/>
          </ac:spMkLst>
        </pc:spChg>
      </pc:sldChg>
      <pc:sldChg chg="modSp add mod setBg">
        <pc:chgData name="Alon Pinheiro" userId="68d1182545d76c74" providerId="LiveId" clId="{56739D52-10C4-4441-81C0-EA87232410DB}" dt="2021-04-14T22:21:54.004" v="1695" actId="207"/>
        <pc:sldMkLst>
          <pc:docMk/>
          <pc:sldMk cId="1825479165" sldId="272"/>
        </pc:sldMkLst>
        <pc:spChg chg="mod">
          <ac:chgData name="Alon Pinheiro" userId="68d1182545d76c74" providerId="LiveId" clId="{56739D52-10C4-4441-81C0-EA87232410DB}" dt="2021-04-14T22:17:07.087" v="1684" actId="207"/>
          <ac:spMkLst>
            <pc:docMk/>
            <pc:sldMk cId="1825479165" sldId="272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22:17:07.087" v="1684" actId="207"/>
          <ac:spMkLst>
            <pc:docMk/>
            <pc:sldMk cId="1825479165" sldId="272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22:21:54.004" v="1695" actId="207"/>
          <ac:spMkLst>
            <pc:docMk/>
            <pc:sldMk cId="1825479165" sldId="272"/>
            <ac:spMk id="18" creationId="{C66A6C0A-4211-45D4-9911-F7C7AC8FDBFE}"/>
          </ac:spMkLst>
        </pc:spChg>
        <pc:spChg chg="mod">
          <ac:chgData name="Alon Pinheiro" userId="68d1182545d76c74" providerId="LiveId" clId="{56739D52-10C4-4441-81C0-EA87232410DB}" dt="2021-04-14T22:17:37.931" v="1685" actId="207"/>
          <ac:spMkLst>
            <pc:docMk/>
            <pc:sldMk cId="1825479165" sldId="272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22:17:37.931" v="1685" actId="207"/>
          <ac:spMkLst>
            <pc:docMk/>
            <pc:sldMk cId="1825479165" sldId="272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22:17:07.087" v="1684" actId="207"/>
          <ac:grpSpMkLst>
            <pc:docMk/>
            <pc:sldMk cId="1825479165" sldId="272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22:17:37.931" v="1685" actId="207"/>
          <ac:grpSpMkLst>
            <pc:docMk/>
            <pc:sldMk cId="1825479165" sldId="272"/>
            <ac:grpSpMk id="43" creationId="{1E216A2E-5C20-4712-BF6B-26BD0C052290}"/>
          </ac:grpSpMkLst>
        </pc:grpChg>
      </pc:sldChg>
      <pc:sldChg chg="modSp add mod">
        <pc:chgData name="Alon Pinheiro" userId="68d1182545d76c74" providerId="LiveId" clId="{56739D52-10C4-4441-81C0-EA87232410DB}" dt="2021-04-14T22:27:26.436" v="1982" actId="207"/>
        <pc:sldMkLst>
          <pc:docMk/>
          <pc:sldMk cId="1550701903" sldId="273"/>
        </pc:sldMkLst>
        <pc:spChg chg="mod">
          <ac:chgData name="Alon Pinheiro" userId="68d1182545d76c74" providerId="LiveId" clId="{56739D52-10C4-4441-81C0-EA87232410DB}" dt="2021-04-14T22:27:26.436" v="1982" actId="207"/>
          <ac:spMkLst>
            <pc:docMk/>
            <pc:sldMk cId="1550701903" sldId="273"/>
            <ac:spMk id="18" creationId="{C66A6C0A-4211-45D4-9911-F7C7AC8FDBFE}"/>
          </ac:spMkLst>
        </pc:spChg>
      </pc:sldChg>
    </pc:docChg>
  </pc:docChgLst>
  <pc:docChgLst>
    <pc:chgData name="Hélio Júnior" userId="e7c971dfda530b1e" providerId="LiveId" clId="{FE5660AD-7494-448A-8B55-3C43154516BD}"/>
    <pc:docChg chg="undo custSel modSld">
      <pc:chgData name="Hélio Júnior" userId="e7c971dfda530b1e" providerId="LiveId" clId="{FE5660AD-7494-448A-8B55-3C43154516BD}" dt="2023-04-29T16:30:28.925" v="275" actId="1076"/>
      <pc:docMkLst>
        <pc:docMk/>
      </pc:docMkLst>
      <pc:sldChg chg="addSp delSp modSp mod">
        <pc:chgData name="Hélio Júnior" userId="e7c971dfda530b1e" providerId="LiveId" clId="{FE5660AD-7494-448A-8B55-3C43154516BD}" dt="2023-04-29T16:30:28.925" v="275" actId="1076"/>
        <pc:sldMkLst>
          <pc:docMk/>
          <pc:sldMk cId="435225582" sldId="307"/>
        </pc:sldMkLst>
        <pc:spChg chg="mod">
          <ac:chgData name="Hélio Júnior" userId="e7c971dfda530b1e" providerId="LiveId" clId="{FE5660AD-7494-448A-8B55-3C43154516BD}" dt="2023-04-29T16:22:30.984" v="220" actId="14100"/>
          <ac:spMkLst>
            <pc:docMk/>
            <pc:sldMk cId="435225582" sldId="307"/>
            <ac:spMk id="2" creationId="{B6FBB347-681C-4EFA-71F6-687E4AF7A3CF}"/>
          </ac:spMkLst>
        </pc:spChg>
        <pc:spChg chg="del mod">
          <ac:chgData name="Hélio Júnior" userId="e7c971dfda530b1e" providerId="LiveId" clId="{FE5660AD-7494-448A-8B55-3C43154516BD}" dt="2023-04-29T16:12:09.188" v="145" actId="478"/>
          <ac:spMkLst>
            <pc:docMk/>
            <pc:sldMk cId="435225582" sldId="307"/>
            <ac:spMk id="4" creationId="{FA5C1A16-C3EC-4FF1-AF20-3819E1CE4E09}"/>
          </ac:spMkLst>
        </pc:spChg>
        <pc:spChg chg="add del">
          <ac:chgData name="Hélio Júnior" userId="e7c971dfda530b1e" providerId="LiveId" clId="{FE5660AD-7494-448A-8B55-3C43154516BD}" dt="2023-04-29T15:38:49.460" v="42" actId="478"/>
          <ac:spMkLst>
            <pc:docMk/>
            <pc:sldMk cId="435225582" sldId="307"/>
            <ac:spMk id="6" creationId="{EED7A5CD-622B-C689-DF34-1765379108E1}"/>
          </ac:spMkLst>
        </pc:spChg>
        <pc:spChg chg="del mod ord">
          <ac:chgData name="Hélio Júnior" userId="e7c971dfda530b1e" providerId="LiveId" clId="{FE5660AD-7494-448A-8B55-3C43154516BD}" dt="2023-04-29T16:29:23.856" v="268" actId="478"/>
          <ac:spMkLst>
            <pc:docMk/>
            <pc:sldMk cId="435225582" sldId="307"/>
            <ac:spMk id="10" creationId="{FE368027-CCF7-47BA-A3B2-201EF9F46BD5}"/>
          </ac:spMkLst>
        </pc:spChg>
        <pc:spChg chg="del mod topLvl">
          <ac:chgData name="Hélio Júnior" userId="e7c971dfda530b1e" providerId="LiveId" clId="{FE5660AD-7494-448A-8B55-3C43154516BD}" dt="2023-04-29T16:29:25.243" v="269" actId="478"/>
          <ac:spMkLst>
            <pc:docMk/>
            <pc:sldMk cId="435225582" sldId="307"/>
            <ac:spMk id="12" creationId="{D99CC5D5-9349-468E-A7EE-38AA98C61989}"/>
          </ac:spMkLst>
        </pc:spChg>
        <pc:spChg chg="mod">
          <ac:chgData name="Hélio Júnior" userId="e7c971dfda530b1e" providerId="LiveId" clId="{FE5660AD-7494-448A-8B55-3C43154516BD}" dt="2023-04-29T16:14:36.590" v="157" actId="207"/>
          <ac:spMkLst>
            <pc:docMk/>
            <pc:sldMk cId="435225582" sldId="307"/>
            <ac:spMk id="13" creationId="{74746D8A-E304-4F1C-BEAC-BA051CF5DEB7}"/>
          </ac:spMkLst>
        </pc:spChg>
        <pc:spChg chg="mod">
          <ac:chgData name="Hélio Júnior" userId="e7c971dfda530b1e" providerId="LiveId" clId="{FE5660AD-7494-448A-8B55-3C43154516BD}" dt="2023-04-29T16:15:05.396" v="158" actId="207"/>
          <ac:spMkLst>
            <pc:docMk/>
            <pc:sldMk cId="435225582" sldId="307"/>
            <ac:spMk id="19" creationId="{A2893103-4C73-ECA4-F862-DC607D213EEA}"/>
          </ac:spMkLst>
        </pc:spChg>
        <pc:spChg chg="mod topLvl">
          <ac:chgData name="Hélio Júnior" userId="e7c971dfda530b1e" providerId="LiveId" clId="{FE5660AD-7494-448A-8B55-3C43154516BD}" dt="2023-04-29T16:05:56.057" v="111" actId="207"/>
          <ac:spMkLst>
            <pc:docMk/>
            <pc:sldMk cId="435225582" sldId="307"/>
            <ac:spMk id="20" creationId="{489597ED-ADF5-1D09-7492-BC1393DB3E7F}"/>
          </ac:spMkLst>
        </pc:spChg>
        <pc:spChg chg="mod">
          <ac:chgData name="Hélio Júnior" userId="e7c971dfda530b1e" providerId="LiveId" clId="{FE5660AD-7494-448A-8B55-3C43154516BD}" dt="2023-04-29T16:15:22.108" v="159" actId="207"/>
          <ac:spMkLst>
            <pc:docMk/>
            <pc:sldMk cId="435225582" sldId="307"/>
            <ac:spMk id="21" creationId="{371B803F-EC71-CBA4-A8FA-E1DBC4D34194}"/>
          </ac:spMkLst>
        </pc:spChg>
        <pc:spChg chg="mod topLvl">
          <ac:chgData name="Hélio Júnior" userId="e7c971dfda530b1e" providerId="LiveId" clId="{FE5660AD-7494-448A-8B55-3C43154516BD}" dt="2023-04-29T16:06:03.917" v="112" actId="207"/>
          <ac:spMkLst>
            <pc:docMk/>
            <pc:sldMk cId="435225582" sldId="307"/>
            <ac:spMk id="22" creationId="{706AABBC-8603-C59C-94DD-BCAC6793FB4B}"/>
          </ac:spMkLst>
        </pc:spChg>
        <pc:spChg chg="del mod">
          <ac:chgData name="Hélio Júnior" userId="e7c971dfda530b1e" providerId="LiveId" clId="{FE5660AD-7494-448A-8B55-3C43154516BD}" dt="2023-04-29T16:11:53.323" v="143" actId="478"/>
          <ac:spMkLst>
            <pc:docMk/>
            <pc:sldMk cId="435225582" sldId="307"/>
            <ac:spMk id="23" creationId="{9A70D87F-A4E5-4DAC-8236-F29F4FBE14F7}"/>
          </ac:spMkLst>
        </pc:spChg>
        <pc:spChg chg="mod">
          <ac:chgData name="Hélio Júnior" userId="e7c971dfda530b1e" providerId="LiveId" clId="{FE5660AD-7494-448A-8B55-3C43154516BD}" dt="2023-04-29T16:17:13.645" v="168" actId="207"/>
          <ac:spMkLst>
            <pc:docMk/>
            <pc:sldMk cId="435225582" sldId="307"/>
            <ac:spMk id="27" creationId="{8CE1CF64-910A-D54B-FA71-44D306E59F32}"/>
          </ac:spMkLst>
        </pc:spChg>
        <pc:spChg chg="mod">
          <ac:chgData name="Hélio Júnior" userId="e7c971dfda530b1e" providerId="LiveId" clId="{FE5660AD-7494-448A-8B55-3C43154516BD}" dt="2023-04-29T16:16:02.721" v="164" actId="207"/>
          <ac:spMkLst>
            <pc:docMk/>
            <pc:sldMk cId="435225582" sldId="307"/>
            <ac:spMk id="34" creationId="{F0B80643-AA42-F688-86A7-574DBD9DCEAD}"/>
          </ac:spMkLst>
        </pc:spChg>
        <pc:spChg chg="mod">
          <ac:chgData name="Hélio Júnior" userId="e7c971dfda530b1e" providerId="LiveId" clId="{FE5660AD-7494-448A-8B55-3C43154516BD}" dt="2023-04-29T16:16:05.705" v="165" actId="207"/>
          <ac:spMkLst>
            <pc:docMk/>
            <pc:sldMk cId="435225582" sldId="307"/>
            <ac:spMk id="35" creationId="{3B14365E-4E79-F2A4-7A20-9898C6B887BF}"/>
          </ac:spMkLst>
        </pc:spChg>
        <pc:spChg chg="mod">
          <ac:chgData name="Hélio Júnior" userId="e7c971dfda530b1e" providerId="LiveId" clId="{FE5660AD-7494-448A-8B55-3C43154516BD}" dt="2023-04-29T16:16:23.120" v="166" actId="207"/>
          <ac:spMkLst>
            <pc:docMk/>
            <pc:sldMk cId="435225582" sldId="307"/>
            <ac:spMk id="36" creationId="{F20B73B9-BF86-E8A5-1557-3465E5A11242}"/>
          </ac:spMkLst>
        </pc:spChg>
        <pc:spChg chg="mod">
          <ac:chgData name="Hélio Júnior" userId="e7c971dfda530b1e" providerId="LiveId" clId="{FE5660AD-7494-448A-8B55-3C43154516BD}" dt="2023-04-29T16:16:42.600" v="167" actId="207"/>
          <ac:spMkLst>
            <pc:docMk/>
            <pc:sldMk cId="435225582" sldId="307"/>
            <ac:spMk id="37" creationId="{C735A663-C4DA-983A-ABB6-9303653CCE31}"/>
          </ac:spMkLst>
        </pc:spChg>
        <pc:spChg chg="add mod">
          <ac:chgData name="Hélio Júnior" userId="e7c971dfda530b1e" providerId="LiveId" clId="{FE5660AD-7494-448A-8B55-3C43154516BD}" dt="2023-04-29T16:05:49.329" v="110" actId="207"/>
          <ac:spMkLst>
            <pc:docMk/>
            <pc:sldMk cId="435225582" sldId="307"/>
            <ac:spMk id="47" creationId="{C4647CBD-8C90-7BEC-BFF0-0F8D943166BE}"/>
          </ac:spMkLst>
        </pc:spChg>
        <pc:spChg chg="add mod">
          <ac:chgData name="Hélio Júnior" userId="e7c971dfda530b1e" providerId="LiveId" clId="{FE5660AD-7494-448A-8B55-3C43154516BD}" dt="2023-04-29T16:25:53.182" v="253" actId="1076"/>
          <ac:spMkLst>
            <pc:docMk/>
            <pc:sldMk cId="435225582" sldId="307"/>
            <ac:spMk id="52" creationId="{30B263D3-5BE4-4888-1D37-E1CC30234D0A}"/>
          </ac:spMkLst>
        </pc:spChg>
        <pc:spChg chg="add del mod">
          <ac:chgData name="Hélio Júnior" userId="e7c971dfda530b1e" providerId="LiveId" clId="{FE5660AD-7494-448A-8B55-3C43154516BD}" dt="2023-04-29T16:26:01.860" v="255" actId="478"/>
          <ac:spMkLst>
            <pc:docMk/>
            <pc:sldMk cId="435225582" sldId="307"/>
            <ac:spMk id="54" creationId="{51D2F93C-2213-A0ED-85F2-4F7AEBFF5303}"/>
          </ac:spMkLst>
        </pc:spChg>
        <pc:spChg chg="add mod">
          <ac:chgData name="Hélio Júnior" userId="e7c971dfda530b1e" providerId="LiveId" clId="{FE5660AD-7494-448A-8B55-3C43154516BD}" dt="2023-04-29T16:29:36.138" v="270" actId="1076"/>
          <ac:spMkLst>
            <pc:docMk/>
            <pc:sldMk cId="435225582" sldId="307"/>
            <ac:spMk id="55" creationId="{13CA62B3-DA6F-7DA1-E770-B696A5A0478B}"/>
          </ac:spMkLst>
        </pc:spChg>
        <pc:spChg chg="add mod">
          <ac:chgData name="Hélio Júnior" userId="e7c971dfda530b1e" providerId="LiveId" clId="{FE5660AD-7494-448A-8B55-3C43154516BD}" dt="2023-04-29T16:30:01.022" v="272" actId="1038"/>
          <ac:spMkLst>
            <pc:docMk/>
            <pc:sldMk cId="435225582" sldId="307"/>
            <ac:spMk id="56" creationId="{6ACB695B-7E57-46FA-E7DA-F466859526CE}"/>
          </ac:spMkLst>
        </pc:spChg>
        <pc:grpChg chg="del">
          <ac:chgData name="Hélio Júnior" userId="e7c971dfda530b1e" providerId="LiveId" clId="{FE5660AD-7494-448A-8B55-3C43154516BD}" dt="2023-04-29T16:00:39.183" v="69" actId="21"/>
          <ac:grpSpMkLst>
            <pc:docMk/>
            <pc:sldMk cId="435225582" sldId="307"/>
            <ac:grpSpMk id="24" creationId="{A6F6A6FF-5027-D3D3-A97C-4C85EDED2D6C}"/>
          </ac:grpSpMkLst>
        </pc:grpChg>
        <pc:grpChg chg="del">
          <ac:chgData name="Hélio Júnior" userId="e7c971dfda530b1e" providerId="LiveId" clId="{FE5660AD-7494-448A-8B55-3C43154516BD}" dt="2023-04-29T16:01:56.707" v="79" actId="21"/>
          <ac:grpSpMkLst>
            <pc:docMk/>
            <pc:sldMk cId="435225582" sldId="307"/>
            <ac:grpSpMk id="28" creationId="{EF687203-6FBF-E2A7-1D59-17311F14002E}"/>
          </ac:grpSpMkLst>
        </pc:grpChg>
        <pc:grpChg chg="del">
          <ac:chgData name="Hélio Júnior" userId="e7c971dfda530b1e" providerId="LiveId" clId="{FE5660AD-7494-448A-8B55-3C43154516BD}" dt="2023-04-29T16:00:02.778" v="63" actId="21"/>
          <ac:grpSpMkLst>
            <pc:docMk/>
            <pc:sldMk cId="435225582" sldId="307"/>
            <ac:grpSpMk id="29" creationId="{DD2EFCC4-E06F-02AC-C105-575FAFF1FE32}"/>
          </ac:grpSpMkLst>
        </pc:grpChg>
        <pc:grpChg chg="add del mod">
          <ac:chgData name="Hélio Júnior" userId="e7c971dfda530b1e" providerId="LiveId" clId="{FE5660AD-7494-448A-8B55-3C43154516BD}" dt="2023-04-29T15:59:50.278" v="61" actId="21"/>
          <ac:grpSpMkLst>
            <pc:docMk/>
            <pc:sldMk cId="435225582" sldId="307"/>
            <ac:grpSpMk id="30" creationId="{02AA6E79-6C71-96D4-F422-CDED692CBFF7}"/>
          </ac:grpSpMkLst>
        </pc:grpChg>
        <pc:picChg chg="del topLvl">
          <ac:chgData name="Hélio Júnior" userId="e7c971dfda530b1e" providerId="LiveId" clId="{FE5660AD-7494-448A-8B55-3C43154516BD}" dt="2023-04-29T16:00:39.183" v="69" actId="21"/>
          <ac:picMkLst>
            <pc:docMk/>
            <pc:sldMk cId="435225582" sldId="307"/>
            <ac:picMk id="5" creationId="{FF33532F-8FFE-AC0F-07F0-1C3209F12C03}"/>
          </ac:picMkLst>
        </pc:picChg>
        <pc:picChg chg="add del mod">
          <ac:chgData name="Hélio Júnior" userId="e7c971dfda530b1e" providerId="LiveId" clId="{FE5660AD-7494-448A-8B55-3C43154516BD}" dt="2023-04-29T15:39:03.183" v="44" actId="478"/>
          <ac:picMkLst>
            <pc:docMk/>
            <pc:sldMk cId="435225582" sldId="307"/>
            <ac:picMk id="8" creationId="{4DF9DFF2-845E-3814-2E00-B8994FEDE381}"/>
          </ac:picMkLst>
        </pc:picChg>
        <pc:picChg chg="del mod topLvl">
          <ac:chgData name="Hélio Júnior" userId="e7c971dfda530b1e" providerId="LiveId" clId="{FE5660AD-7494-448A-8B55-3C43154516BD}" dt="2023-04-29T16:00:02.778" v="63" actId="21"/>
          <ac:picMkLst>
            <pc:docMk/>
            <pc:sldMk cId="435225582" sldId="307"/>
            <ac:picMk id="14" creationId="{F6DF6CE5-EC4F-67DD-7E3A-DB2F4CA95925}"/>
          </ac:picMkLst>
        </pc:picChg>
        <pc:picChg chg="add del mod">
          <ac:chgData name="Hélio Júnior" userId="e7c971dfda530b1e" providerId="LiveId" clId="{FE5660AD-7494-448A-8B55-3C43154516BD}" dt="2023-04-29T15:59:09.583" v="49" actId="478"/>
          <ac:picMkLst>
            <pc:docMk/>
            <pc:sldMk cId="435225582" sldId="307"/>
            <ac:picMk id="15" creationId="{0AC47C16-9D41-0DA3-C8F1-A867685433B9}"/>
          </ac:picMkLst>
        </pc:picChg>
        <pc:picChg chg="add del mod topLvl">
          <ac:chgData name="Hélio Júnior" userId="e7c971dfda530b1e" providerId="LiveId" clId="{FE5660AD-7494-448A-8B55-3C43154516BD}" dt="2023-04-29T15:59:50.278" v="61" actId="21"/>
          <ac:picMkLst>
            <pc:docMk/>
            <pc:sldMk cId="435225582" sldId="307"/>
            <ac:picMk id="17" creationId="{CEB9E57B-CA5C-B5C9-5488-CA9FBE64E864}"/>
          </ac:picMkLst>
        </pc:picChg>
        <pc:picChg chg="del">
          <ac:chgData name="Hélio Júnior" userId="e7c971dfda530b1e" providerId="LiveId" clId="{FE5660AD-7494-448A-8B55-3C43154516BD}" dt="2023-04-29T15:28:04.057" v="8" actId="478"/>
          <ac:picMkLst>
            <pc:docMk/>
            <pc:sldMk cId="435225582" sldId="307"/>
            <ac:picMk id="25" creationId="{9360ECDD-D213-ED94-74B4-3BBD57DCF8A8}"/>
          </ac:picMkLst>
        </pc:picChg>
        <pc:picChg chg="add del mod">
          <ac:chgData name="Hélio Júnior" userId="e7c971dfda530b1e" providerId="LiveId" clId="{FE5660AD-7494-448A-8B55-3C43154516BD}" dt="2023-04-29T15:59:09.583" v="49" actId="478"/>
          <ac:picMkLst>
            <pc:docMk/>
            <pc:sldMk cId="435225582" sldId="307"/>
            <ac:picMk id="26" creationId="{F425A0FA-DB3E-51E9-C476-2EAA0929D715}"/>
          </ac:picMkLst>
        </pc:picChg>
        <pc:picChg chg="add del mod">
          <ac:chgData name="Hélio Júnior" userId="e7c971dfda530b1e" providerId="LiveId" clId="{FE5660AD-7494-448A-8B55-3C43154516BD}" dt="2023-04-29T15:59:09.583" v="49" actId="478"/>
          <ac:picMkLst>
            <pc:docMk/>
            <pc:sldMk cId="435225582" sldId="307"/>
            <ac:picMk id="32" creationId="{7BF4AB5A-A87D-8E6E-67C2-6986022FE768}"/>
          </ac:picMkLst>
        </pc:picChg>
        <pc:picChg chg="add del mod">
          <ac:chgData name="Hélio Júnior" userId="e7c971dfda530b1e" providerId="LiveId" clId="{FE5660AD-7494-448A-8B55-3C43154516BD}" dt="2023-04-29T15:59:09.583" v="49" actId="478"/>
          <ac:picMkLst>
            <pc:docMk/>
            <pc:sldMk cId="435225582" sldId="307"/>
            <ac:picMk id="38" creationId="{1AA0C4A7-18B8-8C00-8B94-6A7D300AE48C}"/>
          </ac:picMkLst>
        </pc:picChg>
        <pc:picChg chg="add mod ord">
          <ac:chgData name="Hélio Júnior" userId="e7c971dfda530b1e" providerId="LiveId" clId="{FE5660AD-7494-448A-8B55-3C43154516BD}" dt="2023-04-29T16:30:28.925" v="275" actId="1076"/>
          <ac:picMkLst>
            <pc:docMk/>
            <pc:sldMk cId="435225582" sldId="307"/>
            <ac:picMk id="40" creationId="{7B08F535-0AC4-E32F-FCC2-D9864CB9E945}"/>
          </ac:picMkLst>
        </pc:picChg>
        <pc:picChg chg="add mod ord">
          <ac:chgData name="Hélio Júnior" userId="e7c971dfda530b1e" providerId="LiveId" clId="{FE5660AD-7494-448A-8B55-3C43154516BD}" dt="2023-04-29T16:07:49.186" v="121" actId="1076"/>
          <ac:picMkLst>
            <pc:docMk/>
            <pc:sldMk cId="435225582" sldId="307"/>
            <ac:picMk id="42" creationId="{6998586E-778D-8EFA-53F7-87B821C89651}"/>
          </ac:picMkLst>
        </pc:picChg>
        <pc:picChg chg="add del mod">
          <ac:chgData name="Hélio Júnior" userId="e7c971dfda530b1e" providerId="LiveId" clId="{FE5660AD-7494-448A-8B55-3C43154516BD}" dt="2023-04-29T16:03:12.193" v="96" actId="21"/>
          <ac:picMkLst>
            <pc:docMk/>
            <pc:sldMk cId="435225582" sldId="307"/>
            <ac:picMk id="44" creationId="{A7D25149-2740-1BEE-637F-A8820AA78AA7}"/>
          </ac:picMkLst>
        </pc:picChg>
        <pc:picChg chg="add del mod">
          <ac:chgData name="Hélio Júnior" userId="e7c971dfda530b1e" providerId="LiveId" clId="{FE5660AD-7494-448A-8B55-3C43154516BD}" dt="2023-04-29T16:03:10.576" v="94" actId="931"/>
          <ac:picMkLst>
            <pc:docMk/>
            <pc:sldMk cId="435225582" sldId="307"/>
            <ac:picMk id="46" creationId="{B2B2EF55-FA63-0935-774E-1F4BC3D904D9}"/>
          </ac:picMkLst>
        </pc:picChg>
        <pc:picChg chg="add mod">
          <ac:chgData name="Hélio Júnior" userId="e7c971dfda530b1e" providerId="LiveId" clId="{FE5660AD-7494-448A-8B55-3C43154516BD}" dt="2023-04-29T16:06:56.291" v="115" actId="1076"/>
          <ac:picMkLst>
            <pc:docMk/>
            <pc:sldMk cId="435225582" sldId="307"/>
            <ac:picMk id="49" creationId="{380632A9-5BB5-72CB-92B5-55339290AA49}"/>
          </ac:picMkLst>
        </pc:picChg>
        <pc:picChg chg="add mod">
          <ac:chgData name="Hélio Júnior" userId="e7c971dfda530b1e" providerId="LiveId" clId="{FE5660AD-7494-448A-8B55-3C43154516BD}" dt="2023-04-29T16:08:23.051" v="129" actId="1076"/>
          <ac:picMkLst>
            <pc:docMk/>
            <pc:sldMk cId="435225582" sldId="307"/>
            <ac:picMk id="51" creationId="{1E33C421-9B1A-8C53-F610-E8FF48E915A8}"/>
          </ac:picMkLst>
        </pc:picChg>
        <pc:picChg chg="add mod">
          <ac:chgData name="Hélio Júnior" userId="e7c971dfda530b1e" providerId="LiveId" clId="{FE5660AD-7494-448A-8B55-3C43154516BD}" dt="2023-04-29T16:21:08.923" v="207" actId="1076"/>
          <ac:picMkLst>
            <pc:docMk/>
            <pc:sldMk cId="435225582" sldId="307"/>
            <ac:picMk id="53" creationId="{0DD45C8E-4B17-B568-8597-09ACB049F8B7}"/>
          </ac:picMkLst>
        </pc:picChg>
        <pc:picChg chg="add del mod">
          <ac:chgData name="Hélio Júnior" userId="e7c971dfda530b1e" providerId="LiveId" clId="{FE5660AD-7494-448A-8B55-3C43154516BD}" dt="2023-04-29T16:21:13.241" v="208" actId="478"/>
          <ac:picMkLst>
            <pc:docMk/>
            <pc:sldMk cId="435225582" sldId="307"/>
            <ac:picMk id="1026" creationId="{592252AE-729F-0723-F868-5FCE4F0EA319}"/>
          </ac:picMkLst>
        </pc:picChg>
      </pc:sldChg>
    </pc:docChg>
  </pc:docChgLst>
  <pc:docChgLst>
    <pc:chgData name="Alon Pinheiro" userId="68d1182545d76c74" providerId="LiveId" clId="{91E18FE4-B934-44F4-8EC7-DF701FD452DE}"/>
    <pc:docChg chg="undo redo custSel addSld delSld modSld sldOrd">
      <pc:chgData name="Alon Pinheiro" userId="68d1182545d76c74" providerId="LiveId" clId="{91E18FE4-B934-44F4-8EC7-DF701FD452DE}" dt="2021-11-01T14:04:57.680" v="11472" actId="478"/>
      <pc:docMkLst>
        <pc:docMk/>
      </pc:docMkLst>
      <pc:sldChg chg="addSp delSp modSp add mod">
        <pc:chgData name="Alon Pinheiro" userId="68d1182545d76c74" providerId="LiveId" clId="{91E18FE4-B934-44F4-8EC7-DF701FD452DE}" dt="2021-09-27T20:46:12.599" v="3734" actId="207"/>
        <pc:sldMkLst>
          <pc:docMk/>
          <pc:sldMk cId="1629012721" sldId="256"/>
        </pc:sldMkLst>
        <pc:spChg chg="del">
          <ac:chgData name="Alon Pinheiro" userId="68d1182545d76c74" providerId="LiveId" clId="{91E18FE4-B934-44F4-8EC7-DF701FD452DE}" dt="2021-09-27T20:45:14.911" v="3699" actId="478"/>
          <ac:spMkLst>
            <pc:docMk/>
            <pc:sldMk cId="1629012721" sldId="256"/>
            <ac:spMk id="2" creationId="{EB9700B8-1530-46CF-825F-6A8916F9B235}"/>
          </ac:spMkLst>
        </pc:spChg>
        <pc:spChg chg="del">
          <ac:chgData name="Alon Pinheiro" userId="68d1182545d76c74" providerId="LiveId" clId="{91E18FE4-B934-44F4-8EC7-DF701FD452DE}" dt="2021-09-27T20:45:13.895" v="3698" actId="478"/>
          <ac:spMkLst>
            <pc:docMk/>
            <pc:sldMk cId="1629012721" sldId="256"/>
            <ac:spMk id="3" creationId="{8ACB2666-B95F-48CB-B9D2-3541938A108B}"/>
          </ac:spMkLst>
        </pc:spChg>
        <pc:spChg chg="add mod ord">
          <ac:chgData name="Alon Pinheiro" userId="68d1182545d76c74" providerId="LiveId" clId="{91E18FE4-B934-44F4-8EC7-DF701FD452DE}" dt="2021-09-27T20:46:12.599" v="3734" actId="207"/>
          <ac:spMkLst>
            <pc:docMk/>
            <pc:sldMk cId="1629012721" sldId="256"/>
            <ac:spMk id="9" creationId="{90D5DE31-FD87-4270-975E-536F97CE7CA4}"/>
          </ac:spMkLst>
        </pc:spChg>
        <pc:picChg chg="del">
          <ac:chgData name="Alon Pinheiro" userId="68d1182545d76c74" providerId="LiveId" clId="{91E18FE4-B934-44F4-8EC7-DF701FD452DE}" dt="2021-09-27T20:44:32.735" v="3674" actId="478"/>
          <ac:picMkLst>
            <pc:docMk/>
            <pc:sldMk cId="1629012721" sldId="256"/>
            <ac:picMk id="5" creationId="{B050057E-C7FD-4F5D-9316-010E2FC4E39B}"/>
          </ac:picMkLst>
        </pc:picChg>
      </pc:sldChg>
      <pc:sldChg chg="del">
        <pc:chgData name="Alon Pinheiro" userId="68d1182545d76c74" providerId="LiveId" clId="{91E18FE4-B934-44F4-8EC7-DF701FD452DE}" dt="2021-09-15T17:58:08.427" v="1405" actId="47"/>
        <pc:sldMkLst>
          <pc:docMk/>
          <pc:sldMk cId="2998259461" sldId="256"/>
        </pc:sldMkLst>
      </pc:sldChg>
      <pc:sldChg chg="del">
        <pc:chgData name="Alon Pinheiro" userId="68d1182545d76c74" providerId="LiveId" clId="{91E18FE4-B934-44F4-8EC7-DF701FD452DE}" dt="2021-09-15T17:58:11.529" v="1406" actId="47"/>
        <pc:sldMkLst>
          <pc:docMk/>
          <pc:sldMk cId="2185376981" sldId="257"/>
        </pc:sldMkLst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2781351137" sldId="258"/>
        </pc:sldMkLst>
      </pc:sldChg>
      <pc:sldChg chg="del">
        <pc:chgData name="Alon Pinheiro" userId="68d1182545d76c74" providerId="LiveId" clId="{91E18FE4-B934-44F4-8EC7-DF701FD452DE}" dt="2021-09-23T17:11:15.129" v="1407" actId="47"/>
        <pc:sldMkLst>
          <pc:docMk/>
          <pc:sldMk cId="1770047017" sldId="260"/>
        </pc:sldMkLst>
      </pc:sldChg>
      <pc:sldChg chg="modSp add del mod">
        <pc:chgData name="Alon Pinheiro" userId="68d1182545d76c74" providerId="LiveId" clId="{91E18FE4-B934-44F4-8EC7-DF701FD452DE}" dt="2021-08-04T21:15:53.196" v="491" actId="47"/>
        <pc:sldMkLst>
          <pc:docMk/>
          <pc:sldMk cId="2559953548" sldId="261"/>
        </pc:sldMkLst>
        <pc:spChg chg="mod">
          <ac:chgData name="Alon Pinheiro" userId="68d1182545d76c74" providerId="LiveId" clId="{91E18FE4-B934-44F4-8EC7-DF701FD452DE}" dt="2021-08-04T21:15:07.653" v="486"/>
          <ac:spMkLst>
            <pc:docMk/>
            <pc:sldMk cId="2559953548" sldId="261"/>
            <ac:spMk id="4" creationId="{00000000-0000-0000-0000-000000000000}"/>
          </ac:spMkLst>
        </pc:spChg>
        <pc:spChg chg="mod">
          <ac:chgData name="Alon Pinheiro" userId="68d1182545d76c74" providerId="LiveId" clId="{91E18FE4-B934-44F4-8EC7-DF701FD452DE}" dt="2021-08-04T21:11:05.248" v="484" actId="14861"/>
          <ac:spMkLst>
            <pc:docMk/>
            <pc:sldMk cId="2559953548" sldId="261"/>
            <ac:spMk id="6" creationId="{00000000-0000-0000-0000-000000000000}"/>
          </ac:spMkLst>
        </pc:spChg>
      </pc:sldChg>
      <pc:sldChg chg="del">
        <pc:chgData name="Alon Pinheiro" userId="68d1182545d76c74" providerId="LiveId" clId="{91E18FE4-B934-44F4-8EC7-DF701FD452DE}" dt="2021-09-15T17:57:33.336" v="1404" actId="47"/>
        <pc:sldMkLst>
          <pc:docMk/>
          <pc:sldMk cId="2271383663" sldId="263"/>
        </pc:sldMkLst>
      </pc:sldChg>
      <pc:sldChg chg="addSp delSp modSp mod ord">
        <pc:chgData name="Alon Pinheiro" userId="68d1182545d76c74" providerId="LiveId" clId="{91E18FE4-B934-44F4-8EC7-DF701FD452DE}" dt="2021-09-15T17:49:42.472" v="1401"/>
        <pc:sldMkLst>
          <pc:docMk/>
          <pc:sldMk cId="4023532943" sldId="287"/>
        </pc:sldMkLst>
        <pc:spChg chg="mod">
          <ac:chgData name="Alon Pinheiro" userId="68d1182545d76c74" providerId="LiveId" clId="{91E18FE4-B934-44F4-8EC7-DF701FD452DE}" dt="2021-08-04T20:49:02.911" v="167" actId="207"/>
          <ac:spMkLst>
            <pc:docMk/>
            <pc:sldMk cId="4023532943" sldId="287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8-04T21:49:56.220" v="1383" actId="478"/>
          <ac:spMkLst>
            <pc:docMk/>
            <pc:sldMk cId="4023532943" sldId="287"/>
            <ac:spMk id="9" creationId="{E6161532-4990-4483-95AB-702C6917662A}"/>
          </ac:spMkLst>
        </pc:spChg>
        <pc:spChg chg="mod">
          <ac:chgData name="Alon Pinheiro" userId="68d1182545d76c74" providerId="LiveId" clId="{91E18FE4-B934-44F4-8EC7-DF701FD452DE}" dt="2021-08-04T21:49:53.447" v="1375" actId="1076"/>
          <ac:spMkLst>
            <pc:docMk/>
            <pc:sldMk cId="4023532943" sldId="287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08:31.136" v="351" actId="478"/>
          <ac:spMkLst>
            <pc:docMk/>
            <pc:sldMk cId="4023532943" sldId="287"/>
            <ac:spMk id="11" creationId="{73BAE83F-0826-46F6-942B-D98C2652FB3E}"/>
          </ac:spMkLst>
        </pc:spChg>
        <pc:spChg chg="add del">
          <ac:chgData name="Alon Pinheiro" userId="68d1182545d76c74" providerId="LiveId" clId="{91E18FE4-B934-44F4-8EC7-DF701FD452DE}" dt="2021-08-04T21:49:55.220" v="1380" actId="478"/>
          <ac:spMkLst>
            <pc:docMk/>
            <pc:sldMk cId="4023532943" sldId="287"/>
            <ac:spMk id="12" creationId="{E8836AB5-44D8-40F4-A614-C82D3593492A}"/>
          </ac:spMkLst>
        </pc:spChg>
        <pc:spChg chg="add del">
          <ac:chgData name="Alon Pinheiro" userId="68d1182545d76c74" providerId="LiveId" clId="{91E18FE4-B934-44F4-8EC7-DF701FD452DE}" dt="2021-08-04T21:49:54.734" v="1379" actId="478"/>
          <ac:spMkLst>
            <pc:docMk/>
            <pc:sldMk cId="4023532943" sldId="287"/>
            <ac:spMk id="13" creationId="{674D6709-80F1-420E-A861-3A2BA0BB9ECC}"/>
          </ac:spMkLst>
        </pc:spChg>
        <pc:spChg chg="add del mod ord">
          <ac:chgData name="Alon Pinheiro" userId="68d1182545d76c74" providerId="LiveId" clId="{91E18FE4-B934-44F4-8EC7-DF701FD452DE}" dt="2021-08-04T21:49:55.575" v="1381" actId="478"/>
          <ac:spMkLst>
            <pc:docMk/>
            <pc:sldMk cId="4023532943" sldId="287"/>
            <ac:spMk id="14" creationId="{1343AC6C-CE8A-43F3-89BB-6551FDF5F41E}"/>
          </ac:spMkLst>
        </pc:spChg>
        <pc:spChg chg="add del mod">
          <ac:chgData name="Alon Pinheiro" userId="68d1182545d76c74" providerId="LiveId" clId="{91E18FE4-B934-44F4-8EC7-DF701FD452DE}" dt="2021-08-04T21:49:55.920" v="1382" actId="478"/>
          <ac:spMkLst>
            <pc:docMk/>
            <pc:sldMk cId="4023532943" sldId="287"/>
            <ac:spMk id="15" creationId="{23595C1F-9B49-42A8-970B-22927D0B2E44}"/>
          </ac:spMkLst>
        </pc:spChg>
        <pc:spChg chg="add mod">
          <ac:chgData name="Alon Pinheiro" userId="68d1182545d76c74" providerId="LiveId" clId="{91E18FE4-B934-44F4-8EC7-DF701FD452DE}" dt="2021-08-04T20:46:05.714" v="147" actId="571"/>
          <ac:spMkLst>
            <pc:docMk/>
            <pc:sldMk cId="4023532943" sldId="287"/>
            <ac:spMk id="20" creationId="{C2696A61-AF60-4353-8358-B87FA831F302}"/>
          </ac:spMkLst>
        </pc:spChg>
        <pc:spChg chg="mod">
          <ac:chgData name="Alon Pinheiro" userId="68d1182545d76c74" providerId="LiveId" clId="{91E18FE4-B934-44F4-8EC7-DF701FD452DE}" dt="2021-08-04T20:45:54.856" v="117" actId="14100"/>
          <ac:spMkLst>
            <pc:docMk/>
            <pc:sldMk cId="4023532943" sldId="287"/>
            <ac:spMk id="23" creationId="{9A70D87F-A4E5-4DAC-8236-F29F4FBE14F7}"/>
          </ac:spMkLst>
        </pc:spChg>
        <pc:spChg chg="add del mod ord">
          <ac:chgData name="Alon Pinheiro" userId="68d1182545d76c74" providerId="LiveId" clId="{91E18FE4-B934-44F4-8EC7-DF701FD452DE}" dt="2021-08-04T21:49:54.026" v="1377" actId="478"/>
          <ac:spMkLst>
            <pc:docMk/>
            <pc:sldMk cId="4023532943" sldId="287"/>
            <ac:spMk id="30" creationId="{4C6DEA85-2053-4581-ADB8-7A13A443AF36}"/>
          </ac:spMkLst>
        </pc:spChg>
        <pc:spChg chg="add del mod">
          <ac:chgData name="Alon Pinheiro" userId="68d1182545d76c74" providerId="LiveId" clId="{91E18FE4-B934-44F4-8EC7-DF701FD452DE}" dt="2021-08-04T21:49:54.397" v="1378" actId="478"/>
          <ac:spMkLst>
            <pc:docMk/>
            <pc:sldMk cId="4023532943" sldId="287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0:46:19.415" v="157" actId="1037"/>
          <ac:picMkLst>
            <pc:docMk/>
            <pc:sldMk cId="4023532943" sldId="287"/>
            <ac:picMk id="6" creationId="{4EEA92A8-EA99-4BDA-B469-2085F62124B1}"/>
          </ac:picMkLst>
        </pc:picChg>
        <pc:picChg chg="add del mod">
          <ac:chgData name="Alon Pinheiro" userId="68d1182545d76c74" providerId="LiveId" clId="{91E18FE4-B934-44F4-8EC7-DF701FD452DE}" dt="2021-08-04T21:29:05.133" v="1011" actId="478"/>
          <ac:picMkLst>
            <pc:docMk/>
            <pc:sldMk cId="4023532943" sldId="287"/>
            <ac:picMk id="8" creationId="{F7248B6D-CBC0-4D0D-98E3-C86FC0B1399D}"/>
          </ac:picMkLst>
        </pc:picChg>
        <pc:picChg chg="add del mod">
          <ac:chgData name="Alon Pinheiro" userId="68d1182545d76c74" providerId="LiveId" clId="{91E18FE4-B934-44F4-8EC7-DF701FD452DE}" dt="2021-08-04T21:37:32" v="1286" actId="478"/>
          <ac:picMkLst>
            <pc:docMk/>
            <pc:sldMk cId="4023532943" sldId="287"/>
            <ac:picMk id="16" creationId="{1A68B702-F1C8-4F81-BA83-C3CC4C082BE5}"/>
          </ac:picMkLst>
        </pc:picChg>
        <pc:picChg chg="add del mod">
          <ac:chgData name="Alon Pinheiro" userId="68d1182545d76c74" providerId="LiveId" clId="{91E18FE4-B934-44F4-8EC7-DF701FD452DE}" dt="2021-08-04T21:29:39.158" v="1056" actId="478"/>
          <ac:picMkLst>
            <pc:docMk/>
            <pc:sldMk cId="4023532943" sldId="287"/>
            <ac:picMk id="18" creationId="{1C979820-E197-40C5-9239-329ED91C1336}"/>
          </ac:picMkLst>
        </pc:picChg>
        <pc:picChg chg="add del mod">
          <ac:chgData name="Alon Pinheiro" userId="68d1182545d76c74" providerId="LiveId" clId="{91E18FE4-B934-44F4-8EC7-DF701FD452DE}" dt="2021-08-04T20:47:33.244" v="163" actId="478"/>
          <ac:picMkLst>
            <pc:docMk/>
            <pc:sldMk cId="4023532943" sldId="287"/>
            <ac:picMk id="21" creationId="{FDEB05B1-7400-49AC-9467-89A159652BE6}"/>
          </ac:picMkLst>
        </pc:picChg>
        <pc:picChg chg="add del mod">
          <ac:chgData name="Alon Pinheiro" userId="68d1182545d76c74" providerId="LiveId" clId="{91E18FE4-B934-44F4-8EC7-DF701FD452DE}" dt="2021-08-04T20:56:21.381" v="267" actId="478"/>
          <ac:picMkLst>
            <pc:docMk/>
            <pc:sldMk cId="4023532943" sldId="287"/>
            <ac:picMk id="22" creationId="{B3C2EE24-689C-4356-95BF-13AC4B507A2E}"/>
          </ac:picMkLst>
        </pc:picChg>
        <pc:picChg chg="add del mod">
          <ac:chgData name="Alon Pinheiro" userId="68d1182545d76c74" providerId="LiveId" clId="{91E18FE4-B934-44F4-8EC7-DF701FD452DE}" dt="2021-08-04T21:29:44.876" v="1057" actId="478"/>
          <ac:picMkLst>
            <pc:docMk/>
            <pc:sldMk cId="4023532943" sldId="287"/>
            <ac:picMk id="24" creationId="{29513FA0-3266-4ECC-BAF2-06A85720DDE6}"/>
          </ac:picMkLst>
        </pc:picChg>
        <pc:picChg chg="add del mod">
          <ac:chgData name="Alon Pinheiro" userId="68d1182545d76c74" providerId="LiveId" clId="{91E18FE4-B934-44F4-8EC7-DF701FD452DE}" dt="2021-08-04T20:53:32.407" v="175" actId="478"/>
          <ac:picMkLst>
            <pc:docMk/>
            <pc:sldMk cId="4023532943" sldId="287"/>
            <ac:picMk id="25" creationId="{1C0D2764-DFF2-4528-BF64-C0F556367AF7}"/>
          </ac:picMkLst>
        </pc:picChg>
        <pc:picChg chg="add del mod">
          <ac:chgData name="Alon Pinheiro" userId="68d1182545d76c74" providerId="LiveId" clId="{91E18FE4-B934-44F4-8EC7-DF701FD452DE}" dt="2021-08-04T21:45:20.807" v="1361" actId="478"/>
          <ac:picMkLst>
            <pc:docMk/>
            <pc:sldMk cId="4023532943" sldId="287"/>
            <ac:picMk id="27" creationId="{527C3E44-F0A5-40D8-972B-C5C7C65738F1}"/>
          </ac:picMkLst>
        </pc:picChg>
        <pc:picChg chg="add del mod">
          <ac:chgData name="Alon Pinheiro" userId="68d1182545d76c74" providerId="LiveId" clId="{91E18FE4-B934-44F4-8EC7-DF701FD452DE}" dt="2021-08-04T21:30:19.240" v="1060" actId="478"/>
          <ac:picMkLst>
            <pc:docMk/>
            <pc:sldMk cId="4023532943" sldId="287"/>
            <ac:picMk id="29" creationId="{DC51A4F3-6CD5-4D84-B90A-23F88121EAF3}"/>
          </ac:picMkLst>
        </pc:picChg>
        <pc:picChg chg="add del mod ord">
          <ac:chgData name="Alon Pinheiro" userId="68d1182545d76c74" providerId="LiveId" clId="{91E18FE4-B934-44F4-8EC7-DF701FD452DE}" dt="2021-08-04T21:49:53.746" v="1376" actId="478"/>
          <ac:picMkLst>
            <pc:docMk/>
            <pc:sldMk cId="4023532943" sldId="287"/>
            <ac:picMk id="32" creationId="{C518CFF5-4BCB-4E76-B36A-04A3107C3E23}"/>
          </ac:picMkLst>
        </pc:picChg>
        <pc:picChg chg="add mod">
          <ac:chgData name="Alon Pinheiro" userId="68d1182545d76c74" providerId="LiveId" clId="{91E18FE4-B934-44F4-8EC7-DF701FD452DE}" dt="2021-08-04T21:37:32.216" v="1287"/>
          <ac:picMkLst>
            <pc:docMk/>
            <pc:sldMk cId="4023532943" sldId="287"/>
            <ac:picMk id="34" creationId="{1646A2E4-3CA3-45EF-84D8-99F007B2FC25}"/>
          </ac:picMkLst>
        </pc:picChg>
        <pc:picChg chg="add mod">
          <ac:chgData name="Alon Pinheiro" userId="68d1182545d76c74" providerId="LiveId" clId="{91E18FE4-B934-44F4-8EC7-DF701FD452DE}" dt="2021-08-04T21:45:13.196" v="1360" actId="1038"/>
          <ac:picMkLst>
            <pc:docMk/>
            <pc:sldMk cId="4023532943" sldId="287"/>
            <ac:picMk id="36" creationId="{404B9A44-1559-464F-A0CC-60931460B955}"/>
          </ac:picMkLst>
        </pc:picChg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569446024" sldId="288"/>
        </pc:sldMkLst>
        <pc:spChg chg="add mod">
          <ac:chgData name="Alon Pinheiro" userId="68d1182545d76c74" providerId="LiveId" clId="{91E18FE4-B934-44F4-8EC7-DF701FD452DE}" dt="2021-08-04T21:20:29.740" v="499" actId="207"/>
          <ac:spMkLst>
            <pc:docMk/>
            <pc:sldMk cId="2569446024" sldId="288"/>
            <ac:spMk id="3" creationId="{46CF7D42-3571-4D08-8419-5931AB5F93DC}"/>
          </ac:spMkLst>
        </pc:spChg>
        <pc:spChg chg="del mod">
          <ac:chgData name="Alon Pinheiro" userId="68d1182545d76c74" providerId="LiveId" clId="{91E18FE4-B934-44F4-8EC7-DF701FD452DE}" dt="2021-08-04T21:24:31.562" v="584" actId="478"/>
          <ac:spMkLst>
            <pc:docMk/>
            <pc:sldMk cId="2569446024" sldId="288"/>
            <ac:spMk id="4" creationId="{FA5C1A16-C3EC-4FF1-AF20-3819E1CE4E09}"/>
          </ac:spMkLst>
        </pc:spChg>
        <pc:spChg chg="add mod">
          <ac:chgData name="Alon Pinheiro" userId="68d1182545d76c74" providerId="LiveId" clId="{91E18FE4-B934-44F4-8EC7-DF701FD452DE}" dt="2021-08-04T21:27:16.503" v="916" actId="20577"/>
          <ac:spMkLst>
            <pc:docMk/>
            <pc:sldMk cId="2569446024" sldId="288"/>
            <ac:spMk id="5" creationId="{73335405-D7A2-44D1-BD00-AA8A75C83BBF}"/>
          </ac:spMkLst>
        </pc:spChg>
        <pc:spChg chg="add del mod">
          <ac:chgData name="Alon Pinheiro" userId="68d1182545d76c74" providerId="LiveId" clId="{91E18FE4-B934-44F4-8EC7-DF701FD452DE}" dt="2021-08-04T21:21:55.428" v="501" actId="478"/>
          <ac:spMkLst>
            <pc:docMk/>
            <pc:sldMk cId="2569446024" sldId="288"/>
            <ac:spMk id="6" creationId="{8B5C78AF-77F7-4CE8-B8F0-F5C931E32938}"/>
          </ac:spMkLst>
        </pc:spChg>
        <pc:spChg chg="add mod ord">
          <ac:chgData name="Alon Pinheiro" userId="68d1182545d76c74" providerId="LiveId" clId="{91E18FE4-B934-44F4-8EC7-DF701FD452DE}" dt="2021-08-04T21:43:33.988" v="1342" actId="207"/>
          <ac:spMkLst>
            <pc:docMk/>
            <pc:sldMk cId="2569446024" sldId="288"/>
            <ac:spMk id="10" creationId="{211F9B71-5306-4852-97F4-C3C4D06D2587}"/>
          </ac:spMkLst>
        </pc:spChg>
        <pc:spChg chg="add mod">
          <ac:chgData name="Alon Pinheiro" userId="68d1182545d76c74" providerId="LiveId" clId="{91E18FE4-B934-44F4-8EC7-DF701FD452DE}" dt="2021-08-04T21:27:27.685" v="927" actId="20577"/>
          <ac:spMkLst>
            <pc:docMk/>
            <pc:sldMk cId="2569446024" sldId="288"/>
            <ac:spMk id="12" creationId="{510A62F0-31DE-4AEA-BCF6-15819D1E4F64}"/>
          </ac:spMkLst>
        </pc:spChg>
        <pc:picChg chg="add mod">
          <ac:chgData name="Alon Pinheiro" userId="68d1182545d76c74" providerId="LiveId" clId="{91E18FE4-B934-44F4-8EC7-DF701FD452DE}" dt="2021-08-04T21:26:58.501" v="864" actId="1076"/>
          <ac:picMkLst>
            <pc:docMk/>
            <pc:sldMk cId="2569446024" sldId="288"/>
            <ac:picMk id="7" creationId="{5D463B63-AA89-4F30-BD43-929CF48B8C47}"/>
          </ac:picMkLst>
        </pc:picChg>
        <pc:picChg chg="add mod">
          <ac:chgData name="Alon Pinheiro" userId="68d1182545d76c74" providerId="LiveId" clId="{91E18FE4-B934-44F4-8EC7-DF701FD452DE}" dt="2021-08-04T21:23:14.226" v="504" actId="14861"/>
          <ac:picMkLst>
            <pc:docMk/>
            <pc:sldMk cId="2569446024" sldId="288"/>
            <ac:picMk id="8" creationId="{C53F557F-F72B-49B9-A314-589E101E03A0}"/>
          </ac:picMkLst>
        </pc:picChg>
        <pc:picChg chg="add del mod ord">
          <ac:chgData name="Alon Pinheiro" userId="68d1182545d76c74" providerId="LiveId" clId="{91E18FE4-B934-44F4-8EC7-DF701FD452DE}" dt="2021-08-04T21:26:02.084" v="770" actId="478"/>
          <ac:picMkLst>
            <pc:docMk/>
            <pc:sldMk cId="2569446024" sldId="288"/>
            <ac:picMk id="9" creationId="{5EE6ACBA-EECB-4CA3-BE0A-282744F01573}"/>
          </ac:picMkLst>
        </pc:picChg>
        <pc:picChg chg="add del mod">
          <ac:chgData name="Alon Pinheiro" userId="68d1182545d76c74" providerId="LiveId" clId="{91E18FE4-B934-44F4-8EC7-DF701FD452DE}" dt="2021-08-04T21:27:43.891" v="947" actId="478"/>
          <ac:picMkLst>
            <pc:docMk/>
            <pc:sldMk cId="2569446024" sldId="288"/>
            <ac:picMk id="11" creationId="{49591218-A7A6-4CE3-8712-2A0423A143D7}"/>
          </ac:picMkLst>
        </pc:picChg>
        <pc:picChg chg="add mod">
          <ac:chgData name="Alon Pinheiro" userId="68d1182545d76c74" providerId="LiveId" clId="{91E18FE4-B934-44F4-8EC7-DF701FD452DE}" dt="2021-08-04T21:28:22.861" v="958" actId="1037"/>
          <ac:picMkLst>
            <pc:docMk/>
            <pc:sldMk cId="2569446024" sldId="288"/>
            <ac:picMk id="13" creationId="{44CB4CA8-FCC4-488F-8E22-A273D0DCA8DD}"/>
          </ac:picMkLst>
        </pc:picChg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94806096" sldId="289"/>
        </pc:sldMkLst>
        <pc:spChg chg="del">
          <ac:chgData name="Alon Pinheiro" userId="68d1182545d76c74" providerId="LiveId" clId="{91E18FE4-B934-44F4-8EC7-DF701FD452DE}" dt="2021-08-04T21:49:59.765" v="1384" actId="478"/>
          <ac:spMkLst>
            <pc:docMk/>
            <pc:sldMk cId="294806096" sldId="289"/>
            <ac:spMk id="9" creationId="{E6161532-4990-4483-95AB-702C6917662A}"/>
          </ac:spMkLst>
        </pc:spChg>
        <pc:spChg chg="mod">
          <ac:chgData name="Alon Pinheiro" userId="68d1182545d76c74" providerId="LiveId" clId="{91E18FE4-B934-44F4-8EC7-DF701FD452DE}" dt="2021-08-04T21:50:14.849" v="1392" actId="14100"/>
          <ac:spMkLst>
            <pc:docMk/>
            <pc:sldMk cId="294806096" sldId="289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50:00.371" v="1385" actId="478"/>
          <ac:spMkLst>
            <pc:docMk/>
            <pc:sldMk cId="294806096" sldId="289"/>
            <ac:spMk id="12" creationId="{E8836AB5-44D8-40F4-A614-C82D3593492A}"/>
          </ac:spMkLst>
        </pc:spChg>
        <pc:spChg chg="del">
          <ac:chgData name="Alon Pinheiro" userId="68d1182545d76c74" providerId="LiveId" clId="{91E18FE4-B934-44F4-8EC7-DF701FD452DE}" dt="2021-08-04T21:50:00.813" v="1386" actId="478"/>
          <ac:spMkLst>
            <pc:docMk/>
            <pc:sldMk cId="294806096" sldId="289"/>
            <ac:spMk id="13" creationId="{674D6709-80F1-420E-A861-3A2BA0BB9ECC}"/>
          </ac:spMkLst>
        </pc:spChg>
        <pc:spChg chg="del">
          <ac:chgData name="Alon Pinheiro" userId="68d1182545d76c74" providerId="LiveId" clId="{91E18FE4-B934-44F4-8EC7-DF701FD452DE}" dt="2021-08-04T21:50:01.412" v="1387" actId="478"/>
          <ac:spMkLst>
            <pc:docMk/>
            <pc:sldMk cId="294806096" sldId="289"/>
            <ac:spMk id="14" creationId="{1343AC6C-CE8A-43F3-89BB-6551FDF5F41E}"/>
          </ac:spMkLst>
        </pc:spChg>
        <pc:spChg chg="del">
          <ac:chgData name="Alon Pinheiro" userId="68d1182545d76c74" providerId="LiveId" clId="{91E18FE4-B934-44F4-8EC7-DF701FD452DE}" dt="2021-08-04T21:50:01.843" v="1388" actId="478"/>
          <ac:spMkLst>
            <pc:docMk/>
            <pc:sldMk cId="294806096" sldId="289"/>
            <ac:spMk id="15" creationId="{23595C1F-9B49-42A8-970B-22927D0B2E44}"/>
          </ac:spMkLst>
        </pc:spChg>
        <pc:spChg chg="del">
          <ac:chgData name="Alon Pinheiro" userId="68d1182545d76c74" providerId="LiveId" clId="{91E18FE4-B934-44F4-8EC7-DF701FD452DE}" dt="2021-08-04T21:50:03.038" v="1389" actId="478"/>
          <ac:spMkLst>
            <pc:docMk/>
            <pc:sldMk cId="294806096" sldId="289"/>
            <ac:spMk id="30" creationId="{4C6DEA85-2053-4581-ADB8-7A13A443AF36}"/>
          </ac:spMkLst>
        </pc:spChg>
        <pc:spChg chg="del">
          <ac:chgData name="Alon Pinheiro" userId="68d1182545d76c74" providerId="LiveId" clId="{91E18FE4-B934-44F4-8EC7-DF701FD452DE}" dt="2021-08-04T21:28:33.799" v="961" actId="478"/>
          <ac:spMkLst>
            <pc:docMk/>
            <pc:sldMk cId="294806096" sldId="289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1:33:32.428" v="1177" actId="1036"/>
          <ac:picMkLst>
            <pc:docMk/>
            <pc:sldMk cId="294806096" sldId="289"/>
            <ac:picMk id="7" creationId="{E19907C6-556B-4100-86CD-211FFDCEDA77}"/>
          </ac:picMkLst>
        </pc:picChg>
        <pc:picChg chg="del">
          <ac:chgData name="Alon Pinheiro" userId="68d1182545d76c74" providerId="LiveId" clId="{91E18FE4-B934-44F4-8EC7-DF701FD452DE}" dt="2021-08-04T21:31:13.024" v="1157" actId="478"/>
          <ac:picMkLst>
            <pc:docMk/>
            <pc:sldMk cId="294806096" sldId="289"/>
            <ac:picMk id="8" creationId="{F7248B6D-CBC0-4D0D-98E3-C86FC0B1399D}"/>
          </ac:picMkLst>
        </pc:picChg>
        <pc:picChg chg="del">
          <ac:chgData name="Alon Pinheiro" userId="68d1182545d76c74" providerId="LiveId" clId="{91E18FE4-B934-44F4-8EC7-DF701FD452DE}" dt="2021-08-04T21:37:36.666" v="1288" actId="478"/>
          <ac:picMkLst>
            <pc:docMk/>
            <pc:sldMk cId="294806096" sldId="289"/>
            <ac:picMk id="16" creationId="{1A68B702-F1C8-4F81-BA83-C3CC4C082BE5}"/>
          </ac:picMkLst>
        </pc:picChg>
        <pc:picChg chg="add del mod">
          <ac:chgData name="Alon Pinheiro" userId="68d1182545d76c74" providerId="LiveId" clId="{91E18FE4-B934-44F4-8EC7-DF701FD452DE}" dt="2021-08-04T21:35:23.732" v="1216" actId="21"/>
          <ac:picMkLst>
            <pc:docMk/>
            <pc:sldMk cId="294806096" sldId="289"/>
            <ac:picMk id="17" creationId="{AA269B3E-D300-4EDD-8B78-E0EA7C4B37A6}"/>
          </ac:picMkLst>
        </pc:picChg>
        <pc:picChg chg="del">
          <ac:chgData name="Alon Pinheiro" userId="68d1182545d76c74" providerId="LiveId" clId="{91E18FE4-B934-44F4-8EC7-DF701FD452DE}" dt="2021-08-04T21:31:18.259" v="1159" actId="478"/>
          <ac:picMkLst>
            <pc:docMk/>
            <pc:sldMk cId="294806096" sldId="289"/>
            <ac:picMk id="24" creationId="{29513FA0-3266-4ECC-BAF2-06A85720DDE6}"/>
          </ac:picMkLst>
        </pc:picChg>
        <pc:picChg chg="add mod">
          <ac:chgData name="Alon Pinheiro" userId="68d1182545d76c74" providerId="LiveId" clId="{91E18FE4-B934-44F4-8EC7-DF701FD452DE}" dt="2021-08-04T21:37:36.898" v="1289"/>
          <ac:picMkLst>
            <pc:docMk/>
            <pc:sldMk cId="294806096" sldId="289"/>
            <ac:picMk id="26" creationId="{B07A6BD3-A691-417D-970D-4F401AF9B174}"/>
          </ac:picMkLst>
        </pc:picChg>
        <pc:picChg chg="del">
          <ac:chgData name="Alon Pinheiro" userId="68d1182545d76c74" providerId="LiveId" clId="{91E18FE4-B934-44F4-8EC7-DF701FD452DE}" dt="2021-08-04T21:31:16.342" v="1158" actId="478"/>
          <ac:picMkLst>
            <pc:docMk/>
            <pc:sldMk cId="294806096" sldId="289"/>
            <ac:picMk id="27" creationId="{527C3E44-F0A5-40D8-972B-C5C7C65738F1}"/>
          </ac:picMkLst>
        </pc:picChg>
        <pc:picChg chg="del mod">
          <ac:chgData name="Alon Pinheiro" userId="68d1182545d76c74" providerId="LiveId" clId="{91E18FE4-B934-44F4-8EC7-DF701FD452DE}" dt="2021-08-04T21:33:35.792" v="1178" actId="478"/>
          <ac:picMkLst>
            <pc:docMk/>
            <pc:sldMk cId="294806096" sldId="289"/>
            <ac:picMk id="29" creationId="{DC51A4F3-6CD5-4D84-B90A-23F88121EAF3}"/>
          </ac:picMkLst>
        </pc:picChg>
        <pc:picChg chg="del">
          <ac:chgData name="Alon Pinheiro" userId="68d1182545d76c74" providerId="LiveId" clId="{91E18FE4-B934-44F4-8EC7-DF701FD452DE}" dt="2021-08-04T21:28:34.664" v="962" actId="478"/>
          <ac:picMkLst>
            <pc:docMk/>
            <pc:sldMk cId="294806096" sldId="289"/>
            <ac:picMk id="32" creationId="{C518CFF5-4BCB-4E76-B36A-04A3107C3E23}"/>
          </ac:picMkLst>
        </pc:picChg>
      </pc:sldChg>
      <pc:sldChg chg="addSp delSp modSp add del mod">
        <pc:chgData name="Alon Pinheiro" userId="68d1182545d76c74" providerId="LiveId" clId="{91E18FE4-B934-44F4-8EC7-DF701FD452DE}" dt="2021-08-04T21:37:45.073" v="1290" actId="47"/>
        <pc:sldMkLst>
          <pc:docMk/>
          <pc:sldMk cId="494088412" sldId="290"/>
        </pc:sldMkLst>
        <pc:spChg chg="mod">
          <ac:chgData name="Alon Pinheiro" userId="68d1182545d76c74" providerId="LiveId" clId="{91E18FE4-B934-44F4-8EC7-DF701FD452DE}" dt="2021-08-04T21:36:36.705" v="1257" actId="207"/>
          <ac:spMkLst>
            <pc:docMk/>
            <pc:sldMk cId="494088412" sldId="290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30:05.678" v="1058" actId="478"/>
          <ac:spMkLst>
            <pc:docMk/>
            <pc:sldMk cId="494088412" sldId="290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1:37:19.133" v="1284" actId="1035"/>
          <ac:picMkLst>
            <pc:docMk/>
            <pc:sldMk cId="494088412" sldId="290"/>
            <ac:picMk id="7" creationId="{BAD8211A-2FD0-4675-872D-9DCDE5B5DDE9}"/>
          </ac:picMkLst>
        </pc:picChg>
        <pc:picChg chg="del">
          <ac:chgData name="Alon Pinheiro" userId="68d1182545d76c74" providerId="LiveId" clId="{91E18FE4-B934-44F4-8EC7-DF701FD452DE}" dt="2021-08-04T21:37:25.954" v="1285" actId="478"/>
          <ac:picMkLst>
            <pc:docMk/>
            <pc:sldMk cId="494088412" sldId="290"/>
            <ac:picMk id="16" creationId="{1A68B702-F1C8-4F81-BA83-C3CC4C082BE5}"/>
          </ac:picMkLst>
        </pc:picChg>
        <pc:picChg chg="del">
          <ac:chgData name="Alon Pinheiro" userId="68d1182545d76c74" providerId="LiveId" clId="{91E18FE4-B934-44F4-8EC7-DF701FD452DE}" dt="2021-08-04T21:35:38.604" v="1254" actId="478"/>
          <ac:picMkLst>
            <pc:docMk/>
            <pc:sldMk cId="494088412" sldId="290"/>
            <ac:picMk id="18" creationId="{1C979820-E197-40C5-9239-329ED91C1336}"/>
          </ac:picMkLst>
        </pc:picChg>
        <pc:picChg chg="add mod">
          <ac:chgData name="Alon Pinheiro" userId="68d1182545d76c74" providerId="LiveId" clId="{91E18FE4-B934-44F4-8EC7-DF701FD452DE}" dt="2021-08-04T21:35:31.124" v="1251" actId="1035"/>
          <ac:picMkLst>
            <pc:docMk/>
            <pc:sldMk cId="494088412" sldId="290"/>
            <ac:picMk id="22" creationId="{E8E1A0C1-B61D-4694-8BF9-ECD9853EAE93}"/>
          </ac:picMkLst>
        </pc:picChg>
        <pc:picChg chg="del">
          <ac:chgData name="Alon Pinheiro" userId="68d1182545d76c74" providerId="LiveId" clId="{91E18FE4-B934-44F4-8EC7-DF701FD452DE}" dt="2021-08-04T21:35:40.757" v="1255" actId="478"/>
          <ac:picMkLst>
            <pc:docMk/>
            <pc:sldMk cId="494088412" sldId="290"/>
            <ac:picMk id="24" creationId="{29513FA0-3266-4ECC-BAF2-06A85720DDE6}"/>
          </ac:picMkLst>
        </pc:picChg>
        <pc:picChg chg="del">
          <ac:chgData name="Alon Pinheiro" userId="68d1182545d76c74" providerId="LiveId" clId="{91E18FE4-B934-44F4-8EC7-DF701FD452DE}" dt="2021-08-04T21:35:36.760" v="1253" actId="478"/>
          <ac:picMkLst>
            <pc:docMk/>
            <pc:sldMk cId="494088412" sldId="290"/>
            <ac:picMk id="27" creationId="{527C3E44-F0A5-40D8-972B-C5C7C65738F1}"/>
          </ac:picMkLst>
        </pc:picChg>
        <pc:picChg chg="del">
          <ac:chgData name="Alon Pinheiro" userId="68d1182545d76c74" providerId="LiveId" clId="{91E18FE4-B934-44F4-8EC7-DF701FD452DE}" dt="2021-08-04T21:35:34.467" v="1252" actId="478"/>
          <ac:picMkLst>
            <pc:docMk/>
            <pc:sldMk cId="494088412" sldId="290"/>
            <ac:picMk id="29" creationId="{DC51A4F3-6CD5-4D84-B90A-23F88121EAF3}"/>
          </ac:picMkLst>
        </pc:picChg>
        <pc:picChg chg="del">
          <ac:chgData name="Alon Pinheiro" userId="68d1182545d76c74" providerId="LiveId" clId="{91E18FE4-B934-44F4-8EC7-DF701FD452DE}" dt="2021-08-04T21:30:07.632" v="1059" actId="478"/>
          <ac:picMkLst>
            <pc:docMk/>
            <pc:sldMk cId="494088412" sldId="290"/>
            <ac:picMk id="32" creationId="{C518CFF5-4BCB-4E76-B36A-04A3107C3E23}"/>
          </ac:picMkLst>
        </pc:picChg>
      </pc:sldChg>
      <pc:sldChg chg="modSp add mod">
        <pc:chgData name="Alon Pinheiro" userId="68d1182545d76c74" providerId="LiveId" clId="{91E18FE4-B934-44F4-8EC7-DF701FD452DE}" dt="2021-10-28T20:59:25.753" v="7884" actId="1076"/>
        <pc:sldMkLst>
          <pc:docMk/>
          <pc:sldMk cId="2662027887" sldId="290"/>
        </pc:sldMkLst>
        <pc:spChg chg="mod">
          <ac:chgData name="Alon Pinheiro" userId="68d1182545d76c74" providerId="LiveId" clId="{91E18FE4-B934-44F4-8EC7-DF701FD452DE}" dt="2021-10-28T20:59:25.753" v="7884" actId="1076"/>
          <ac:spMkLst>
            <pc:docMk/>
            <pc:sldMk cId="2662027887" sldId="290"/>
            <ac:spMk id="12" creationId="{102445F3-2ADC-4040-AD7D-9F1D58D9B778}"/>
          </ac:spMkLst>
        </pc:spChg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1775122304" sldId="291"/>
        </pc:sldMkLst>
      </pc:sldChg>
      <pc:sldChg chg="add setBg">
        <pc:chgData name="Alon Pinheiro" userId="68d1182545d76c74" providerId="LiveId" clId="{91E18FE4-B934-44F4-8EC7-DF701FD452DE}" dt="2021-08-29T12:04:02.061" v="1393"/>
        <pc:sldMkLst>
          <pc:docMk/>
          <pc:sldMk cId="1459418676" sldId="292"/>
        </pc:sldMkLst>
      </pc:sldChg>
      <pc:sldChg chg="add del ord">
        <pc:chgData name="Alon Pinheiro" userId="68d1182545d76c74" providerId="LiveId" clId="{91E18FE4-B934-44F4-8EC7-DF701FD452DE}" dt="2021-09-15T17:50:16.375" v="1403" actId="47"/>
        <pc:sldMkLst>
          <pc:docMk/>
          <pc:sldMk cId="2796958316" sldId="293"/>
        </pc:sldMkLst>
      </pc:sldChg>
      <pc:sldChg chg="addSp delSp add del mod">
        <pc:chgData name="Alon Pinheiro" userId="68d1182545d76c74" providerId="LiveId" clId="{91E18FE4-B934-44F4-8EC7-DF701FD452DE}" dt="2021-09-15T17:49:27.262" v="1399" actId="47"/>
        <pc:sldMkLst>
          <pc:docMk/>
          <pc:sldMk cId="4054427636" sldId="294"/>
        </pc:sldMkLst>
        <pc:picChg chg="add del">
          <ac:chgData name="Alon Pinheiro" userId="68d1182545d76c74" providerId="LiveId" clId="{91E18FE4-B934-44F4-8EC7-DF701FD452DE}" dt="2021-09-15T17:49:25.319" v="1398" actId="478"/>
          <ac:picMkLst>
            <pc:docMk/>
            <pc:sldMk cId="4054427636" sldId="294"/>
            <ac:picMk id="5" creationId="{7617F8D3-3832-45D7-9EA6-0F9BFF2109FA}"/>
          </ac:picMkLst>
        </pc:picChg>
      </pc:sldChg>
      <pc:sldChg chg="add ord">
        <pc:chgData name="Alon Pinheiro" userId="68d1182545d76c74" providerId="LiveId" clId="{91E18FE4-B934-44F4-8EC7-DF701FD452DE}" dt="2021-09-15T17:49:42.472" v="1401"/>
        <pc:sldMkLst>
          <pc:docMk/>
          <pc:sldMk cId="49275868" sldId="295"/>
        </pc:sldMkLst>
      </pc:sldChg>
      <pc:sldChg chg="add">
        <pc:chgData name="Alon Pinheiro" userId="68d1182545d76c74" providerId="LiveId" clId="{91E18FE4-B934-44F4-8EC7-DF701FD452DE}" dt="2021-09-15T17:48:18.122" v="1395"/>
        <pc:sldMkLst>
          <pc:docMk/>
          <pc:sldMk cId="3001338920" sldId="29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633983956" sldId="297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2424284620" sldId="298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52315025" sldId="299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1399875426" sldId="300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3274498046" sldId="301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730747112" sldId="302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95616360" sldId="303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63453629" sldId="304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06693725" sldId="305"/>
        </pc:sldMkLst>
      </pc:sldChg>
      <pc:sldChg chg="add del">
        <pc:chgData name="Alon Pinheiro" userId="68d1182545d76c74" providerId="LiveId" clId="{91E18FE4-B934-44F4-8EC7-DF701FD452DE}" dt="2021-09-15T17:50:05.783" v="1402" actId="47"/>
        <pc:sldMkLst>
          <pc:docMk/>
          <pc:sldMk cId="1808638718" sldId="30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35225582" sldId="307"/>
        </pc:sldMkLst>
      </pc:sldChg>
      <pc:sldChg chg="addSp delSp modSp add mod ord">
        <pc:chgData name="Alon Pinheiro" userId="68d1182545d76c74" providerId="LiveId" clId="{91E18FE4-B934-44F4-8EC7-DF701FD452DE}" dt="2021-09-27T17:12:26.958" v="2859" actId="1076"/>
        <pc:sldMkLst>
          <pc:docMk/>
          <pc:sldMk cId="1723833524" sldId="308"/>
        </pc:sldMkLst>
        <pc:spChg chg="del mod">
          <ac:chgData name="Alon Pinheiro" userId="68d1182545d76c74" providerId="LiveId" clId="{91E18FE4-B934-44F4-8EC7-DF701FD452DE}" dt="2021-09-24T18:14:56.055" v="1871" actId="478"/>
          <ac:spMkLst>
            <pc:docMk/>
            <pc:sldMk cId="1723833524" sldId="308"/>
            <ac:spMk id="4" creationId="{FA5C1A16-C3EC-4FF1-AF20-3819E1CE4E09}"/>
          </ac:spMkLst>
        </pc:spChg>
        <pc:spChg chg="add del mod ord">
          <ac:chgData name="Alon Pinheiro" userId="68d1182545d76c74" providerId="LiveId" clId="{91E18FE4-B934-44F4-8EC7-DF701FD452DE}" dt="2021-09-24T18:14:56.962" v="1872" actId="478"/>
          <ac:spMkLst>
            <pc:docMk/>
            <pc:sldMk cId="1723833524" sldId="308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09-24T15:47:27.590" v="1414" actId="478"/>
          <ac:spMkLst>
            <pc:docMk/>
            <pc:sldMk cId="1723833524" sldId="308"/>
            <ac:spMk id="9" creationId="{E6161532-4990-4483-95AB-702C6917662A}"/>
          </ac:spMkLst>
        </pc:spChg>
        <pc:spChg chg="del">
          <ac:chgData name="Alon Pinheiro" userId="68d1182545d76c74" providerId="LiveId" clId="{91E18FE4-B934-44F4-8EC7-DF701FD452DE}" dt="2021-09-24T15:47:28.240" v="1415" actId="478"/>
          <ac:spMkLst>
            <pc:docMk/>
            <pc:sldMk cId="1723833524" sldId="308"/>
            <ac:spMk id="12" creationId="{E8836AB5-44D8-40F4-A614-C82D3593492A}"/>
          </ac:spMkLst>
        </pc:spChg>
        <pc:spChg chg="del">
          <ac:chgData name="Alon Pinheiro" userId="68d1182545d76c74" providerId="LiveId" clId="{91E18FE4-B934-44F4-8EC7-DF701FD452DE}" dt="2021-09-24T15:47:24.738" v="1411" actId="478"/>
          <ac:spMkLst>
            <pc:docMk/>
            <pc:sldMk cId="1723833524" sldId="308"/>
            <ac:spMk id="14" creationId="{1343AC6C-CE8A-43F3-89BB-6551FDF5F41E}"/>
          </ac:spMkLst>
        </pc:spChg>
        <pc:spChg chg="del">
          <ac:chgData name="Alon Pinheiro" userId="68d1182545d76c74" providerId="LiveId" clId="{91E18FE4-B934-44F4-8EC7-DF701FD452DE}" dt="2021-09-24T15:47:25.234" v="1412" actId="478"/>
          <ac:spMkLst>
            <pc:docMk/>
            <pc:sldMk cId="1723833524" sldId="308"/>
            <ac:spMk id="15" creationId="{23595C1F-9B49-42A8-970B-22927D0B2E44}"/>
          </ac:spMkLst>
        </pc:spChg>
        <pc:spChg chg="add del mod">
          <ac:chgData name="Alon Pinheiro" userId="68d1182545d76c74" providerId="LiveId" clId="{91E18FE4-B934-44F4-8EC7-DF701FD452DE}" dt="2021-09-24T18:14:59.724" v="1875" actId="478"/>
          <ac:spMkLst>
            <pc:docMk/>
            <pc:sldMk cId="1723833524" sldId="308"/>
            <ac:spMk id="18" creationId="{FC4AC0C1-5F4C-4E19-A287-4AAE6A272F0A}"/>
          </ac:spMkLst>
        </pc:spChg>
        <pc:spChg chg="add del mod">
          <ac:chgData name="Alon Pinheiro" userId="68d1182545d76c74" providerId="LiveId" clId="{91E18FE4-B934-44F4-8EC7-DF701FD452DE}" dt="2021-09-24T18:14:58.712" v="1874" actId="478"/>
          <ac:spMkLst>
            <pc:docMk/>
            <pc:sldMk cId="1723833524" sldId="308"/>
            <ac:spMk id="19" creationId="{5E8A46B9-264D-4910-994E-D5E9146680EF}"/>
          </ac:spMkLst>
        </pc:spChg>
        <pc:spChg chg="add del mod">
          <ac:chgData name="Alon Pinheiro" userId="68d1182545d76c74" providerId="LiveId" clId="{91E18FE4-B934-44F4-8EC7-DF701FD452DE}" dt="2021-09-24T18:14:58.129" v="1873" actId="478"/>
          <ac:spMkLst>
            <pc:docMk/>
            <pc:sldMk cId="1723833524" sldId="308"/>
            <ac:spMk id="20" creationId="{9C01D787-30A4-4C7A-9FBB-9480418F62DF}"/>
          </ac:spMkLst>
        </pc:spChg>
        <pc:spChg chg="del">
          <ac:chgData name="Alon Pinheiro" userId="68d1182545d76c74" providerId="LiveId" clId="{91E18FE4-B934-44F4-8EC7-DF701FD452DE}" dt="2021-09-24T15:47:26.125" v="1413" actId="478"/>
          <ac:spMkLst>
            <pc:docMk/>
            <pc:sldMk cId="1723833524" sldId="308"/>
            <ac:spMk id="23" creationId="{9A70D87F-A4E5-4DAC-8236-F29F4FBE14F7}"/>
          </ac:spMkLst>
        </pc:spChg>
        <pc:picChg chg="add mod">
          <ac:chgData name="Alon Pinheiro" userId="68d1182545d76c74" providerId="LiveId" clId="{91E18FE4-B934-44F4-8EC7-DF701FD452DE}" dt="2021-09-27T17:12:19.005" v="2854" actId="1076"/>
          <ac:picMkLst>
            <pc:docMk/>
            <pc:sldMk cId="1723833524" sldId="308"/>
            <ac:picMk id="3" creationId="{BE8E9436-2202-42AD-9EA5-B800407272FA}"/>
          </ac:picMkLst>
        </pc:picChg>
        <pc:picChg chg="del">
          <ac:chgData name="Alon Pinheiro" userId="68d1182545d76c74" providerId="LiveId" clId="{91E18FE4-B934-44F4-8EC7-DF701FD452DE}" dt="2021-09-24T15:58:28.430" v="1682" actId="478"/>
          <ac:picMkLst>
            <pc:docMk/>
            <pc:sldMk cId="1723833524" sldId="308"/>
            <ac:picMk id="3" creationId="{C7E46A09-ED29-4880-BCD1-97DCB38E0E84}"/>
          </ac:picMkLst>
        </pc:picChg>
        <pc:picChg chg="add mod">
          <ac:chgData name="Alon Pinheiro" userId="68d1182545d76c74" providerId="LiveId" clId="{91E18FE4-B934-44F4-8EC7-DF701FD452DE}" dt="2021-09-27T17:12:16.777" v="2853" actId="1076"/>
          <ac:picMkLst>
            <pc:docMk/>
            <pc:sldMk cId="1723833524" sldId="308"/>
            <ac:picMk id="5" creationId="{3860DFF2-3EFB-4CD7-9B5C-8B026853DE0E}"/>
          </ac:picMkLst>
        </pc:picChg>
        <pc:picChg chg="del">
          <ac:chgData name="Alon Pinheiro" userId="68d1182545d76c74" providerId="LiveId" clId="{91E18FE4-B934-44F4-8EC7-DF701FD452DE}" dt="2021-09-24T15:58:41.748" v="1685" actId="478"/>
          <ac:picMkLst>
            <pc:docMk/>
            <pc:sldMk cId="1723833524" sldId="308"/>
            <ac:picMk id="6" creationId="{4EEA92A8-EA99-4BDA-B469-2085F62124B1}"/>
          </ac:picMkLst>
        </pc:picChg>
        <pc:picChg chg="add mod">
          <ac:chgData name="Alon Pinheiro" userId="68d1182545d76c74" providerId="LiveId" clId="{91E18FE4-B934-44F4-8EC7-DF701FD452DE}" dt="2021-09-27T17:12:26.958" v="2859" actId="1076"/>
          <ac:picMkLst>
            <pc:docMk/>
            <pc:sldMk cId="1723833524" sldId="308"/>
            <ac:picMk id="7" creationId="{834753DC-F1D2-4E0C-9D49-55099F1C9DCE}"/>
          </ac:picMkLst>
        </pc:picChg>
        <pc:picChg chg="del">
          <ac:chgData name="Alon Pinheiro" userId="68d1182545d76c74" providerId="LiveId" clId="{91E18FE4-B934-44F4-8EC7-DF701FD452DE}" dt="2021-09-24T15:58:40.367" v="1684" actId="478"/>
          <ac:picMkLst>
            <pc:docMk/>
            <pc:sldMk cId="1723833524" sldId="308"/>
            <ac:picMk id="8" creationId="{F7248B6D-CBC0-4D0D-98E3-C86FC0B1399D}"/>
          </ac:picMkLst>
        </pc:picChg>
        <pc:picChg chg="add del mod">
          <ac:chgData name="Alon Pinheiro" userId="68d1182545d76c74" providerId="LiveId" clId="{91E18FE4-B934-44F4-8EC7-DF701FD452DE}" dt="2021-09-27T17:12:14.011" v="2851" actId="478"/>
          <ac:picMkLst>
            <pc:docMk/>
            <pc:sldMk cId="1723833524" sldId="308"/>
            <ac:picMk id="10" creationId="{B001054F-3816-4138-A678-44D6C9D3A10E}"/>
          </ac:picMkLst>
        </pc:picChg>
        <pc:picChg chg="add del mod">
          <ac:chgData name="Alon Pinheiro" userId="68d1182545d76c74" providerId="LiveId" clId="{91E18FE4-B934-44F4-8EC7-DF701FD452DE}" dt="2021-09-27T17:12:21.136" v="2857" actId="478"/>
          <ac:picMkLst>
            <pc:docMk/>
            <pc:sldMk cId="1723833524" sldId="308"/>
            <ac:picMk id="11" creationId="{C604E29F-31B8-41F6-BEE7-17112E031C91}"/>
          </ac:picMkLst>
        </pc:picChg>
        <pc:picChg chg="del">
          <ac:chgData name="Alon Pinheiro" userId="68d1182545d76c74" providerId="LiveId" clId="{91E18FE4-B934-44F4-8EC7-DF701FD452DE}" dt="2021-09-24T15:58:27.308" v="1681" actId="478"/>
          <ac:picMkLst>
            <pc:docMk/>
            <pc:sldMk cId="1723833524" sldId="308"/>
            <ac:picMk id="13" creationId="{AF29F958-B702-4388-8D13-D95BC3E786ED}"/>
          </ac:picMkLst>
        </pc:picChg>
        <pc:picChg chg="del">
          <ac:chgData name="Alon Pinheiro" userId="68d1182545d76c74" providerId="LiveId" clId="{91E18FE4-B934-44F4-8EC7-DF701FD452DE}" dt="2021-09-24T15:58:26.144" v="1680" actId="478"/>
          <ac:picMkLst>
            <pc:docMk/>
            <pc:sldMk cId="1723833524" sldId="308"/>
            <ac:picMk id="16" creationId="{3DE40137-7972-485F-8C24-673E227C2167}"/>
          </ac:picMkLst>
        </pc:picChg>
        <pc:picChg chg="del">
          <ac:chgData name="Alon Pinheiro" userId="68d1182545d76c74" providerId="LiveId" clId="{91E18FE4-B934-44F4-8EC7-DF701FD452DE}" dt="2021-09-24T15:58:24.664" v="1679" actId="478"/>
          <ac:picMkLst>
            <pc:docMk/>
            <pc:sldMk cId="1723833524" sldId="308"/>
            <ac:picMk id="17" creationId="{B05450BD-1225-40BD-BCFE-0957D33C8CF8}"/>
          </ac:picMkLst>
        </pc:picChg>
        <pc:picChg chg="del">
          <ac:chgData name="Alon Pinheiro" userId="68d1182545d76c74" providerId="LiveId" clId="{91E18FE4-B934-44F4-8EC7-DF701FD452DE}" dt="2021-09-24T15:58:37.940" v="1683" actId="478"/>
          <ac:picMkLst>
            <pc:docMk/>
            <pc:sldMk cId="1723833524" sldId="308"/>
            <ac:picMk id="36" creationId="{404B9A44-1559-464F-A0CC-60931460B955}"/>
          </ac:picMkLst>
        </pc:picChg>
        <pc:picChg chg="add del mod">
          <ac:chgData name="Alon Pinheiro" userId="68d1182545d76c74" providerId="LiveId" clId="{91E18FE4-B934-44F4-8EC7-DF701FD452DE}" dt="2021-09-27T17:12:19.572" v="2855" actId="478"/>
          <ac:picMkLst>
            <pc:docMk/>
            <pc:sldMk cId="1723833524" sldId="308"/>
            <ac:picMk id="1026" creationId="{FC331F64-4B3B-43AD-B391-820A532C4176}"/>
          </ac:picMkLst>
        </pc:picChg>
        <pc:picChg chg="add mod">
          <ac:chgData name="Alon Pinheiro" userId="68d1182545d76c74" providerId="LiveId" clId="{91E18FE4-B934-44F4-8EC7-DF701FD452DE}" dt="2021-09-24T18:14:15.964" v="1868" actId="1076"/>
          <ac:picMkLst>
            <pc:docMk/>
            <pc:sldMk cId="1723833524" sldId="308"/>
            <ac:picMk id="1028" creationId="{3C65467A-1C12-499A-8D27-CA5DFD13AB79}"/>
          </ac:picMkLst>
        </pc:picChg>
        <pc:picChg chg="add del mod">
          <ac:chgData name="Alon Pinheiro" userId="68d1182545d76c74" providerId="LiveId" clId="{91E18FE4-B934-44F4-8EC7-DF701FD452DE}" dt="2021-09-24T18:32:40.599" v="1901" actId="21"/>
          <ac:picMkLst>
            <pc:docMk/>
            <pc:sldMk cId="1723833524" sldId="308"/>
            <ac:picMk id="1030" creationId="{8B88A8FF-700C-4A50-B2F8-312C29F8FD3F}"/>
          </ac:picMkLst>
        </pc:picChg>
      </pc:sldChg>
      <pc:sldChg chg="addSp delSp modSp add mod">
        <pc:chgData name="Alon Pinheiro" userId="68d1182545d76c74" providerId="LiveId" clId="{91E18FE4-B934-44F4-8EC7-DF701FD452DE}" dt="2021-09-27T19:39:29.098" v="3558" actId="1038"/>
        <pc:sldMkLst>
          <pc:docMk/>
          <pc:sldMk cId="802036520" sldId="309"/>
        </pc:sldMkLst>
        <pc:spChg chg="add del mod">
          <ac:chgData name="Alon Pinheiro" userId="68d1182545d76c74" providerId="LiveId" clId="{91E18FE4-B934-44F4-8EC7-DF701FD452DE}" dt="2021-09-27T19:27:59.915" v="3075" actId="1076"/>
          <ac:spMkLst>
            <pc:docMk/>
            <pc:sldMk cId="802036520" sldId="309"/>
            <ac:spMk id="4" creationId="{FA5C1A16-C3EC-4FF1-AF20-3819E1CE4E09}"/>
          </ac:spMkLst>
        </pc:spChg>
        <pc:spChg chg="mod ord">
          <ac:chgData name="Alon Pinheiro" userId="68d1182545d76c74" providerId="LiveId" clId="{91E18FE4-B934-44F4-8EC7-DF701FD452DE}" dt="2021-09-27T19:24:40.346" v="3018" actId="14100"/>
          <ac:spMkLst>
            <pc:docMk/>
            <pc:sldMk cId="802036520" sldId="309"/>
            <ac:spMk id="20" creationId="{9C01D787-30A4-4C7A-9FBB-9480418F62DF}"/>
          </ac:spMkLst>
        </pc:spChg>
        <pc:spChg chg="add del mod">
          <ac:chgData name="Alon Pinheiro" userId="68d1182545d76c74" providerId="LiveId" clId="{91E18FE4-B934-44F4-8EC7-DF701FD452DE}" dt="2021-09-24T20:41:46.425" v="2371" actId="478"/>
          <ac:spMkLst>
            <pc:docMk/>
            <pc:sldMk cId="802036520" sldId="309"/>
            <ac:spMk id="30" creationId="{1DE6F3A4-CAF6-4E34-B742-6CF76C5ECD0F}"/>
          </ac:spMkLst>
        </pc:spChg>
        <pc:spChg chg="add del mod">
          <ac:chgData name="Alon Pinheiro" userId="68d1182545d76c74" providerId="LiveId" clId="{91E18FE4-B934-44F4-8EC7-DF701FD452DE}" dt="2021-09-24T20:44:51.108" v="2548" actId="478"/>
          <ac:spMkLst>
            <pc:docMk/>
            <pc:sldMk cId="802036520" sldId="309"/>
            <ac:spMk id="31" creationId="{923A5530-D095-4CFA-98BF-D02173018356}"/>
          </ac:spMkLst>
        </pc:spChg>
        <pc:spChg chg="add del mod">
          <ac:chgData name="Alon Pinheiro" userId="68d1182545d76c74" providerId="LiveId" clId="{91E18FE4-B934-44F4-8EC7-DF701FD452DE}" dt="2021-09-24T20:41:47.063" v="2372" actId="478"/>
          <ac:spMkLst>
            <pc:docMk/>
            <pc:sldMk cId="802036520" sldId="309"/>
            <ac:spMk id="32" creationId="{68A4660B-5C1B-4F51-B5EF-77ADF9193AB3}"/>
          </ac:spMkLst>
        </pc:spChg>
        <pc:spChg chg="add mod">
          <ac:chgData name="Alon Pinheiro" userId="68d1182545d76c74" providerId="LiveId" clId="{91E18FE4-B934-44F4-8EC7-DF701FD452DE}" dt="2021-09-24T20:42:23.659" v="2385" actId="571"/>
          <ac:spMkLst>
            <pc:docMk/>
            <pc:sldMk cId="802036520" sldId="309"/>
            <ac:spMk id="33" creationId="{3A17DB6E-E8E7-4C78-A607-7CB574363563}"/>
          </ac:spMkLst>
        </pc:spChg>
        <pc:spChg chg="add del mod">
          <ac:chgData name="Alon Pinheiro" userId="68d1182545d76c74" providerId="LiveId" clId="{91E18FE4-B934-44F4-8EC7-DF701FD452DE}" dt="2021-09-24T20:44:51.788" v="2549" actId="478"/>
          <ac:spMkLst>
            <pc:docMk/>
            <pc:sldMk cId="802036520" sldId="309"/>
            <ac:spMk id="34" creationId="{C07F5CC6-805A-4B4A-9735-18AA3D324CEF}"/>
          </ac:spMkLst>
        </pc:spChg>
        <pc:spChg chg="add del mod">
          <ac:chgData name="Alon Pinheiro" userId="68d1182545d76c74" providerId="LiveId" clId="{91E18FE4-B934-44F4-8EC7-DF701FD452DE}" dt="2021-09-24T20:44:52.344" v="2550" actId="478"/>
          <ac:spMkLst>
            <pc:docMk/>
            <pc:sldMk cId="802036520" sldId="309"/>
            <ac:spMk id="35" creationId="{38957DEC-7A62-4F27-9AE7-FFAC3834F73F}"/>
          </ac:spMkLst>
        </pc:spChg>
        <pc:spChg chg="add del mod">
          <ac:chgData name="Alon Pinheiro" userId="68d1182545d76c74" providerId="LiveId" clId="{91E18FE4-B934-44F4-8EC7-DF701FD452DE}" dt="2021-09-24T20:44:53.064" v="2551" actId="478"/>
          <ac:spMkLst>
            <pc:docMk/>
            <pc:sldMk cId="802036520" sldId="309"/>
            <ac:spMk id="36" creationId="{E153DE14-E2E2-4AFB-B971-3C73E927B4EB}"/>
          </ac:spMkLst>
        </pc:spChg>
        <pc:spChg chg="add del mod">
          <ac:chgData name="Alon Pinheiro" userId="68d1182545d76c74" providerId="LiveId" clId="{91E18FE4-B934-44F4-8EC7-DF701FD452DE}" dt="2021-09-24T20:44:53.671" v="2552" actId="478"/>
          <ac:spMkLst>
            <pc:docMk/>
            <pc:sldMk cId="802036520" sldId="309"/>
            <ac:spMk id="37" creationId="{70A07962-922E-4803-9C01-F0446F66733D}"/>
          </ac:spMkLst>
        </pc:spChg>
        <pc:spChg chg="add del mod">
          <ac:chgData name="Alon Pinheiro" userId="68d1182545d76c74" providerId="LiveId" clId="{91E18FE4-B934-44F4-8EC7-DF701FD452DE}" dt="2021-09-24T20:44:54.314" v="2553" actId="478"/>
          <ac:spMkLst>
            <pc:docMk/>
            <pc:sldMk cId="802036520" sldId="309"/>
            <ac:spMk id="38" creationId="{5991DDC1-5D81-4F44-A3D5-320348F52E21}"/>
          </ac:spMkLst>
        </pc:spChg>
        <pc:picChg chg="add mod ord">
          <ac:chgData name="Alon Pinheiro" userId="68d1182545d76c74" providerId="LiveId" clId="{91E18FE4-B934-44F4-8EC7-DF701FD452DE}" dt="2021-09-24T21:04:56.853" v="2652" actId="14861"/>
          <ac:picMkLst>
            <pc:docMk/>
            <pc:sldMk cId="802036520" sldId="309"/>
            <ac:picMk id="3" creationId="{ED73C723-DEC9-434D-8611-BE79C3BDE30B}"/>
          </ac:picMkLst>
        </pc:picChg>
        <pc:picChg chg="add mod">
          <ac:chgData name="Alon Pinheiro" userId="68d1182545d76c74" providerId="LiveId" clId="{91E18FE4-B934-44F4-8EC7-DF701FD452DE}" dt="2021-09-27T19:29:37.563" v="3126" actId="1036"/>
          <ac:picMkLst>
            <pc:docMk/>
            <pc:sldMk cId="802036520" sldId="309"/>
            <ac:picMk id="5" creationId="{9913AE7F-74D6-43B6-988B-2B6833F6B04C}"/>
          </ac:picMkLst>
        </pc:picChg>
        <pc:picChg chg="add mod ord">
          <ac:chgData name="Alon Pinheiro" userId="68d1182545d76c74" providerId="LiveId" clId="{91E18FE4-B934-44F4-8EC7-DF701FD452DE}" dt="2021-09-24T21:05:01.217" v="2653" actId="108"/>
          <ac:picMkLst>
            <pc:docMk/>
            <pc:sldMk cId="802036520" sldId="309"/>
            <ac:picMk id="7" creationId="{1A88786A-7A3D-412E-964E-90967B1C7319}"/>
          </ac:picMkLst>
        </pc:picChg>
        <pc:picChg chg="add del mod">
          <ac:chgData name="Alon Pinheiro" userId="68d1182545d76c74" providerId="LiveId" clId="{91E18FE4-B934-44F4-8EC7-DF701FD452DE}" dt="2021-09-27T19:32:05.830" v="3201" actId="21"/>
          <ac:picMkLst>
            <pc:docMk/>
            <pc:sldMk cId="802036520" sldId="309"/>
            <ac:picMk id="8" creationId="{F8C5FDC8-5D9C-4F6A-8C59-610863E57ED9}"/>
          </ac:picMkLst>
        </pc:picChg>
        <pc:picChg chg="add mod ord">
          <ac:chgData name="Alon Pinheiro" userId="68d1182545d76c74" providerId="LiveId" clId="{91E18FE4-B934-44F4-8EC7-DF701FD452DE}" dt="2021-09-24T21:05:03.358" v="2654" actId="108"/>
          <ac:picMkLst>
            <pc:docMk/>
            <pc:sldMk cId="802036520" sldId="309"/>
            <ac:picMk id="9" creationId="{3BF2FAC7-DCF2-41BD-B331-BE086035D7CD}"/>
          </ac:picMkLst>
        </pc:picChg>
        <pc:picChg chg="add del mod">
          <ac:chgData name="Alon Pinheiro" userId="68d1182545d76c74" providerId="LiveId" clId="{91E18FE4-B934-44F4-8EC7-DF701FD452DE}" dt="2021-09-24T18:39:27.048" v="1952" actId="21"/>
          <ac:picMkLst>
            <pc:docMk/>
            <pc:sldMk cId="802036520" sldId="309"/>
            <ac:picMk id="10" creationId="{2807C542-64E1-4BCC-A2DD-D80B570ED4CE}"/>
          </ac:picMkLst>
        </pc:picChg>
        <pc:picChg chg="add del mod">
          <ac:chgData name="Alon Pinheiro" userId="68d1182545d76c74" providerId="LiveId" clId="{91E18FE4-B934-44F4-8EC7-DF701FD452DE}" dt="2021-09-24T18:39:27.048" v="1952" actId="21"/>
          <ac:picMkLst>
            <pc:docMk/>
            <pc:sldMk cId="802036520" sldId="309"/>
            <ac:picMk id="11" creationId="{20E9A024-0230-465D-B3FD-7ACD376DFFDE}"/>
          </ac:picMkLst>
        </pc:picChg>
        <pc:picChg chg="add mod">
          <ac:chgData name="Alon Pinheiro" userId="68d1182545d76c74" providerId="LiveId" clId="{91E18FE4-B934-44F4-8EC7-DF701FD452DE}" dt="2021-09-27T19:39:29.098" v="3558" actId="1038"/>
          <ac:picMkLst>
            <pc:docMk/>
            <pc:sldMk cId="802036520" sldId="309"/>
            <ac:picMk id="11" creationId="{6F7E72C3-9377-417C-BB71-983949E348E1}"/>
          </ac:picMkLst>
        </pc:picChg>
        <pc:picChg chg="add del mod">
          <ac:chgData name="Alon Pinheiro" userId="68d1182545d76c74" providerId="LiveId" clId="{91E18FE4-B934-44F4-8EC7-DF701FD452DE}" dt="2021-09-24T20:03:32.994" v="1957" actId="478"/>
          <ac:picMkLst>
            <pc:docMk/>
            <pc:sldMk cId="802036520" sldId="309"/>
            <ac:picMk id="12" creationId="{DF25854E-E480-46D5-BA82-EEEBF410B870}"/>
          </ac:picMkLst>
        </pc:picChg>
        <pc:picChg chg="add mod ord">
          <ac:chgData name="Alon Pinheiro" userId="68d1182545d76c74" providerId="LiveId" clId="{91E18FE4-B934-44F4-8EC7-DF701FD452DE}" dt="2021-09-24T21:05:04.945" v="2656" actId="108"/>
          <ac:picMkLst>
            <pc:docMk/>
            <pc:sldMk cId="802036520" sldId="309"/>
            <ac:picMk id="14" creationId="{D19C46F4-B38B-47AF-B472-F33606B4BCA8}"/>
          </ac:picMkLst>
        </pc:picChg>
        <pc:picChg chg="add mod">
          <ac:chgData name="Alon Pinheiro" userId="68d1182545d76c74" providerId="LiveId" clId="{91E18FE4-B934-44F4-8EC7-DF701FD452DE}" dt="2021-09-27T19:29:59.306" v="3138" actId="1036"/>
          <ac:picMkLst>
            <pc:docMk/>
            <pc:sldMk cId="802036520" sldId="309"/>
            <ac:picMk id="15" creationId="{E4D58D23-548B-4CD8-9E8D-F955BF6C3DDD}"/>
          </ac:picMkLst>
        </pc:picChg>
        <pc:picChg chg="add mod ord">
          <ac:chgData name="Alon Pinheiro" userId="68d1182545d76c74" providerId="LiveId" clId="{91E18FE4-B934-44F4-8EC7-DF701FD452DE}" dt="2021-09-24T21:05:05.590" v="2657" actId="108"/>
          <ac:picMkLst>
            <pc:docMk/>
            <pc:sldMk cId="802036520" sldId="309"/>
            <ac:picMk id="16" creationId="{CE8918E4-9D2A-400D-827A-B7294D97F5B8}"/>
          </ac:picMkLst>
        </pc:picChg>
        <pc:picChg chg="add del mod">
          <ac:chgData name="Alon Pinheiro" userId="68d1182545d76c74" providerId="LiveId" clId="{91E18FE4-B934-44F4-8EC7-DF701FD452DE}" dt="2021-09-27T19:32:05.830" v="3201" actId="21"/>
          <ac:picMkLst>
            <pc:docMk/>
            <pc:sldMk cId="802036520" sldId="309"/>
            <ac:picMk id="17" creationId="{0BC4A3E1-7D16-43F7-8E6A-51B478C8B714}"/>
          </ac:picMkLst>
        </pc:picChg>
        <pc:picChg chg="add del mod">
          <ac:chgData name="Alon Pinheiro" userId="68d1182545d76c74" providerId="LiveId" clId="{91E18FE4-B934-44F4-8EC7-DF701FD452DE}" dt="2021-09-27T19:30:56.628" v="3140"/>
          <ac:picMkLst>
            <pc:docMk/>
            <pc:sldMk cId="802036520" sldId="309"/>
            <ac:picMk id="21" creationId="{6C97A5B7-913F-4E49-A0DB-A3AD42B47152}"/>
          </ac:picMkLst>
        </pc:picChg>
        <pc:picChg chg="add del mod">
          <ac:chgData name="Alon Pinheiro" userId="68d1182545d76c74" providerId="LiveId" clId="{91E18FE4-B934-44F4-8EC7-DF701FD452DE}" dt="2021-09-24T20:14:52.639" v="2191" actId="478"/>
          <ac:picMkLst>
            <pc:docMk/>
            <pc:sldMk cId="802036520" sldId="309"/>
            <ac:picMk id="21" creationId="{86FA9AF8-28D9-4883-9910-DC3D0C45AD35}"/>
          </ac:picMkLst>
        </pc:picChg>
        <pc:picChg chg="add del mod">
          <ac:chgData name="Alon Pinheiro" userId="68d1182545d76c74" providerId="LiveId" clId="{91E18FE4-B934-44F4-8EC7-DF701FD452DE}" dt="2021-09-24T20:13:56.654" v="2078" actId="478"/>
          <ac:picMkLst>
            <pc:docMk/>
            <pc:sldMk cId="802036520" sldId="309"/>
            <ac:picMk id="23" creationId="{627B0077-9CA1-466D-BFEF-6A1B46513DCE}"/>
          </ac:picMkLst>
        </pc:picChg>
        <pc:picChg chg="add mod ord">
          <ac:chgData name="Alon Pinheiro" userId="68d1182545d76c74" providerId="LiveId" clId="{91E18FE4-B934-44F4-8EC7-DF701FD452DE}" dt="2021-09-24T21:05:04.212" v="2655" actId="108"/>
          <ac:picMkLst>
            <pc:docMk/>
            <pc:sldMk cId="802036520" sldId="309"/>
            <ac:picMk id="25" creationId="{685D8DAB-8C49-4B8D-87C3-D403B964E663}"/>
          </ac:picMkLst>
        </pc:picChg>
        <pc:picChg chg="add del mod modCrop">
          <ac:chgData name="Alon Pinheiro" userId="68d1182545d76c74" providerId="LiveId" clId="{91E18FE4-B934-44F4-8EC7-DF701FD452DE}" dt="2021-09-24T20:51:42.304" v="2595" actId="478"/>
          <ac:picMkLst>
            <pc:docMk/>
            <pc:sldMk cId="802036520" sldId="309"/>
            <ac:picMk id="27" creationId="{C0215DD7-E7AD-4D25-AD28-868EDB5EF55C}"/>
          </ac:picMkLst>
        </pc:picChg>
        <pc:picChg chg="add mod">
          <ac:chgData name="Alon Pinheiro" userId="68d1182545d76c74" providerId="LiveId" clId="{91E18FE4-B934-44F4-8EC7-DF701FD452DE}" dt="2021-09-27T19:24:11.227" v="3015" actId="1038"/>
          <ac:picMkLst>
            <pc:docMk/>
            <pc:sldMk cId="802036520" sldId="309"/>
            <ac:picMk id="29" creationId="{673BFA94-F30D-4F49-BD20-19F4382E1639}"/>
          </ac:picMkLst>
        </pc:picChg>
        <pc:picChg chg="del mod">
          <ac:chgData name="Alon Pinheiro" userId="68d1182545d76c74" providerId="LiveId" clId="{91E18FE4-B934-44F4-8EC7-DF701FD452DE}" dt="2021-09-24T18:15:42.557" v="1877" actId="478"/>
          <ac:picMkLst>
            <pc:docMk/>
            <pc:sldMk cId="802036520" sldId="309"/>
            <ac:picMk id="1026" creationId="{FC331F64-4B3B-43AD-B391-820A532C4176}"/>
          </ac:picMkLst>
        </pc:picChg>
        <pc:picChg chg="del">
          <ac:chgData name="Alon Pinheiro" userId="68d1182545d76c74" providerId="LiveId" clId="{91E18FE4-B934-44F4-8EC7-DF701FD452DE}" dt="2021-09-24T18:15:43.732" v="1878" actId="478"/>
          <ac:picMkLst>
            <pc:docMk/>
            <pc:sldMk cId="802036520" sldId="309"/>
            <ac:picMk id="1028" creationId="{3C65467A-1C12-499A-8D27-CA5DFD13AB79}"/>
          </ac:picMkLst>
        </pc:picChg>
        <pc:picChg chg="del">
          <ac:chgData name="Alon Pinheiro" userId="68d1182545d76c74" providerId="LiveId" clId="{91E18FE4-B934-44F4-8EC7-DF701FD452DE}" dt="2021-09-24T18:16:35.284" v="1879" actId="478"/>
          <ac:picMkLst>
            <pc:docMk/>
            <pc:sldMk cId="802036520" sldId="309"/>
            <ac:picMk id="1030" creationId="{8B88A8FF-700C-4A50-B2F8-312C29F8FD3F}"/>
          </ac:picMkLst>
        </pc:picChg>
      </pc:sldChg>
      <pc:sldChg chg="addSp delSp modSp add mod ord">
        <pc:chgData name="Alon Pinheiro" userId="68d1182545d76c74" providerId="LiveId" clId="{91E18FE4-B934-44F4-8EC7-DF701FD452DE}" dt="2021-09-27T17:11:26.809" v="2844"/>
        <pc:sldMkLst>
          <pc:docMk/>
          <pc:sldMk cId="3666361760" sldId="310"/>
        </pc:sldMkLst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20" creationId="{9C01D787-30A4-4C7A-9FBB-9480418F62DF}"/>
          </ac:spMkLst>
        </pc:sp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7" creationId="{1A88786A-7A3D-412E-964E-90967B1C7319}"/>
          </ac:picMkLst>
        </pc:picChg>
        <pc:picChg chg="add mod">
          <ac:chgData name="Alon Pinheiro" userId="68d1182545d76c74" providerId="LiveId" clId="{91E18FE4-B934-44F4-8EC7-DF701FD452DE}" dt="2021-09-27T17:11:19.753" v="2842"/>
          <ac:picMkLst>
            <pc:docMk/>
            <pc:sldMk cId="3666361760" sldId="310"/>
            <ac:picMk id="8" creationId="{79D6A39F-AC41-44AA-B393-133813B2DECF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9" creationId="{3BF2FAC7-DCF2-41BD-B331-BE086035D7CD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25" creationId="{685D8DAB-8C49-4B8D-87C3-D403B964E663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29" creationId="{673BFA94-F30D-4F49-BD20-19F4382E1639}"/>
          </ac:picMkLst>
        </pc:picChg>
      </pc:sldChg>
      <pc:sldChg chg="add del">
        <pc:chgData name="Alon Pinheiro" userId="68d1182545d76c74" providerId="LiveId" clId="{91E18FE4-B934-44F4-8EC7-DF701FD452DE}" dt="2021-09-27T17:11:57.950" v="2846"/>
        <pc:sldMkLst>
          <pc:docMk/>
          <pc:sldMk cId="2565112893" sldId="311"/>
        </pc:sldMkLst>
      </pc:sldChg>
      <pc:sldChg chg="addSp delSp modSp add mod">
        <pc:chgData name="Alon Pinheiro" userId="68d1182545d76c74" providerId="LiveId" clId="{91E18FE4-B934-44F4-8EC7-DF701FD452DE}" dt="2021-09-28T17:32:57.765" v="4603" actId="14100"/>
        <pc:sldMkLst>
          <pc:docMk/>
          <pc:sldMk cId="2632000322" sldId="311"/>
        </pc:sldMkLst>
        <pc:spChg chg="mod">
          <ac:chgData name="Alon Pinheiro" userId="68d1182545d76c74" providerId="LiveId" clId="{91E18FE4-B934-44F4-8EC7-DF701FD452DE}" dt="2021-09-28T17:20:32.523" v="4463" actId="2085"/>
          <ac:spMkLst>
            <pc:docMk/>
            <pc:sldMk cId="2632000322" sldId="311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9-27T20:41:06.157" v="3672" actId="21"/>
          <ac:spMkLst>
            <pc:docMk/>
            <pc:sldMk cId="2632000322" sldId="311"/>
            <ac:spMk id="5" creationId="{BA5D6BB6-D471-4BD5-ADC7-3E4190B24403}"/>
          </ac:spMkLst>
        </pc:spChg>
        <pc:spChg chg="mod">
          <ac:chgData name="Alon Pinheiro" userId="68d1182545d76c74" providerId="LiveId" clId="{91E18FE4-B934-44F4-8EC7-DF701FD452DE}" dt="2021-09-28T17:07:00.197" v="3752" actId="14100"/>
          <ac:spMkLst>
            <pc:docMk/>
            <pc:sldMk cId="2632000322" sldId="311"/>
            <ac:spMk id="6" creationId="{349AA68A-7B57-4EEE-B731-90E0AEA5331D}"/>
          </ac:spMkLst>
        </pc:spChg>
        <pc:spChg chg="add mod">
          <ac:chgData name="Alon Pinheiro" userId="68d1182545d76c74" providerId="LiveId" clId="{91E18FE4-B934-44F4-8EC7-DF701FD452DE}" dt="2021-09-28T17:31:30.595" v="4579" actId="14100"/>
          <ac:spMkLst>
            <pc:docMk/>
            <pc:sldMk cId="2632000322" sldId="311"/>
            <ac:spMk id="8" creationId="{6D31DA80-87D9-419D-9529-C15A074E6BA6}"/>
          </ac:spMkLst>
        </pc:spChg>
        <pc:spChg chg="add mod">
          <ac:chgData name="Alon Pinheiro" userId="68d1182545d76c74" providerId="LiveId" clId="{91E18FE4-B934-44F4-8EC7-DF701FD452DE}" dt="2021-09-28T17:32:57.765" v="4603" actId="14100"/>
          <ac:spMkLst>
            <pc:docMk/>
            <pc:sldMk cId="2632000322" sldId="311"/>
            <ac:spMk id="9" creationId="{439EA600-ED11-4C43-8354-3DB9C5879E3C}"/>
          </ac:spMkLst>
        </pc:spChg>
        <pc:spChg chg="add mod">
          <ac:chgData name="Alon Pinheiro" userId="68d1182545d76c74" providerId="LiveId" clId="{91E18FE4-B934-44F4-8EC7-DF701FD452DE}" dt="2021-09-28T17:32:11.974" v="4594" actId="14100"/>
          <ac:spMkLst>
            <pc:docMk/>
            <pc:sldMk cId="2632000322" sldId="311"/>
            <ac:spMk id="10" creationId="{0256794D-0DA0-4308-8979-3C85D9F5AC7E}"/>
          </ac:spMkLst>
        </pc:spChg>
        <pc:spChg chg="add del mod">
          <ac:chgData name="Alon Pinheiro" userId="68d1182545d76c74" providerId="LiveId" clId="{91E18FE4-B934-44F4-8EC7-DF701FD452DE}" dt="2021-09-28T17:24:36.216" v="4564"/>
          <ac:spMkLst>
            <pc:docMk/>
            <pc:sldMk cId="2632000322" sldId="311"/>
            <ac:spMk id="15" creationId="{FCDDD2F7-0A31-42AE-BBD2-9262CBED7809}"/>
          </ac:spMkLst>
        </pc:spChg>
        <pc:spChg chg="add del mod ord">
          <ac:chgData name="Alon Pinheiro" userId="68d1182545d76c74" providerId="LiveId" clId="{91E18FE4-B934-44F4-8EC7-DF701FD452DE}" dt="2021-09-28T17:25:27.158" v="4572" actId="478"/>
          <ac:spMkLst>
            <pc:docMk/>
            <pc:sldMk cId="2632000322" sldId="311"/>
            <ac:spMk id="16" creationId="{5F848D56-70A0-4F1D-A1C3-BC381AF124A9}"/>
          </ac:spMkLst>
        </pc:spChg>
        <pc:spChg chg="del">
          <ac:chgData name="Alon Pinheiro" userId="68d1182545d76c74" providerId="LiveId" clId="{91E18FE4-B934-44F4-8EC7-DF701FD452DE}" dt="2021-09-27T19:15:54.715" v="2940" actId="478"/>
          <ac:spMkLst>
            <pc:docMk/>
            <pc:sldMk cId="2632000322" sldId="311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9:15:54.228" v="2939" actId="478"/>
          <ac:spMkLst>
            <pc:docMk/>
            <pc:sldMk cId="2632000322" sldId="311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9:06:16.012" v="2906" actId="478"/>
          <ac:spMkLst>
            <pc:docMk/>
            <pc:sldMk cId="2632000322" sldId="311"/>
            <ac:spMk id="20" creationId="{9C01D787-30A4-4C7A-9FBB-9480418F62DF}"/>
          </ac:spMkLst>
        </pc:spChg>
        <pc:picChg chg="add del mod">
          <ac:chgData name="Alon Pinheiro" userId="68d1182545d76c74" providerId="LiveId" clId="{91E18FE4-B934-44F4-8EC7-DF701FD452DE}" dt="2021-09-28T17:00:24.575" v="3737" actId="478"/>
          <ac:picMkLst>
            <pc:docMk/>
            <pc:sldMk cId="2632000322" sldId="311"/>
            <ac:picMk id="3" creationId="{0EB7788A-D4B4-4C39-89B9-1F6FF494AB34}"/>
          </ac:picMkLst>
        </pc:picChg>
        <pc:picChg chg="del">
          <ac:chgData name="Alon Pinheiro" userId="68d1182545d76c74" providerId="LiveId" clId="{91E18FE4-B934-44F4-8EC7-DF701FD452DE}" dt="2021-09-27T19:06:16.899" v="2907" actId="478"/>
          <ac:picMkLst>
            <pc:docMk/>
            <pc:sldMk cId="2632000322" sldId="311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9:06:15.142" v="2904" actId="478"/>
          <ac:picMkLst>
            <pc:docMk/>
            <pc:sldMk cId="2632000322" sldId="311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9:06:17.587" v="2908" actId="478"/>
          <ac:picMkLst>
            <pc:docMk/>
            <pc:sldMk cId="2632000322" sldId="311"/>
            <ac:picMk id="7" creationId="{1A88786A-7A3D-412E-964E-90967B1C7319}"/>
          </ac:picMkLst>
        </pc:picChg>
        <pc:picChg chg="add del mod">
          <ac:chgData name="Alon Pinheiro" userId="68d1182545d76c74" providerId="LiveId" clId="{91E18FE4-B934-44F4-8EC7-DF701FD452DE}" dt="2021-09-28T17:10:51.407" v="4201" actId="478"/>
          <ac:picMkLst>
            <pc:docMk/>
            <pc:sldMk cId="2632000322" sldId="311"/>
            <ac:picMk id="7" creationId="{54ED7A04-D713-433B-B72A-589C89D03681}"/>
          </ac:picMkLst>
        </pc:picChg>
        <pc:picChg chg="add del mod">
          <ac:chgData name="Alon Pinheiro" userId="68d1182545d76c74" providerId="LiveId" clId="{91E18FE4-B934-44F4-8EC7-DF701FD452DE}" dt="2021-09-27T19:07:14.796" v="2936" actId="478"/>
          <ac:picMkLst>
            <pc:docMk/>
            <pc:sldMk cId="2632000322" sldId="311"/>
            <ac:picMk id="8" creationId="{F9A3C23D-791B-4EF9-B05A-23D5E43CB5AF}"/>
          </ac:picMkLst>
        </pc:picChg>
        <pc:picChg chg="del">
          <ac:chgData name="Alon Pinheiro" userId="68d1182545d76c74" providerId="LiveId" clId="{91E18FE4-B934-44F4-8EC7-DF701FD452DE}" dt="2021-09-27T19:06:18.204" v="2909" actId="478"/>
          <ac:picMkLst>
            <pc:docMk/>
            <pc:sldMk cId="2632000322" sldId="311"/>
            <ac:picMk id="9" creationId="{3BF2FAC7-DCF2-41BD-B331-BE086035D7CD}"/>
          </ac:picMkLst>
        </pc:picChg>
        <pc:picChg chg="add mod">
          <ac:chgData name="Alon Pinheiro" userId="68d1182545d76c74" providerId="LiveId" clId="{91E18FE4-B934-44F4-8EC7-DF701FD452DE}" dt="2021-09-28T17:23:46.392" v="4558" actId="14861"/>
          <ac:picMkLst>
            <pc:docMk/>
            <pc:sldMk cId="2632000322" sldId="311"/>
            <ac:picMk id="12" creationId="{4B64CB66-CA0F-47F3-97EF-DB44B777244D}"/>
          </ac:picMkLst>
        </pc:picChg>
        <pc:picChg chg="add mod">
          <ac:chgData name="Alon Pinheiro" userId="68d1182545d76c74" providerId="LiveId" clId="{91E18FE4-B934-44F4-8EC7-DF701FD452DE}" dt="2021-09-28T17:32:14.519" v="4602" actId="1036"/>
          <ac:picMkLst>
            <pc:docMk/>
            <pc:sldMk cId="2632000322" sldId="311"/>
            <ac:picMk id="13" creationId="{1171A4B7-7F82-4CBE-A33C-D2AD7009C80A}"/>
          </ac:picMkLst>
        </pc:picChg>
        <pc:picChg chg="add mod">
          <ac:chgData name="Alon Pinheiro" userId="68d1182545d76c74" providerId="LiveId" clId="{91E18FE4-B934-44F4-8EC7-DF701FD452DE}" dt="2021-09-28T17:32:10.517" v="4593" actId="1036"/>
          <ac:picMkLst>
            <pc:docMk/>
            <pc:sldMk cId="2632000322" sldId="311"/>
            <ac:picMk id="14" creationId="{77D4A096-CECB-4953-B914-7B6D5FD2FC02}"/>
          </ac:picMkLst>
        </pc:picChg>
        <pc:picChg chg="del mod">
          <ac:chgData name="Alon Pinheiro" userId="68d1182545d76c74" providerId="LiveId" clId="{91E18FE4-B934-44F4-8EC7-DF701FD452DE}" dt="2021-09-27T19:06:19.572" v="2912" actId="478"/>
          <ac:picMkLst>
            <pc:docMk/>
            <pc:sldMk cId="2632000322" sldId="311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9:06:15.683" v="2905" actId="478"/>
          <ac:picMkLst>
            <pc:docMk/>
            <pc:sldMk cId="2632000322" sldId="311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9:06:20.251" v="2913" actId="478"/>
          <ac:picMkLst>
            <pc:docMk/>
            <pc:sldMk cId="2632000322" sldId="311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9:06:18.849" v="2910" actId="478"/>
          <ac:picMkLst>
            <pc:docMk/>
            <pc:sldMk cId="2632000322" sldId="311"/>
            <ac:picMk id="25" creationId="{685D8DAB-8C49-4B8D-87C3-D403B964E663}"/>
          </ac:picMkLst>
        </pc:picChg>
        <pc:picChg chg="del">
          <ac:chgData name="Alon Pinheiro" userId="68d1182545d76c74" providerId="LiveId" clId="{91E18FE4-B934-44F4-8EC7-DF701FD452DE}" dt="2021-09-27T19:06:14.183" v="2903" actId="478"/>
          <ac:picMkLst>
            <pc:docMk/>
            <pc:sldMk cId="2632000322" sldId="311"/>
            <ac:picMk id="29" creationId="{673BFA94-F30D-4F49-BD20-19F4382E1639}"/>
          </ac:picMkLst>
        </pc:picChg>
      </pc:sldChg>
      <pc:sldChg chg="addSp delSp modSp add mod">
        <pc:chgData name="Alon Pinheiro" userId="68d1182545d76c74" providerId="LiveId" clId="{91E18FE4-B934-44F4-8EC7-DF701FD452DE}" dt="2021-09-27T19:47:08.602" v="3670" actId="1036"/>
        <pc:sldMkLst>
          <pc:docMk/>
          <pc:sldMk cId="362171049" sldId="312"/>
        </pc:sldMkLst>
        <pc:spChg chg="mod">
          <ac:chgData name="Alon Pinheiro" userId="68d1182545d76c74" providerId="LiveId" clId="{91E18FE4-B934-44F4-8EC7-DF701FD452DE}" dt="2021-09-27T19:31:46.306" v="3198" actId="207"/>
          <ac:spMkLst>
            <pc:docMk/>
            <pc:sldMk cId="362171049" sldId="312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09-27T19:31:27.034" v="3155" actId="478"/>
          <ac:spMkLst>
            <pc:docMk/>
            <pc:sldMk cId="362171049" sldId="312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9:31:26.506" v="3154" actId="478"/>
          <ac:spMkLst>
            <pc:docMk/>
            <pc:sldMk cId="362171049" sldId="312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9:31:22.043" v="3147" actId="478"/>
          <ac:spMkLst>
            <pc:docMk/>
            <pc:sldMk cId="362171049" sldId="312"/>
            <ac:spMk id="20" creationId="{9C01D787-30A4-4C7A-9FBB-9480418F62DF}"/>
          </ac:spMkLst>
        </pc:spChg>
        <pc:spChg chg="add mod">
          <ac:chgData name="Alon Pinheiro" userId="68d1182545d76c74" providerId="LiveId" clId="{91E18FE4-B934-44F4-8EC7-DF701FD452DE}" dt="2021-09-27T19:36:52.666" v="3482" actId="14100"/>
          <ac:spMkLst>
            <pc:docMk/>
            <pc:sldMk cId="362171049" sldId="312"/>
            <ac:spMk id="21" creationId="{83EC7EB3-D2FF-46C2-840D-CB88C9416BD3}"/>
          </ac:spMkLst>
        </pc:spChg>
        <pc:spChg chg="add mod">
          <ac:chgData name="Alon Pinheiro" userId="68d1182545d76c74" providerId="LiveId" clId="{91E18FE4-B934-44F4-8EC7-DF701FD452DE}" dt="2021-09-27T19:46:20.084" v="3650" actId="108"/>
          <ac:spMkLst>
            <pc:docMk/>
            <pc:sldMk cId="362171049" sldId="312"/>
            <ac:spMk id="24" creationId="{DF1FB986-7A1E-4FA4-9ABC-0F17E2EDC6D8}"/>
          </ac:spMkLst>
        </pc:spChg>
        <pc:spChg chg="add mod">
          <ac:chgData name="Alon Pinheiro" userId="68d1182545d76c74" providerId="LiveId" clId="{91E18FE4-B934-44F4-8EC7-DF701FD452DE}" dt="2021-09-27T19:46:20.746" v="3651" actId="108"/>
          <ac:spMkLst>
            <pc:docMk/>
            <pc:sldMk cId="362171049" sldId="312"/>
            <ac:spMk id="26" creationId="{371EA1CA-49AD-43F1-ACE4-810383C3D1E5}"/>
          </ac:spMkLst>
        </pc:spChg>
        <pc:spChg chg="add mod">
          <ac:chgData name="Alon Pinheiro" userId="68d1182545d76c74" providerId="LiveId" clId="{91E18FE4-B934-44F4-8EC7-DF701FD452DE}" dt="2021-09-27T19:46:43.226" v="3667" actId="1035"/>
          <ac:spMkLst>
            <pc:docMk/>
            <pc:sldMk cId="362171049" sldId="312"/>
            <ac:spMk id="28" creationId="{8C217571-2487-45E3-9EE0-A6DA8CE862A4}"/>
          </ac:spMkLst>
        </pc:spChg>
        <pc:spChg chg="add mod">
          <ac:chgData name="Alon Pinheiro" userId="68d1182545d76c74" providerId="LiveId" clId="{91E18FE4-B934-44F4-8EC7-DF701FD452DE}" dt="2021-09-27T19:41:12.558" v="3574" actId="571"/>
          <ac:spMkLst>
            <pc:docMk/>
            <pc:sldMk cId="362171049" sldId="312"/>
            <ac:spMk id="30" creationId="{B933A53C-780B-4DD1-95E1-9F48DAD9EBCB}"/>
          </ac:spMkLst>
        </pc:spChg>
        <pc:spChg chg="add mod">
          <ac:chgData name="Alon Pinheiro" userId="68d1182545d76c74" providerId="LiveId" clId="{91E18FE4-B934-44F4-8EC7-DF701FD452DE}" dt="2021-09-27T19:46:52.225" v="3668" actId="1036"/>
          <ac:spMkLst>
            <pc:docMk/>
            <pc:sldMk cId="362171049" sldId="312"/>
            <ac:spMk id="31" creationId="{8C365BDD-6194-4BBB-8B51-B545E541DCC4}"/>
          </ac:spMkLst>
        </pc:spChg>
        <pc:spChg chg="add mod">
          <ac:chgData name="Alon Pinheiro" userId="68d1182545d76c74" providerId="LiveId" clId="{91E18FE4-B934-44F4-8EC7-DF701FD452DE}" dt="2021-09-27T19:43:02.222" v="3636" actId="571"/>
          <ac:spMkLst>
            <pc:docMk/>
            <pc:sldMk cId="362171049" sldId="312"/>
            <ac:spMk id="34" creationId="{6007E01E-BE93-46E5-856D-B1136C24F1F9}"/>
          </ac:spMkLst>
        </pc:spChg>
        <pc:spChg chg="add mod">
          <ac:chgData name="Alon Pinheiro" userId="68d1182545d76c74" providerId="LiveId" clId="{91E18FE4-B934-44F4-8EC7-DF701FD452DE}" dt="2021-09-27T19:47:08.602" v="3670" actId="1036"/>
          <ac:spMkLst>
            <pc:docMk/>
            <pc:sldMk cId="362171049" sldId="312"/>
            <ac:spMk id="35" creationId="{63E9AF6E-0C61-4267-BC50-B18C8B91503B}"/>
          </ac:spMkLst>
        </pc:spChg>
        <pc:picChg chg="del">
          <ac:chgData name="Alon Pinheiro" userId="68d1182545d76c74" providerId="LiveId" clId="{91E18FE4-B934-44F4-8EC7-DF701FD452DE}" dt="2021-09-27T19:31:22.592" v="3148" actId="478"/>
          <ac:picMkLst>
            <pc:docMk/>
            <pc:sldMk cId="362171049" sldId="312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9:31:20.626" v="3144" actId="478"/>
          <ac:picMkLst>
            <pc:docMk/>
            <pc:sldMk cId="362171049" sldId="312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9:31:23.275" v="3149" actId="478"/>
          <ac:picMkLst>
            <pc:docMk/>
            <pc:sldMk cId="362171049" sldId="312"/>
            <ac:picMk id="7" creationId="{1A88786A-7A3D-412E-964E-90967B1C7319}"/>
          </ac:picMkLst>
        </pc:picChg>
        <pc:picChg chg="del">
          <ac:chgData name="Alon Pinheiro" userId="68d1182545d76c74" providerId="LiveId" clId="{91E18FE4-B934-44F4-8EC7-DF701FD452DE}" dt="2021-09-27T19:31:19.443" v="3142" actId="478"/>
          <ac:picMkLst>
            <pc:docMk/>
            <pc:sldMk cId="362171049" sldId="312"/>
            <ac:picMk id="8" creationId="{F8C5FDC8-5D9C-4F6A-8C59-610863E57ED9}"/>
          </ac:picMkLst>
        </pc:picChg>
        <pc:picChg chg="del">
          <ac:chgData name="Alon Pinheiro" userId="68d1182545d76c74" providerId="LiveId" clId="{91E18FE4-B934-44F4-8EC7-DF701FD452DE}" dt="2021-09-27T19:31:24.057" v="3150" actId="478"/>
          <ac:picMkLst>
            <pc:docMk/>
            <pc:sldMk cId="362171049" sldId="312"/>
            <ac:picMk id="9" creationId="{3BF2FAC7-DCF2-41BD-B331-BE086035D7CD}"/>
          </ac:picMkLst>
        </pc:picChg>
        <pc:picChg chg="del">
          <ac:chgData name="Alon Pinheiro" userId="68d1182545d76c74" providerId="LiveId" clId="{91E18FE4-B934-44F4-8EC7-DF701FD452DE}" dt="2021-09-27T19:31:21.677" v="3146" actId="478"/>
          <ac:picMkLst>
            <pc:docMk/>
            <pc:sldMk cId="362171049" sldId="312"/>
            <ac:picMk id="11" creationId="{6F7E72C3-9377-417C-BB71-983949E348E1}"/>
          </ac:picMkLst>
        </pc:picChg>
        <pc:picChg chg="add mod">
          <ac:chgData name="Alon Pinheiro" userId="68d1182545d76c74" providerId="LiveId" clId="{91E18FE4-B934-44F4-8EC7-DF701FD452DE}" dt="2021-09-27T19:44:34.164" v="3647" actId="14100"/>
          <ac:picMkLst>
            <pc:docMk/>
            <pc:sldMk cId="362171049" sldId="312"/>
            <ac:picMk id="13" creationId="{DAE7D8AB-39D2-4B3B-9607-DEFA3F7B91DE}"/>
          </ac:picMkLst>
        </pc:picChg>
        <pc:picChg chg="del">
          <ac:chgData name="Alon Pinheiro" userId="68d1182545d76c74" providerId="LiveId" clId="{91E18FE4-B934-44F4-8EC7-DF701FD452DE}" dt="2021-09-27T19:31:25.477" v="3152" actId="478"/>
          <ac:picMkLst>
            <pc:docMk/>
            <pc:sldMk cId="362171049" sldId="312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9:31:21.162" v="3145" actId="478"/>
          <ac:picMkLst>
            <pc:docMk/>
            <pc:sldMk cId="362171049" sldId="312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9:31:25.986" v="3153" actId="478"/>
          <ac:picMkLst>
            <pc:docMk/>
            <pc:sldMk cId="362171049" sldId="312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9:31:20.114" v="3143" actId="478"/>
          <ac:picMkLst>
            <pc:docMk/>
            <pc:sldMk cId="362171049" sldId="312"/>
            <ac:picMk id="17" creationId="{0BC4A3E1-7D16-43F7-8E6A-51B478C8B714}"/>
          </ac:picMkLst>
        </pc:picChg>
        <pc:picChg chg="add mod">
          <ac:chgData name="Alon Pinheiro" userId="68d1182545d76c74" providerId="LiveId" clId="{91E18FE4-B934-44F4-8EC7-DF701FD452DE}" dt="2021-09-27T19:39:03.370" v="3552" actId="1036"/>
          <ac:picMkLst>
            <pc:docMk/>
            <pc:sldMk cId="362171049" sldId="312"/>
            <ac:picMk id="22" creationId="{8D063544-C882-4D23-9145-1F4890C1EDAE}"/>
          </ac:picMkLst>
        </pc:picChg>
        <pc:picChg chg="add mod">
          <ac:chgData name="Alon Pinheiro" userId="68d1182545d76c74" providerId="LiveId" clId="{91E18FE4-B934-44F4-8EC7-DF701FD452DE}" dt="2021-09-27T19:39:03.370" v="3552" actId="1036"/>
          <ac:picMkLst>
            <pc:docMk/>
            <pc:sldMk cId="362171049" sldId="312"/>
            <ac:picMk id="23" creationId="{44F421B9-1957-490D-91D9-8FD7244B4DF9}"/>
          </ac:picMkLst>
        </pc:picChg>
        <pc:picChg chg="del">
          <ac:chgData name="Alon Pinheiro" userId="68d1182545d76c74" providerId="LiveId" clId="{91E18FE4-B934-44F4-8EC7-DF701FD452DE}" dt="2021-09-27T19:31:24.818" v="3151" actId="478"/>
          <ac:picMkLst>
            <pc:docMk/>
            <pc:sldMk cId="362171049" sldId="312"/>
            <ac:picMk id="25" creationId="{685D8DAB-8C49-4B8D-87C3-D403B964E663}"/>
          </ac:picMkLst>
        </pc:picChg>
        <pc:picChg chg="add mod">
          <ac:chgData name="Alon Pinheiro" userId="68d1182545d76c74" providerId="LiveId" clId="{91E18FE4-B934-44F4-8EC7-DF701FD452DE}" dt="2021-09-27T19:38:22.934" v="3513"/>
          <ac:picMkLst>
            <pc:docMk/>
            <pc:sldMk cId="362171049" sldId="312"/>
            <ac:picMk id="27" creationId="{6ACF77D7-695F-4501-A42C-EF0052696B6D}"/>
          </ac:picMkLst>
        </pc:picChg>
        <pc:picChg chg="del">
          <ac:chgData name="Alon Pinheiro" userId="68d1182545d76c74" providerId="LiveId" clId="{91E18FE4-B934-44F4-8EC7-DF701FD452DE}" dt="2021-09-27T19:31:28.291" v="3156" actId="478"/>
          <ac:picMkLst>
            <pc:docMk/>
            <pc:sldMk cId="362171049" sldId="312"/>
            <ac:picMk id="29" creationId="{673BFA94-F30D-4F49-BD20-19F4382E1639}"/>
          </ac:picMkLst>
        </pc:picChg>
        <pc:picChg chg="add mod">
          <ac:chgData name="Alon Pinheiro" userId="68d1182545d76c74" providerId="LiveId" clId="{91E18FE4-B934-44F4-8EC7-DF701FD452DE}" dt="2021-09-27T19:42:56.844" v="3634" actId="108"/>
          <ac:picMkLst>
            <pc:docMk/>
            <pc:sldMk cId="362171049" sldId="312"/>
            <ac:picMk id="33" creationId="{83F51184-1DC6-432F-B163-009D3136E451}"/>
          </ac:picMkLst>
        </pc:picChg>
        <pc:cxnChg chg="add mod">
          <ac:chgData name="Alon Pinheiro" userId="68d1182545d76c74" providerId="LiveId" clId="{91E18FE4-B934-44F4-8EC7-DF701FD452DE}" dt="2021-09-27T19:38:56.413" v="3522" actId="1582"/>
          <ac:cxnSpMkLst>
            <pc:docMk/>
            <pc:sldMk cId="362171049" sldId="312"/>
            <ac:cxnSpMk id="10" creationId="{0795BF40-1E75-4211-876A-9CA7A0859B7F}"/>
          </ac:cxnSpMkLst>
        </pc:cxnChg>
      </pc:sldChg>
      <pc:sldChg chg="addSp delSp modSp add mod ord">
        <pc:chgData name="Alon Pinheiro" userId="68d1182545d76c74" providerId="LiveId" clId="{91E18FE4-B934-44F4-8EC7-DF701FD452DE}" dt="2021-09-28T17:05:23.559" v="3749" actId="478"/>
        <pc:sldMkLst>
          <pc:docMk/>
          <pc:sldMk cId="1693749974" sldId="313"/>
        </pc:sldMkLst>
        <pc:spChg chg="del">
          <ac:chgData name="Alon Pinheiro" userId="68d1182545d76c74" providerId="LiveId" clId="{91E18FE4-B934-44F4-8EC7-DF701FD452DE}" dt="2021-09-28T17:04:47.503" v="3741" actId="478"/>
          <ac:spMkLst>
            <pc:docMk/>
            <pc:sldMk cId="1693749974" sldId="313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9-28T17:05:23.559" v="3749" actId="478"/>
          <ac:spMkLst>
            <pc:docMk/>
            <pc:sldMk cId="1693749974" sldId="313"/>
            <ac:spMk id="5" creationId="{BB33817E-B9B5-43D9-8C02-33A7EE7CB2CF}"/>
          </ac:spMkLst>
        </pc:spChg>
        <pc:spChg chg="del">
          <ac:chgData name="Alon Pinheiro" userId="68d1182545d76c74" providerId="LiveId" clId="{91E18FE4-B934-44F4-8EC7-DF701FD452DE}" dt="2021-09-28T17:04:50.072" v="3742" actId="478"/>
          <ac:spMkLst>
            <pc:docMk/>
            <pc:sldMk cId="1693749974" sldId="313"/>
            <ac:spMk id="6" creationId="{349AA68A-7B57-4EEE-B731-90E0AEA5331D}"/>
          </ac:spMkLst>
        </pc:spChg>
        <pc:picChg chg="mod">
          <ac:chgData name="Alon Pinheiro" userId="68d1182545d76c74" providerId="LiveId" clId="{91E18FE4-B934-44F4-8EC7-DF701FD452DE}" dt="2021-09-28T17:05:12.437" v="3746" actId="14100"/>
          <ac:picMkLst>
            <pc:docMk/>
            <pc:sldMk cId="1693749974" sldId="313"/>
            <ac:picMk id="3" creationId="{0EB7788A-D4B4-4C39-89B9-1F6FF494AB34}"/>
          </ac:picMkLst>
        </pc:picChg>
      </pc:sldChg>
      <pc:sldChg chg="delSp add mod">
        <pc:chgData name="Alon Pinheiro" userId="68d1182545d76c74" providerId="LiveId" clId="{91E18FE4-B934-44F4-8EC7-DF701FD452DE}" dt="2021-09-28T17:34:51.747" v="4605" actId="478"/>
        <pc:sldMkLst>
          <pc:docMk/>
          <pc:sldMk cId="3061311429" sldId="314"/>
        </pc:sldMkLst>
        <pc:picChg chg="del">
          <ac:chgData name="Alon Pinheiro" userId="68d1182545d76c74" providerId="LiveId" clId="{91E18FE4-B934-44F4-8EC7-DF701FD452DE}" dt="2021-09-28T17:34:51.747" v="4605" actId="478"/>
          <ac:picMkLst>
            <pc:docMk/>
            <pc:sldMk cId="3061311429" sldId="314"/>
            <ac:picMk id="5" creationId="{9913AE7F-74D6-43B6-988B-2B6833F6B04C}"/>
          </ac:picMkLst>
        </pc:picChg>
      </pc:sldChg>
      <pc:sldChg chg="addSp delSp modSp add del mod">
        <pc:chgData name="Alon Pinheiro" userId="68d1182545d76c74" providerId="LiveId" clId="{91E18FE4-B934-44F4-8EC7-DF701FD452DE}" dt="2021-09-28T20:12:40.550" v="4804" actId="1035"/>
        <pc:sldMkLst>
          <pc:docMk/>
          <pc:sldMk cId="2895442268" sldId="315"/>
        </pc:sldMkLst>
        <pc:spChg chg="mod">
          <ac:chgData name="Alon Pinheiro" userId="68d1182545d76c74" providerId="LiveId" clId="{91E18FE4-B934-44F4-8EC7-DF701FD452DE}" dt="2021-09-28T20:08:46.572" v="4621" actId="207"/>
          <ac:spMkLst>
            <pc:docMk/>
            <pc:sldMk cId="2895442268" sldId="315"/>
            <ac:spMk id="5" creationId="{35287286-0648-4906-AE06-8B398675C13E}"/>
          </ac:spMkLst>
        </pc:spChg>
        <pc:spChg chg="mod">
          <ac:chgData name="Alon Pinheiro" userId="68d1182545d76c74" providerId="LiveId" clId="{91E18FE4-B934-44F4-8EC7-DF701FD452DE}" dt="2021-09-28T20:11:56.203" v="4728" actId="20577"/>
          <ac:spMkLst>
            <pc:docMk/>
            <pc:sldMk cId="2895442268" sldId="315"/>
            <ac:spMk id="9" creationId="{E6161532-4990-4483-95AB-702C6917662A}"/>
          </ac:spMkLst>
        </pc:spChg>
        <pc:picChg chg="del mod">
          <ac:chgData name="Alon Pinheiro" userId="68d1182545d76c74" providerId="LiveId" clId="{91E18FE4-B934-44F4-8EC7-DF701FD452DE}" dt="2021-09-28T20:10:05.249" v="4623" actId="478"/>
          <ac:picMkLst>
            <pc:docMk/>
            <pc:sldMk cId="2895442268" sldId="315"/>
            <ac:picMk id="17" creationId="{D1DC1866-E6BB-4ECA-8464-74E1DB74C242}"/>
          </ac:picMkLst>
        </pc:picChg>
        <pc:picChg chg="del">
          <ac:chgData name="Alon Pinheiro" userId="68d1182545d76c74" providerId="LiveId" clId="{91E18FE4-B934-44F4-8EC7-DF701FD452DE}" dt="2021-09-28T20:10:05.884" v="4624" actId="478"/>
          <ac:picMkLst>
            <pc:docMk/>
            <pc:sldMk cId="2895442268" sldId="315"/>
            <ac:picMk id="18" creationId="{8E6D694C-1481-4ADF-BFE4-6B9D32A61D7C}"/>
          </ac:picMkLst>
        </pc:picChg>
        <pc:picChg chg="del">
          <ac:chgData name="Alon Pinheiro" userId="68d1182545d76c74" providerId="LiveId" clId="{91E18FE4-B934-44F4-8EC7-DF701FD452DE}" dt="2021-09-28T20:10:06.779" v="4625" actId="478"/>
          <ac:picMkLst>
            <pc:docMk/>
            <pc:sldMk cId="2895442268" sldId="315"/>
            <ac:picMk id="19" creationId="{A1BD6118-28B8-4C68-B34F-9307E7B47DF2}"/>
          </ac:picMkLst>
        </pc:picChg>
        <pc:picChg chg="del">
          <ac:chgData name="Alon Pinheiro" userId="68d1182545d76c74" providerId="LiveId" clId="{91E18FE4-B934-44F4-8EC7-DF701FD452DE}" dt="2021-09-28T20:10:07.705" v="4626" actId="478"/>
          <ac:picMkLst>
            <pc:docMk/>
            <pc:sldMk cId="2895442268" sldId="315"/>
            <ac:picMk id="20" creationId="{0F2BEF27-BA2D-4578-A5AD-B2D2E084D76D}"/>
          </ac:picMkLst>
        </pc:picChg>
        <pc:picChg chg="del">
          <ac:chgData name="Alon Pinheiro" userId="68d1182545d76c74" providerId="LiveId" clId="{91E18FE4-B934-44F4-8EC7-DF701FD452DE}" dt="2021-09-28T20:10:14.743" v="4629" actId="478"/>
          <ac:picMkLst>
            <pc:docMk/>
            <pc:sldMk cId="2895442268" sldId="315"/>
            <ac:picMk id="21" creationId="{BE77080E-73B8-4507-AAAD-04730E8E5339}"/>
          </ac:picMkLst>
        </pc:picChg>
        <pc:picChg chg="del">
          <ac:chgData name="Alon Pinheiro" userId="68d1182545d76c74" providerId="LiveId" clId="{91E18FE4-B934-44F4-8EC7-DF701FD452DE}" dt="2021-09-28T20:10:17.998" v="4631" actId="478"/>
          <ac:picMkLst>
            <pc:docMk/>
            <pc:sldMk cId="2895442268" sldId="315"/>
            <ac:picMk id="22" creationId="{EFD28A99-ACEA-412B-9F6B-55108DC6D3C5}"/>
          </ac:picMkLst>
        </pc:picChg>
        <pc:picChg chg="add mod">
          <ac:chgData name="Alon Pinheiro" userId="68d1182545d76c74" providerId="LiveId" clId="{91E18FE4-B934-44F4-8EC7-DF701FD452DE}" dt="2021-09-28T20:12:20.367" v="4737" actId="1037"/>
          <ac:picMkLst>
            <pc:docMk/>
            <pc:sldMk cId="2895442268" sldId="315"/>
            <ac:picMk id="23" creationId="{1817B379-86A3-4DEE-8AD9-4A830B2FA296}"/>
          </ac:picMkLst>
        </pc:picChg>
        <pc:picChg chg="add mod">
          <ac:chgData name="Alon Pinheiro" userId="68d1182545d76c74" providerId="LiveId" clId="{91E18FE4-B934-44F4-8EC7-DF701FD452DE}" dt="2021-09-28T20:12:22.934" v="4740" actId="1037"/>
          <ac:picMkLst>
            <pc:docMk/>
            <pc:sldMk cId="2895442268" sldId="315"/>
            <ac:picMk id="24" creationId="{8329234A-34EE-47B6-B04A-C813FDBB7261}"/>
          </ac:picMkLst>
        </pc:picChg>
        <pc:picChg chg="add mod">
          <ac:chgData name="Alon Pinheiro" userId="68d1182545d76c74" providerId="LiveId" clId="{91E18FE4-B934-44F4-8EC7-DF701FD452DE}" dt="2021-09-28T20:12:27.999" v="4767" actId="1037"/>
          <ac:picMkLst>
            <pc:docMk/>
            <pc:sldMk cId="2895442268" sldId="315"/>
            <ac:picMk id="25" creationId="{E5E556B3-B31E-4F58-A891-7726C98B976C}"/>
          </ac:picMkLst>
        </pc:picChg>
        <pc:picChg chg="add mod">
          <ac:chgData name="Alon Pinheiro" userId="68d1182545d76c74" providerId="LiveId" clId="{91E18FE4-B934-44F4-8EC7-DF701FD452DE}" dt="2021-09-28T20:12:37.368" v="4801" actId="1036"/>
          <ac:picMkLst>
            <pc:docMk/>
            <pc:sldMk cId="2895442268" sldId="315"/>
            <ac:picMk id="26" creationId="{59351E7A-59AA-43FB-8571-864C4E18388F}"/>
          </ac:picMkLst>
        </pc:picChg>
        <pc:picChg chg="add mod">
          <ac:chgData name="Alon Pinheiro" userId="68d1182545d76c74" providerId="LiveId" clId="{91E18FE4-B934-44F4-8EC7-DF701FD452DE}" dt="2021-09-28T20:12:40.550" v="4804" actId="1035"/>
          <ac:picMkLst>
            <pc:docMk/>
            <pc:sldMk cId="2895442268" sldId="315"/>
            <ac:picMk id="27" creationId="{171674B1-2975-4316-9209-F2C5DD306E5C}"/>
          </ac:picMkLst>
        </pc:picChg>
        <pc:picChg chg="add mod">
          <ac:chgData name="Alon Pinheiro" userId="68d1182545d76c74" providerId="LiveId" clId="{91E18FE4-B934-44F4-8EC7-DF701FD452DE}" dt="2021-09-28T20:12:34.316" v="4796" actId="1037"/>
          <ac:picMkLst>
            <pc:docMk/>
            <pc:sldMk cId="2895442268" sldId="315"/>
            <ac:picMk id="28" creationId="{B9E2ECC1-9332-40EA-AFBD-41DEFC4669B1}"/>
          </ac:picMkLst>
        </pc:picChg>
        <pc:picChg chg="add del mod">
          <ac:chgData name="Alon Pinheiro" userId="68d1182545d76c74" providerId="LiveId" clId="{91E18FE4-B934-44F4-8EC7-DF701FD452DE}" dt="2021-09-28T20:11:19.462" v="4718" actId="478"/>
          <ac:picMkLst>
            <pc:docMk/>
            <pc:sldMk cId="2895442268" sldId="315"/>
            <ac:picMk id="29" creationId="{F52250DC-778C-4B17-9572-EBBC8D86BEA6}"/>
          </ac:picMkLst>
        </pc:picChg>
      </pc:sldChg>
      <pc:sldChg chg="addSp delSp modSp add mod">
        <pc:chgData name="Alon Pinheiro" userId="68d1182545d76c74" providerId="LiveId" clId="{91E18FE4-B934-44F4-8EC7-DF701FD452DE}" dt="2021-09-28T20:39:37.903" v="5790" actId="478"/>
        <pc:sldMkLst>
          <pc:docMk/>
          <pc:sldMk cId="1954678100" sldId="316"/>
        </pc:sldMkLst>
        <pc:spChg chg="del">
          <ac:chgData name="Alon Pinheiro" userId="68d1182545d76c74" providerId="LiveId" clId="{91E18FE4-B934-44F4-8EC7-DF701FD452DE}" dt="2021-09-28T20:39:37.903" v="5790" actId="478"/>
          <ac:spMkLst>
            <pc:docMk/>
            <pc:sldMk cId="1954678100" sldId="316"/>
            <ac:spMk id="2" creationId="{B88EA243-4424-4CE0-AAA4-7277B2215FF4}"/>
          </ac:spMkLst>
        </pc:spChg>
        <pc:spChg chg="del">
          <ac:chgData name="Alon Pinheiro" userId="68d1182545d76c74" providerId="LiveId" clId="{91E18FE4-B934-44F4-8EC7-DF701FD452DE}" dt="2021-09-28T20:39:36.987" v="5789" actId="478"/>
          <ac:spMkLst>
            <pc:docMk/>
            <pc:sldMk cId="1954678100" sldId="316"/>
            <ac:spMk id="3" creationId="{A8C628B1-5695-4B8E-B4FF-E6EE91C69623}"/>
          </ac:spMkLst>
        </pc:spChg>
        <pc:spChg chg="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0" creationId="{FE368027-CCF7-47BA-A3B2-201EF9F46BD5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5" creationId="{4546F124-5175-47A7-84CD-7280AA893587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6" creationId="{B18007EE-88FA-4A59-8982-0412799B0C32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7" creationId="{BA47050C-3248-4DE0-949F-EA9FA49B60A8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9" creationId="{86EA50C4-B427-4794-8B97-A398495E94D3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20" creationId="{7393A0DD-0485-4348-A59B-FE943E024B30}"/>
          </ac:spMkLst>
        </pc:spChg>
        <pc:spChg chg="mod">
          <ac:chgData name="Alon Pinheiro" userId="68d1182545d76c74" providerId="LiveId" clId="{91E18FE4-B934-44F4-8EC7-DF701FD452DE}" dt="2021-09-28T20:15:10.608" v="4927" actId="14100"/>
          <ac:spMkLst>
            <pc:docMk/>
            <pc:sldMk cId="1954678100" sldId="316"/>
            <ac:spMk id="23" creationId="{9A70D87F-A4E5-4DAC-8236-F29F4FBE14F7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2" creationId="{6E839F0B-9CA6-4DE6-8440-A4777D274AC9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3" creationId="{67DED05D-D389-48E1-9376-F54E43F9DA2B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4" creationId="{912953D8-51E9-40B0-9B94-59E46DA8A113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5" creationId="{4B4570E9-B6FB-4E0E-B948-44654BA8D497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6" creationId="{17CCA235-1DAB-4198-9F56-BD4A485C6648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7" creationId="{85866AF4-24DC-41FD-A089-48C0E546DE81}"/>
          </ac:spMkLst>
        </pc:spChg>
        <pc:spChg chg="add mod">
          <ac:chgData name="Alon Pinheiro" userId="68d1182545d76c74" providerId="LiveId" clId="{91E18FE4-B934-44F4-8EC7-DF701FD452DE}" dt="2021-09-28T20:29:29.854" v="5562" actId="14100"/>
          <ac:spMkLst>
            <pc:docMk/>
            <pc:sldMk cId="1954678100" sldId="316"/>
            <ac:spMk id="38" creationId="{A284B6C4-FEBF-4E9E-AFDA-1EDF79C42EFE}"/>
          </ac:spMkLst>
        </pc:spChg>
        <pc:spChg chg="add mod">
          <ac:chgData name="Alon Pinheiro" userId="68d1182545d76c74" providerId="LiveId" clId="{91E18FE4-B934-44F4-8EC7-DF701FD452DE}" dt="2021-09-28T20:31:14.349" v="5774" actId="14100"/>
          <ac:spMkLst>
            <pc:docMk/>
            <pc:sldMk cId="1954678100" sldId="316"/>
            <ac:spMk id="39" creationId="{4271E459-8802-4F91-8C66-429FBE8460FA}"/>
          </ac:spMkLst>
        </pc:spChg>
        <pc:spChg chg="add del mod">
          <ac:chgData name="Alon Pinheiro" userId="68d1182545d76c74" providerId="LiveId" clId="{91E18FE4-B934-44F4-8EC7-DF701FD452DE}" dt="2021-09-28T20:30:10.833" v="5578" actId="478"/>
          <ac:spMkLst>
            <pc:docMk/>
            <pc:sldMk cId="1954678100" sldId="316"/>
            <ac:spMk id="40" creationId="{D0F28F00-04C6-440B-982A-2603AB4F5D1C}"/>
          </ac:spMkLst>
        </pc:spChg>
        <pc:spChg chg="add mod">
          <ac:chgData name="Alon Pinheiro" userId="68d1182545d76c74" providerId="LiveId" clId="{91E18FE4-B934-44F4-8EC7-DF701FD452DE}" dt="2021-09-28T20:31:21.150" v="5776" actId="14100"/>
          <ac:spMkLst>
            <pc:docMk/>
            <pc:sldMk cId="1954678100" sldId="316"/>
            <ac:spMk id="41" creationId="{AA318CF0-B52D-43A3-8A66-477E5943F030}"/>
          </ac:spMkLst>
        </pc:spChg>
        <pc:spChg chg="add mod">
          <ac:chgData name="Alon Pinheiro" userId="68d1182545d76c74" providerId="LiveId" clId="{91E18FE4-B934-44F4-8EC7-DF701FD452DE}" dt="2021-09-28T20:31:26.218" v="5782" actId="1037"/>
          <ac:spMkLst>
            <pc:docMk/>
            <pc:sldMk cId="1954678100" sldId="316"/>
            <ac:spMk id="42" creationId="{FCBB0B58-A322-49CF-BDB6-C2AB8DBD3889}"/>
          </ac:spMkLst>
        </pc:spChg>
        <pc:spChg chg="add mod">
          <ac:chgData name="Alon Pinheiro" userId="68d1182545d76c74" providerId="LiveId" clId="{91E18FE4-B934-44F4-8EC7-DF701FD452DE}" dt="2021-09-28T20:31:31.310" v="5784" actId="14100"/>
          <ac:spMkLst>
            <pc:docMk/>
            <pc:sldMk cId="1954678100" sldId="316"/>
            <ac:spMk id="43" creationId="{DD4F025F-34BB-4B69-AB4E-8EAEC1C3B462}"/>
          </ac:spMkLst>
        </pc:spChg>
        <pc:picChg chg="del">
          <ac:chgData name="Alon Pinheiro" userId="68d1182545d76c74" providerId="LiveId" clId="{91E18FE4-B934-44F4-8EC7-DF701FD452DE}" dt="2021-09-28T20:13:42.273" v="4809" actId="478"/>
          <ac:picMkLst>
            <pc:docMk/>
            <pc:sldMk cId="1954678100" sldId="316"/>
            <ac:picMk id="6" creationId="{4EEA92A8-EA99-4BDA-B469-2085F62124B1}"/>
          </ac:picMkLst>
        </pc:picChg>
        <pc:picChg chg="del">
          <ac:chgData name="Alon Pinheiro" userId="68d1182545d76c74" providerId="LiveId" clId="{91E18FE4-B934-44F4-8EC7-DF701FD452DE}" dt="2021-09-28T20:13:40.814" v="4807" actId="478"/>
          <ac:picMkLst>
            <pc:docMk/>
            <pc:sldMk cId="1954678100" sldId="316"/>
            <ac:picMk id="7" creationId="{E19907C6-556B-4100-86CD-211FFDCEDA77}"/>
          </ac:picMkLst>
        </pc:picChg>
        <pc:picChg chg="add del mod">
          <ac:chgData name="Alon Pinheiro" userId="68d1182545d76c74" providerId="LiveId" clId="{91E18FE4-B934-44F4-8EC7-DF701FD452DE}" dt="2021-09-28T20:38:46.668" v="5788" actId="478"/>
          <ac:picMkLst>
            <pc:docMk/>
            <pc:sldMk cId="1954678100" sldId="316"/>
            <ac:picMk id="8" creationId="{041E5C99-A72D-46C4-84E1-ABE10F0C3C41}"/>
          </ac:picMkLst>
        </pc:picChg>
        <pc:picChg chg="add mod">
          <ac:chgData name="Alon Pinheiro" userId="68d1182545d76c74" providerId="LiveId" clId="{91E18FE4-B934-44F4-8EC7-DF701FD452DE}" dt="2021-09-28T20:15:13.234" v="4933" actId="1037"/>
          <ac:picMkLst>
            <pc:docMk/>
            <pc:sldMk cId="1954678100" sldId="316"/>
            <ac:picMk id="11" creationId="{108AE743-B961-4517-8A51-96702F1EB05B}"/>
          </ac:picMkLst>
        </pc:picChg>
        <pc:picChg chg="add del mod">
          <ac:chgData name="Alon Pinheiro" userId="68d1182545d76c74" providerId="LiveId" clId="{91E18FE4-B934-44F4-8EC7-DF701FD452DE}" dt="2021-09-28T20:20:22.763" v="5062" actId="478"/>
          <ac:picMkLst>
            <pc:docMk/>
            <pc:sldMk cId="1954678100" sldId="316"/>
            <ac:picMk id="12" creationId="{5546EAB2-8106-4D75-96EA-001E24FC6899}"/>
          </ac:picMkLst>
        </pc:picChg>
        <pc:picChg chg="add mod">
          <ac:chgData name="Alon Pinheiro" userId="68d1182545d76c74" providerId="LiveId" clId="{91E18FE4-B934-44F4-8EC7-DF701FD452DE}" dt="2021-09-28T20:31:37.415" v="5787" actId="1036"/>
          <ac:picMkLst>
            <pc:docMk/>
            <pc:sldMk cId="1954678100" sldId="316"/>
            <ac:picMk id="13" creationId="{F872211C-4481-436E-93FA-54433E9C845A}"/>
          </ac:picMkLst>
        </pc:picChg>
        <pc:picChg chg="del">
          <ac:chgData name="Alon Pinheiro" userId="68d1182545d76c74" providerId="LiveId" clId="{91E18FE4-B934-44F4-8EC7-DF701FD452DE}" dt="2021-09-28T20:13:40.158" v="4806" actId="478"/>
          <ac:picMkLst>
            <pc:docMk/>
            <pc:sldMk cId="1954678100" sldId="316"/>
            <ac:picMk id="18" creationId="{1C979820-E197-40C5-9239-329ED91C1336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1" creationId="{E8E6D829-D8E1-4A12-93F8-F93BFF9973C1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4" creationId="{07FA94E2-A302-4AD4-934D-A45B3A8AC360}"/>
          </ac:picMkLst>
        </pc:picChg>
        <pc:picChg chg="del">
          <ac:chgData name="Alon Pinheiro" userId="68d1182545d76c74" providerId="LiveId" clId="{91E18FE4-B934-44F4-8EC7-DF701FD452DE}" dt="2021-09-28T20:13:41.411" v="4808" actId="478"/>
          <ac:picMkLst>
            <pc:docMk/>
            <pc:sldMk cId="1954678100" sldId="316"/>
            <ac:picMk id="26" creationId="{B07A6BD3-A691-417D-970D-4F401AF9B174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7" creationId="{464F41A3-62B4-4C74-A0D6-B50C3C71288C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9" creationId="{29228A06-6B36-462D-B6D4-8943B3D82E70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31" creationId="{2B1AA993-CFF7-43EB-A18C-73CE873BB811}"/>
          </ac:picMkLst>
        </pc:picChg>
      </pc:sldChg>
      <pc:sldChg chg="addSp delSp modSp new mod">
        <pc:chgData name="Alon Pinheiro" userId="68d1182545d76c74" providerId="LiveId" clId="{91E18FE4-B934-44F4-8EC7-DF701FD452DE}" dt="2021-11-01T13:10:49.928" v="10667" actId="21"/>
        <pc:sldMkLst>
          <pc:docMk/>
          <pc:sldMk cId="2221482601" sldId="317"/>
        </pc:sldMkLst>
        <pc:spChg chg="del">
          <ac:chgData name="Alon Pinheiro" userId="68d1182545d76c74" providerId="LiveId" clId="{91E18FE4-B934-44F4-8EC7-DF701FD452DE}" dt="2021-10-26T16:57:11.690" v="6214" actId="478"/>
          <ac:spMkLst>
            <pc:docMk/>
            <pc:sldMk cId="2221482601" sldId="317"/>
            <ac:spMk id="2" creationId="{B4892483-EAAF-4B80-9DF7-28E0BC0393D9}"/>
          </ac:spMkLst>
        </pc:spChg>
        <pc:spChg chg="del">
          <ac:chgData name="Alon Pinheiro" userId="68d1182545d76c74" providerId="LiveId" clId="{91E18FE4-B934-44F4-8EC7-DF701FD452DE}" dt="2021-10-26T14:55:59.007" v="6016"/>
          <ac:spMkLst>
            <pc:docMk/>
            <pc:sldMk cId="2221482601" sldId="317"/>
            <ac:spMk id="3" creationId="{B93F6566-93BC-451A-82E9-4A508C0549BF}"/>
          </ac:spMkLst>
        </pc:spChg>
        <pc:spChg chg="add mod">
          <ac:chgData name="Alon Pinheiro" userId="68d1182545d76c74" providerId="LiveId" clId="{91E18FE4-B934-44F4-8EC7-DF701FD452DE}" dt="2021-10-26T14:56:01.499" v="6018" actId="1076"/>
          <ac:spMkLst>
            <pc:docMk/>
            <pc:sldMk cId="2221482601" sldId="317"/>
            <ac:spMk id="4" creationId="{97CF4E69-B9A6-4C56-86C1-C6E4B8400665}"/>
          </ac:spMkLst>
        </pc:spChg>
        <pc:spChg chg="add del mod">
          <ac:chgData name="Alon Pinheiro" userId="68d1182545d76c74" providerId="LiveId" clId="{91E18FE4-B934-44F4-8EC7-DF701FD452DE}" dt="2021-10-26T14:54:52.164" v="6011" actId="478"/>
          <ac:spMkLst>
            <pc:docMk/>
            <pc:sldMk cId="2221482601" sldId="317"/>
            <ac:spMk id="5" creationId="{82C87552-6AD6-4558-BDFD-96E824F434FF}"/>
          </ac:spMkLst>
        </pc:spChg>
        <pc:spChg chg="add del mod">
          <ac:chgData name="Alon Pinheiro" userId="68d1182545d76c74" providerId="LiveId" clId="{91E18FE4-B934-44F4-8EC7-DF701FD452DE}" dt="2021-10-26T14:54:52.545" v="6012" actId="478"/>
          <ac:spMkLst>
            <pc:docMk/>
            <pc:sldMk cId="2221482601" sldId="317"/>
            <ac:spMk id="6" creationId="{2D315D39-EFD5-447F-8AAF-18A0B7A8C634}"/>
          </ac:spMkLst>
        </pc:spChg>
        <pc:spChg chg="add del mod">
          <ac:chgData name="Alon Pinheiro" userId="68d1182545d76c74" providerId="LiveId" clId="{91E18FE4-B934-44F4-8EC7-DF701FD452DE}" dt="2021-10-26T14:54:53.474" v="6014" actId="478"/>
          <ac:spMkLst>
            <pc:docMk/>
            <pc:sldMk cId="2221482601" sldId="317"/>
            <ac:spMk id="7" creationId="{3364DC60-F3E3-41C2-9BA7-9FC8C5C2C58C}"/>
          </ac:spMkLst>
        </pc:spChg>
        <pc:spChg chg="add del mod">
          <ac:chgData name="Alon Pinheiro" userId="68d1182545d76c74" providerId="LiveId" clId="{91E18FE4-B934-44F4-8EC7-DF701FD452DE}" dt="2021-10-26T14:54:53.914" v="6015" actId="478"/>
          <ac:spMkLst>
            <pc:docMk/>
            <pc:sldMk cId="2221482601" sldId="317"/>
            <ac:spMk id="8" creationId="{7EB91A74-5751-44BE-9749-186233CE9FBF}"/>
          </ac:spMkLst>
        </pc:spChg>
        <pc:spChg chg="add del mod">
          <ac:chgData name="Alon Pinheiro" userId="68d1182545d76c74" providerId="LiveId" clId="{91E18FE4-B934-44F4-8EC7-DF701FD452DE}" dt="2021-10-26T14:54:52.986" v="6013" actId="478"/>
          <ac:spMkLst>
            <pc:docMk/>
            <pc:sldMk cId="2221482601" sldId="317"/>
            <ac:spMk id="9" creationId="{8DE1A84C-CBEC-414E-B6BF-9200D2592645}"/>
          </ac:spMkLst>
        </pc:spChg>
        <pc:spChg chg="add del mod">
          <ac:chgData name="Alon Pinheiro" userId="68d1182545d76c74" providerId="LiveId" clId="{91E18FE4-B934-44F4-8EC7-DF701FD452DE}" dt="2021-10-26T16:51:32.872" v="6154" actId="21"/>
          <ac:spMkLst>
            <pc:docMk/>
            <pc:sldMk cId="2221482601" sldId="317"/>
            <ac:spMk id="17" creationId="{CA465057-5526-47F3-8DF8-69715D9FD275}"/>
          </ac:spMkLst>
        </pc:spChg>
        <pc:spChg chg="add del mod">
          <ac:chgData name="Alon Pinheiro" userId="68d1182545d76c74" providerId="LiveId" clId="{91E18FE4-B934-44F4-8EC7-DF701FD452DE}" dt="2021-10-26T16:57:17.066" v="6216" actId="478"/>
          <ac:spMkLst>
            <pc:docMk/>
            <pc:sldMk cId="2221482601" sldId="317"/>
            <ac:spMk id="28" creationId="{42125F01-ED96-4467-ABF9-B4BA280D1861}"/>
          </ac:spMkLst>
        </pc:spChg>
        <pc:spChg chg="add del mod">
          <ac:chgData name="Alon Pinheiro" userId="68d1182545d76c74" providerId="LiveId" clId="{91E18FE4-B934-44F4-8EC7-DF701FD452DE}" dt="2021-10-28T21:08:04.114" v="8235" actId="21"/>
          <ac:spMkLst>
            <pc:docMk/>
            <pc:sldMk cId="2221482601" sldId="317"/>
            <ac:spMk id="34" creationId="{205F3121-EA74-4924-9531-9FC4FC920D3A}"/>
          </ac:spMkLst>
        </pc:spChg>
        <pc:spChg chg="add del mod">
          <ac:chgData name="Alon Pinheiro" userId="68d1182545d76c74" providerId="LiveId" clId="{91E18FE4-B934-44F4-8EC7-DF701FD452DE}" dt="2021-10-28T21:09:16.088" v="8252" actId="21"/>
          <ac:spMkLst>
            <pc:docMk/>
            <pc:sldMk cId="2221482601" sldId="317"/>
            <ac:spMk id="37" creationId="{3C73C111-EEF2-4342-A4FB-6A487748A57D}"/>
          </ac:spMkLst>
        </pc:spChg>
        <pc:spChg chg="add del mod">
          <ac:chgData name="Alon Pinheiro" userId="68d1182545d76c74" providerId="LiveId" clId="{91E18FE4-B934-44F4-8EC7-DF701FD452DE}" dt="2021-10-28T21:09:27.667" v="8264" actId="21"/>
          <ac:spMkLst>
            <pc:docMk/>
            <pc:sldMk cId="2221482601" sldId="317"/>
            <ac:spMk id="38" creationId="{4F636BF1-2814-47D9-A97E-888FFDAB25A9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0" creationId="{EE5ABC55-6BBF-47EC-95DB-4DEB567D6906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2" creationId="{C3FA9922-2DC4-44B6-A238-E52DC627E2DF}"/>
          </ac:spMkLst>
        </pc:spChg>
        <pc:spChg chg="add mod">
          <ac:chgData name="Alon Pinheiro" userId="68d1182545d76c74" providerId="LiveId" clId="{91E18FE4-B934-44F4-8EC7-DF701FD452DE}" dt="2021-10-28T21:32:48.068" v="8933" actId="1076"/>
          <ac:spMkLst>
            <pc:docMk/>
            <pc:sldMk cId="2221482601" sldId="317"/>
            <ac:spMk id="43" creationId="{F92DA0B8-F621-455B-B695-50F7397317A6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4" creationId="{579F9E91-7CC5-4851-9814-73C636FAC3CC}"/>
          </ac:spMkLst>
        </pc:spChg>
        <pc:spChg chg="add del mod or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0" creationId="{B42DBEFC-257E-4454-8381-1AE128FCD21A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3" creationId="{9F1423CD-BC92-4867-9FF8-C088316DAA3A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4" creationId="{43BB6B14-F7BB-4305-94FF-8058F58B74D4}"/>
          </ac:spMkLst>
        </pc:spChg>
        <pc:spChg chg="add del mod">
          <ac:chgData name="Alon Pinheiro" userId="68d1182545d76c74" providerId="LiveId" clId="{91E18FE4-B934-44F4-8EC7-DF701FD452DE}" dt="2021-10-26T19:23:59.822" v="7429" actId="478"/>
          <ac:spMkLst>
            <pc:docMk/>
            <pc:sldMk cId="2221482601" sldId="317"/>
            <ac:spMk id="55" creationId="{9D0FED3C-770A-4F37-A7B1-AA4E466156F7}"/>
          </ac:spMkLst>
        </pc:spChg>
        <pc:spChg chg="add del mod">
          <ac:chgData name="Alon Pinheiro" userId="68d1182545d76c74" providerId="LiveId" clId="{91E18FE4-B934-44F4-8EC7-DF701FD452DE}" dt="2021-10-26T19:24:00.929" v="7430" actId="478"/>
          <ac:spMkLst>
            <pc:docMk/>
            <pc:sldMk cId="2221482601" sldId="317"/>
            <ac:spMk id="56" creationId="{961806BA-1CAA-4BE8-86BD-41692057A92E}"/>
          </ac:spMkLst>
        </pc:spChg>
        <pc:spChg chg="mod">
          <ac:chgData name="Alon Pinheiro" userId="68d1182545d76c74" providerId="LiveId" clId="{91E18FE4-B934-44F4-8EC7-DF701FD452DE}" dt="2021-10-26T18:15:47.306" v="7263" actId="207"/>
          <ac:spMkLst>
            <pc:docMk/>
            <pc:sldMk cId="2221482601" sldId="317"/>
            <ac:spMk id="58" creationId="{5EBBADBC-3423-4893-A2AE-11FA9EA56C62}"/>
          </ac:spMkLst>
        </pc:spChg>
        <pc:spChg chg="mod">
          <ac:chgData name="Alon Pinheiro" userId="68d1182545d76c74" providerId="LiveId" clId="{91E18FE4-B934-44F4-8EC7-DF701FD452DE}" dt="2021-10-26T18:04:53.048" v="7247" actId="207"/>
          <ac:spMkLst>
            <pc:docMk/>
            <pc:sldMk cId="2221482601" sldId="317"/>
            <ac:spMk id="59" creationId="{61774213-658D-4FF2-925C-8BECC009E5FB}"/>
          </ac:spMkLst>
        </pc:spChg>
        <pc:spChg chg="mod">
          <ac:chgData name="Alon Pinheiro" userId="68d1182545d76c74" providerId="LiveId" clId="{91E18FE4-B934-44F4-8EC7-DF701FD452DE}" dt="2021-10-26T18:03:42.223" v="7242" actId="207"/>
          <ac:spMkLst>
            <pc:docMk/>
            <pc:sldMk cId="2221482601" sldId="317"/>
            <ac:spMk id="61" creationId="{2D3F91FB-6C28-4CE4-9E15-6A2CDA90FA2B}"/>
          </ac:spMkLst>
        </pc:spChg>
        <pc:spChg chg="mod">
          <ac:chgData name="Alon Pinheiro" userId="68d1182545d76c74" providerId="LiveId" clId="{91E18FE4-B934-44F4-8EC7-DF701FD452DE}" dt="2021-10-26T18:15:47.534" v="7264" actId="207"/>
          <ac:spMkLst>
            <pc:docMk/>
            <pc:sldMk cId="2221482601" sldId="317"/>
            <ac:spMk id="62" creationId="{43960D08-2334-4F1C-A23D-63762FE22269}"/>
          </ac:spMkLst>
        </pc:spChg>
        <pc:spChg chg="add del mod">
          <ac:chgData name="Alon Pinheiro" userId="68d1182545d76c74" providerId="LiveId" clId="{91E18FE4-B934-44F4-8EC7-DF701FD452DE}" dt="2021-10-26T18:58:11.571" v="7426" actId="478"/>
          <ac:spMkLst>
            <pc:docMk/>
            <pc:sldMk cId="2221482601" sldId="317"/>
            <ac:spMk id="73" creationId="{9DF15911-4844-41E5-B050-DEDEAE62E973}"/>
          </ac:spMkLst>
        </pc:spChg>
        <pc:spChg chg="add del mod">
          <ac:chgData name="Alon Pinheiro" userId="68d1182545d76c74" providerId="LiveId" clId="{91E18FE4-B934-44F4-8EC7-DF701FD452DE}" dt="2021-10-26T20:01:02.931" v="7562" actId="478"/>
          <ac:spMkLst>
            <pc:docMk/>
            <pc:sldMk cId="2221482601" sldId="317"/>
            <ac:spMk id="74" creationId="{ED81CB06-85A0-4F66-898F-01493580C16D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75" creationId="{514742F4-74D0-4A53-A7A5-736D653C8D7D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77" creationId="{612999FD-8976-462D-A09A-5C0E866AAA86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78" creationId="{44BF7AEC-F346-4F25-8C6E-8FF6A62409BB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80" creationId="{B42DD97D-29E0-4EC8-B8D4-7A17C1F73FCB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81" creationId="{166BD285-6E19-4B5D-B3DE-4316EA4E24D5}"/>
          </ac:spMkLst>
        </pc:spChg>
        <pc:grpChg chg="add del mod">
          <ac:chgData name="Alon Pinheiro" userId="68d1182545d76c74" providerId="LiveId" clId="{91E18FE4-B934-44F4-8EC7-DF701FD452DE}" dt="2021-10-28T21:24:40.904" v="8716" actId="165"/>
          <ac:grpSpMkLst>
            <pc:docMk/>
            <pc:sldMk cId="2221482601" sldId="317"/>
            <ac:grpSpMk id="17" creationId="{B07418E7-3796-485F-AD76-8D15C6D975C7}"/>
          </ac:grpSpMkLst>
        </pc:grpChg>
        <pc:grpChg chg="add del mod">
          <ac:chgData name="Alon Pinheiro" userId="68d1182545d76c74" providerId="LiveId" clId="{91E18FE4-B934-44F4-8EC7-DF701FD452DE}" dt="2021-10-26T18:32:10.005" v="7321" actId="478"/>
          <ac:grpSpMkLst>
            <pc:docMk/>
            <pc:sldMk cId="2221482601" sldId="317"/>
            <ac:grpSpMk id="57" creationId="{D4D16CD3-7FC4-4C63-B40B-FB86DD0C59D8}"/>
          </ac:grpSpMkLst>
        </pc:grpChg>
        <pc:grpChg chg="add del mod">
          <ac:chgData name="Alon Pinheiro" userId="68d1182545d76c74" providerId="LiveId" clId="{91E18FE4-B934-44F4-8EC7-DF701FD452DE}" dt="2021-10-26T18:32:09.326" v="7320" actId="478"/>
          <ac:grpSpMkLst>
            <pc:docMk/>
            <pc:sldMk cId="2221482601" sldId="317"/>
            <ac:grpSpMk id="60" creationId="{1000FAFD-771A-43C1-A723-23DBD5677170}"/>
          </ac:grpSpMkLst>
        </pc:grpChg>
        <pc:grpChg chg="add del mod">
          <ac:chgData name="Alon Pinheiro" userId="68d1182545d76c74" providerId="LiveId" clId="{91E18FE4-B934-44F4-8EC7-DF701FD452DE}" dt="2021-10-28T21:10:22.757" v="8271" actId="21"/>
          <ac:grpSpMkLst>
            <pc:docMk/>
            <pc:sldMk cId="2221482601" sldId="317"/>
            <ac:grpSpMk id="76" creationId="{F728F140-587F-45F2-BE9F-3AB180598B83}"/>
          </ac:grpSpMkLst>
        </pc:grpChg>
        <pc:grpChg chg="add del mod">
          <ac:chgData name="Alon Pinheiro" userId="68d1182545d76c74" providerId="LiveId" clId="{91E18FE4-B934-44F4-8EC7-DF701FD452DE}" dt="2021-10-28T21:10:22.757" v="8271" actId="21"/>
          <ac:grpSpMkLst>
            <pc:docMk/>
            <pc:sldMk cId="2221482601" sldId="317"/>
            <ac:grpSpMk id="79" creationId="{B0D217CA-9992-4F45-A9F7-1758D24A9F5A}"/>
          </ac:grpSpMkLst>
        </pc:grpChg>
        <pc:graphicFrameChg chg="add del mod">
          <ac:chgData name="Alon Pinheiro" userId="68d1182545d76c74" providerId="LiveId" clId="{91E18FE4-B934-44F4-8EC7-DF701FD452DE}" dt="2021-10-26T15:01:22.105" v="6076" actId="478"/>
          <ac:graphicFrameMkLst>
            <pc:docMk/>
            <pc:sldMk cId="2221482601" sldId="317"/>
            <ac:graphicFrameMk id="15" creationId="{D51789A2-D26B-40D2-B20C-F3565EBA1A49}"/>
          </ac:graphicFrameMkLst>
        </pc:graphicFrameChg>
        <pc:picChg chg="add del mod">
          <ac:chgData name="Alon Pinheiro" userId="68d1182545d76c74" providerId="LiveId" clId="{91E18FE4-B934-44F4-8EC7-DF701FD452DE}" dt="2021-10-28T21:13:45.588" v="8280" actId="478"/>
          <ac:picMkLst>
            <pc:docMk/>
            <pc:sldMk cId="2221482601" sldId="317"/>
            <ac:picMk id="3" creationId="{6BD675A3-B68B-4618-966E-1C69A8D12E16}"/>
          </ac:picMkLst>
        </pc:picChg>
        <pc:picChg chg="add del">
          <ac:chgData name="Alon Pinheiro" userId="68d1182545d76c74" providerId="LiveId" clId="{91E18FE4-B934-44F4-8EC7-DF701FD452DE}" dt="2021-11-01T13:10:49.928" v="10667" actId="21"/>
          <ac:picMkLst>
            <pc:docMk/>
            <pc:sldMk cId="2221482601" sldId="317"/>
            <ac:picMk id="3" creationId="{F6DFE7A0-250A-4774-A7F9-A8065227090F}"/>
          </ac:picMkLst>
        </pc:picChg>
        <pc:picChg chg="add del mod">
          <ac:chgData name="Alon Pinheiro" userId="68d1182545d76c74" providerId="LiveId" clId="{91E18FE4-B934-44F4-8EC7-DF701FD452DE}" dt="2021-10-28T21:15:00.059" v="8302" actId="478"/>
          <ac:picMkLst>
            <pc:docMk/>
            <pc:sldMk cId="2221482601" sldId="317"/>
            <ac:picMk id="6" creationId="{431F7C28-B186-4FCD-8ED2-BB4ABC7C61CE}"/>
          </ac:picMkLst>
        </pc:picChg>
        <pc:picChg chg="add mod">
          <ac:chgData name="Alon Pinheiro" userId="68d1182545d76c74" providerId="LiveId" clId="{91E18FE4-B934-44F4-8EC7-DF701FD452DE}" dt="2021-10-28T21:27:26.050" v="8869" actId="1035"/>
          <ac:picMkLst>
            <pc:docMk/>
            <pc:sldMk cId="2221482601" sldId="317"/>
            <ac:picMk id="8" creationId="{638960EC-6AA1-413C-B438-30AC192EAD92}"/>
          </ac:picMkLst>
        </pc:picChg>
        <pc:picChg chg="add del mod">
          <ac:chgData name="Alon Pinheiro" userId="68d1182545d76c74" providerId="LiveId" clId="{91E18FE4-B934-44F4-8EC7-DF701FD452DE}" dt="2021-10-28T21:16:54.571" v="8314" actId="478"/>
          <ac:picMkLst>
            <pc:docMk/>
            <pc:sldMk cId="2221482601" sldId="317"/>
            <ac:picMk id="10" creationId="{E70C4A40-37EF-4CB6-82E8-AD7664CDB9E1}"/>
          </ac:picMkLst>
        </pc:picChg>
        <pc:picChg chg="add del mod">
          <ac:chgData name="Alon Pinheiro" userId="68d1182545d76c74" providerId="LiveId" clId="{91E18FE4-B934-44F4-8EC7-DF701FD452DE}" dt="2021-10-26T16:57:13.121" v="6215" actId="478"/>
          <ac:picMkLst>
            <pc:docMk/>
            <pc:sldMk cId="2221482601" sldId="317"/>
            <ac:picMk id="11" creationId="{17A36FA5-0476-400D-BCB4-B214551313DE}"/>
          </ac:picMkLst>
        </pc:picChg>
        <pc:picChg chg="add del mod">
          <ac:chgData name="Alon Pinheiro" userId="68d1182545d76c74" providerId="LiveId" clId="{91E18FE4-B934-44F4-8EC7-DF701FD452DE}" dt="2021-10-28T21:20:38.179" v="8347" actId="478"/>
          <ac:picMkLst>
            <pc:docMk/>
            <pc:sldMk cId="2221482601" sldId="317"/>
            <ac:picMk id="12" creationId="{7AB41E5F-CA3E-4A72-AFBD-B298F6D0D488}"/>
          </ac:picMkLst>
        </pc:picChg>
        <pc:picChg chg="add del mod modCrop">
          <ac:chgData name="Alon Pinheiro" userId="68d1182545d76c74" providerId="LiveId" clId="{91E18FE4-B934-44F4-8EC7-DF701FD452DE}" dt="2021-10-26T16:23:40.957" v="6145" actId="478"/>
          <ac:picMkLst>
            <pc:docMk/>
            <pc:sldMk cId="2221482601" sldId="317"/>
            <ac:picMk id="13" creationId="{A271FB3A-D38A-4B42-93F7-6E769B2BDFEA}"/>
          </ac:picMkLst>
        </pc:picChg>
        <pc:picChg chg="add del">
          <ac:chgData name="Alon Pinheiro" userId="68d1182545d76c74" providerId="LiveId" clId="{91E18FE4-B934-44F4-8EC7-DF701FD452DE}" dt="2021-10-28T21:22:27.044" v="8349" actId="22"/>
          <ac:picMkLst>
            <pc:docMk/>
            <pc:sldMk cId="2221482601" sldId="317"/>
            <ac:picMk id="14" creationId="{6F3950A8-DF16-4166-A057-169BF6136044}"/>
          </ac:picMkLst>
        </pc:picChg>
        <pc:picChg chg="add del mod">
          <ac:chgData name="Alon Pinheiro" userId="68d1182545d76c74" providerId="LiveId" clId="{91E18FE4-B934-44F4-8EC7-DF701FD452DE}" dt="2021-10-26T16:23:38.966" v="6144" actId="478"/>
          <ac:picMkLst>
            <pc:docMk/>
            <pc:sldMk cId="2221482601" sldId="317"/>
            <ac:picMk id="14" creationId="{74BC0625-20C6-4CA1-B68D-03482A39376C}"/>
          </ac:picMkLst>
        </pc:picChg>
        <pc:picChg chg="add del mod">
          <ac:chgData name="Alon Pinheiro" userId="68d1182545d76c74" providerId="LiveId" clId="{91E18FE4-B934-44F4-8EC7-DF701FD452DE}" dt="2021-10-28T21:28:20.930" v="8882" actId="478"/>
          <ac:picMkLst>
            <pc:docMk/>
            <pc:sldMk cId="2221482601" sldId="317"/>
            <ac:picMk id="16" creationId="{59FDED0F-BC2B-46D2-A06C-F3FC22A729A3}"/>
          </ac:picMkLst>
        </pc:picChg>
        <pc:picChg chg="add del mod">
          <ac:chgData name="Alon Pinheiro" userId="68d1182545d76c74" providerId="LiveId" clId="{91E18FE4-B934-44F4-8EC7-DF701FD452DE}" dt="2021-10-26T16:23:38.254" v="6143" actId="478"/>
          <ac:picMkLst>
            <pc:docMk/>
            <pc:sldMk cId="2221482601" sldId="317"/>
            <ac:picMk id="16" creationId="{74BE851B-DB79-416D-804D-6606264E5C13}"/>
          </ac:picMkLst>
        </pc:picChg>
        <pc:picChg chg="add mod">
          <ac:chgData name="Alon Pinheiro" userId="68d1182545d76c74" providerId="LiveId" clId="{91E18FE4-B934-44F4-8EC7-DF701FD452DE}" dt="2021-10-28T21:32:56.317" v="8934" actId="14100"/>
          <ac:picMkLst>
            <pc:docMk/>
            <pc:sldMk cId="2221482601" sldId="317"/>
            <ac:picMk id="19" creationId="{5AA93C07-7667-4973-B0AC-EB34A1FB0EBA}"/>
          </ac:picMkLst>
        </pc:picChg>
        <pc:picChg chg="add del mod">
          <ac:chgData name="Alon Pinheiro" userId="68d1182545d76c74" providerId="LiveId" clId="{91E18FE4-B934-44F4-8EC7-DF701FD452DE}" dt="2021-10-28T21:33:16.041" v="8936" actId="478"/>
          <ac:picMkLst>
            <pc:docMk/>
            <pc:sldMk cId="2221482601" sldId="317"/>
            <ac:picMk id="20" creationId="{BE28718F-DC63-41A3-A337-741CBE4C306D}"/>
          </ac:picMkLst>
        </pc:picChg>
        <pc:picChg chg="add mod">
          <ac:chgData name="Alon Pinheiro" userId="68d1182545d76c74" providerId="LiveId" clId="{91E18FE4-B934-44F4-8EC7-DF701FD452DE}" dt="2021-10-28T21:28:55.666" v="8908" actId="1037"/>
          <ac:picMkLst>
            <pc:docMk/>
            <pc:sldMk cId="2221482601" sldId="317"/>
            <ac:picMk id="21" creationId="{B960520D-45D2-4BF1-8938-D551E8EEDF28}"/>
          </ac:picMkLst>
        </pc:picChg>
        <pc:picChg chg="add del mod">
          <ac:chgData name="Alon Pinheiro" userId="68d1182545d76c74" providerId="LiveId" clId="{91E18FE4-B934-44F4-8EC7-DF701FD452DE}" dt="2021-10-26T16:53:11.711" v="6165" actId="21"/>
          <ac:picMkLst>
            <pc:docMk/>
            <pc:sldMk cId="2221482601" sldId="317"/>
            <ac:picMk id="23" creationId="{5A5F8A56-868F-48D2-B6BB-7E2893583764}"/>
          </ac:picMkLst>
        </pc:picChg>
        <pc:picChg chg="add mod ord modCrop">
          <ac:chgData name="Alon Pinheiro" userId="68d1182545d76c74" providerId="LiveId" clId="{91E18FE4-B934-44F4-8EC7-DF701FD452DE}" dt="2021-10-28T21:30:47.122" v="8911" actId="166"/>
          <ac:picMkLst>
            <pc:docMk/>
            <pc:sldMk cId="2221482601" sldId="317"/>
            <ac:picMk id="24" creationId="{62F78945-1B01-4739-84C2-39E22A05CBE0}"/>
          </ac:picMkLst>
        </pc:picChg>
        <pc:picChg chg="add mod">
          <ac:chgData name="Alon Pinheiro" userId="68d1182545d76c74" providerId="LiveId" clId="{91E18FE4-B934-44F4-8EC7-DF701FD452DE}" dt="2021-10-28T21:28:55.666" v="8908" actId="1037"/>
          <ac:picMkLst>
            <pc:docMk/>
            <pc:sldMk cId="2221482601" sldId="317"/>
            <ac:picMk id="26" creationId="{A84D5DE4-41D5-4C4F-9DE9-52966D68D676}"/>
          </ac:picMkLst>
        </pc:picChg>
        <pc:picChg chg="add mo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29" creationId="{3E9487A3-E8E4-4B8E-8A0F-B135EFA21D2F}"/>
          </ac:picMkLst>
        </pc:picChg>
        <pc:picChg chg="add mo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30" creationId="{03744BC0-984B-41B4-8B51-2A0176E1114F}"/>
          </ac:picMkLst>
        </pc:picChg>
        <pc:picChg chg="add del mod">
          <ac:chgData name="Alon Pinheiro" userId="68d1182545d76c74" providerId="LiveId" clId="{91E18FE4-B934-44F4-8EC7-DF701FD452DE}" dt="2021-10-26T17:03:33.487" v="6285" actId="478"/>
          <ac:picMkLst>
            <pc:docMk/>
            <pc:sldMk cId="2221482601" sldId="317"/>
            <ac:picMk id="31" creationId="{12DC5217-CAFE-4400-90FB-9A22A797644A}"/>
          </ac:picMkLst>
        </pc:picChg>
        <pc:picChg chg="add mod">
          <ac:chgData name="Alon Pinheiro" userId="68d1182545d76c74" providerId="LiveId" clId="{91E18FE4-B934-44F4-8EC7-DF701FD452DE}" dt="2021-10-28T21:33:11.093" v="8935" actId="14100"/>
          <ac:picMkLst>
            <pc:docMk/>
            <pc:sldMk cId="2221482601" sldId="317"/>
            <ac:picMk id="32" creationId="{8A0C07ED-6AAF-433B-97F4-203186B4E68F}"/>
          </ac:picMkLst>
        </pc:picChg>
        <pc:picChg chg="add mo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33" creationId="{84500535-2D41-440F-8932-F604D88E4BF9}"/>
          </ac:picMkLst>
        </pc:picChg>
        <pc:picChg chg="add del mod">
          <ac:chgData name="Alon Pinheiro" userId="68d1182545d76c74" providerId="LiveId" clId="{91E18FE4-B934-44F4-8EC7-DF701FD452DE}" dt="2021-10-26T17:05:37.336" v="6371" actId="478"/>
          <ac:picMkLst>
            <pc:docMk/>
            <pc:sldMk cId="2221482601" sldId="317"/>
            <ac:picMk id="34" creationId="{F2B89536-9894-4273-8F06-C3F218C9E5E1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35" creationId="{229E36F2-78FC-47A6-9853-A2768E5605EE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36" creationId="{3F5C41C0-AE1F-45B7-9133-7428024E2C5F}"/>
          </ac:picMkLst>
        </pc:picChg>
        <pc:picChg chg="add del mod">
          <ac:chgData name="Alon Pinheiro" userId="68d1182545d76c74" providerId="LiveId" clId="{91E18FE4-B934-44F4-8EC7-DF701FD452DE}" dt="2021-10-26T17:12:23.495" v="6439" actId="478"/>
          <ac:picMkLst>
            <pc:docMk/>
            <pc:sldMk cId="2221482601" sldId="317"/>
            <ac:picMk id="37" creationId="{0BA24B56-2DCA-463A-8DDA-4A9F18958966}"/>
          </ac:picMkLst>
        </pc:picChg>
        <pc:picChg chg="add mod or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39" creationId="{BEA9F683-F4A0-4849-B077-CA67801CB12D}"/>
          </ac:picMkLst>
        </pc:picChg>
        <pc:picChg chg="add mo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41" creationId="{0FED63D7-133D-4096-8411-8F72AC147DDE}"/>
          </ac:picMkLst>
        </pc:picChg>
        <pc:picChg chg="add del mod ord">
          <ac:chgData name="Alon Pinheiro" userId="68d1182545d76c74" providerId="LiveId" clId="{91E18FE4-B934-44F4-8EC7-DF701FD452DE}" dt="2021-10-26T17:13:50.985" v="6494" actId="478"/>
          <ac:picMkLst>
            <pc:docMk/>
            <pc:sldMk cId="2221482601" sldId="317"/>
            <ac:picMk id="43" creationId="{52E3BB92-E3BD-4546-8474-8E4C6D778719}"/>
          </ac:picMkLst>
        </pc:picChg>
        <pc:picChg chg="add del mod">
          <ac:chgData name="Alon Pinheiro" userId="68d1182545d76c74" providerId="LiveId" clId="{91E18FE4-B934-44F4-8EC7-DF701FD452DE}" dt="2021-10-26T17:15:39.095" v="6500" actId="478"/>
          <ac:picMkLst>
            <pc:docMk/>
            <pc:sldMk cId="2221482601" sldId="317"/>
            <ac:picMk id="44" creationId="{94075F63-C0DE-4562-8367-D6652301E9CA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46" creationId="{4572D46F-CC32-458F-B472-3023092422CE}"/>
          </ac:picMkLst>
        </pc:picChg>
        <pc:picChg chg="add mod ord modCrop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47" creationId="{DE6BA3EB-B02E-4B3A-A61B-EF279A39C174}"/>
          </ac:picMkLst>
        </pc:picChg>
        <pc:picChg chg="add mod or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48" creationId="{E34F4EF3-3DF8-49C4-8B00-43C77027D82F}"/>
          </ac:picMkLst>
        </pc:picChg>
        <pc:picChg chg="add mod or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49" creationId="{74A8DABF-8301-4A69-A304-F0BDD628EC7F}"/>
          </ac:picMkLst>
        </pc:picChg>
        <pc:picChg chg="add del">
          <ac:chgData name="Alon Pinheiro" userId="68d1182545d76c74" providerId="LiveId" clId="{91E18FE4-B934-44F4-8EC7-DF701FD452DE}" dt="2021-10-26T17:44:36.606" v="7161" actId="478"/>
          <ac:picMkLst>
            <pc:docMk/>
            <pc:sldMk cId="2221482601" sldId="317"/>
            <ac:picMk id="52" creationId="{5C4CBA03-2B63-423F-8319-531B0095EC96}"/>
          </ac:picMkLst>
        </pc:picChg>
        <pc:picChg chg="add mod">
          <ac:chgData name="Alon Pinheiro" userId="68d1182545d76c74" providerId="LiveId" clId="{91E18FE4-B934-44F4-8EC7-DF701FD452DE}" dt="2021-10-28T21:27:11.387" v="8839" actId="571"/>
          <ac:picMkLst>
            <pc:docMk/>
            <pc:sldMk cId="2221482601" sldId="317"/>
            <ac:picMk id="55" creationId="{8B47BB1F-7F62-4FDF-853C-32E236E8E18C}"/>
          </ac:picMkLst>
        </pc:picChg>
        <pc:picChg chg="add del mod">
          <ac:chgData name="Alon Pinheiro" userId="68d1182545d76c74" providerId="LiveId" clId="{91E18FE4-B934-44F4-8EC7-DF701FD452DE}" dt="2021-10-26T18:01:44.306" v="7225" actId="478"/>
          <ac:picMkLst>
            <pc:docMk/>
            <pc:sldMk cId="2221482601" sldId="317"/>
            <ac:picMk id="63" creationId="{9E634BF3-5575-4917-A1DE-4DE3CC616193}"/>
          </ac:picMkLst>
        </pc:picChg>
        <pc:picChg chg="add del mod">
          <ac:chgData name="Alon Pinheiro" userId="68d1182545d76c74" providerId="LiveId" clId="{91E18FE4-B934-44F4-8EC7-DF701FD452DE}" dt="2021-10-26T18:27:13.821" v="7306" actId="478"/>
          <ac:picMkLst>
            <pc:docMk/>
            <pc:sldMk cId="2221482601" sldId="317"/>
            <ac:picMk id="64" creationId="{E34BD92E-38D1-4CFB-B3B7-1D36E9419B47}"/>
          </ac:picMkLst>
        </pc:picChg>
        <pc:picChg chg="add del mod topLvl modCrop">
          <ac:chgData name="Alon Pinheiro" userId="68d1182545d76c74" providerId="LiveId" clId="{91E18FE4-B934-44F4-8EC7-DF701FD452DE}" dt="2021-10-28T21:24:44.745" v="8718" actId="478"/>
          <ac:picMkLst>
            <pc:docMk/>
            <pc:sldMk cId="2221482601" sldId="317"/>
            <ac:picMk id="65" creationId="{7C213481-B1C0-479C-8313-2AE8025B10B2}"/>
          </ac:picMkLst>
        </pc:picChg>
        <pc:picChg chg="add del mod topLvl">
          <ac:chgData name="Alon Pinheiro" userId="68d1182545d76c74" providerId="LiveId" clId="{91E18FE4-B934-44F4-8EC7-DF701FD452DE}" dt="2021-10-28T21:24:43.469" v="8717" actId="478"/>
          <ac:picMkLst>
            <pc:docMk/>
            <pc:sldMk cId="2221482601" sldId="317"/>
            <ac:picMk id="66" creationId="{3465C0DE-1623-4C3A-8FBE-829B7627E95B}"/>
          </ac:picMkLst>
        </pc:picChg>
        <pc:picChg chg="add mod">
          <ac:chgData name="Alon Pinheiro" userId="68d1182545d76c74" providerId="LiveId" clId="{91E18FE4-B934-44F4-8EC7-DF701FD452DE}" dt="2021-10-26T18:25:41.712" v="7286" actId="571"/>
          <ac:picMkLst>
            <pc:docMk/>
            <pc:sldMk cId="2221482601" sldId="317"/>
            <ac:picMk id="67" creationId="{F8C9F01F-23AC-4766-AF61-44954A44FA9D}"/>
          </ac:picMkLst>
        </pc:picChg>
        <pc:picChg chg="add mod">
          <ac:chgData name="Alon Pinheiro" userId="68d1182545d76c74" providerId="LiveId" clId="{91E18FE4-B934-44F4-8EC7-DF701FD452DE}" dt="2021-10-26T18:25:41.712" v="7286" actId="571"/>
          <ac:picMkLst>
            <pc:docMk/>
            <pc:sldMk cId="2221482601" sldId="317"/>
            <ac:picMk id="68" creationId="{B57F8998-7F96-44C2-8A49-54641B81AB82}"/>
          </ac:picMkLst>
        </pc:picChg>
        <pc:picChg chg="add mod">
          <ac:chgData name="Alon Pinheiro" userId="68d1182545d76c74" providerId="LiveId" clId="{91E18FE4-B934-44F4-8EC7-DF701FD452DE}" dt="2021-10-26T18:25:43.762" v="7288" actId="571"/>
          <ac:picMkLst>
            <pc:docMk/>
            <pc:sldMk cId="2221482601" sldId="317"/>
            <ac:picMk id="69" creationId="{D0D03E80-94AF-4346-B29E-CC38825B0CC7}"/>
          </ac:picMkLst>
        </pc:picChg>
        <pc:picChg chg="add mod">
          <ac:chgData name="Alon Pinheiro" userId="68d1182545d76c74" providerId="LiveId" clId="{91E18FE4-B934-44F4-8EC7-DF701FD452DE}" dt="2021-10-26T18:25:43.762" v="7288" actId="571"/>
          <ac:picMkLst>
            <pc:docMk/>
            <pc:sldMk cId="2221482601" sldId="317"/>
            <ac:picMk id="70" creationId="{859AF77D-A0F6-4D1E-BD18-4528B3A76B63}"/>
          </ac:picMkLst>
        </pc:picChg>
        <pc:picChg chg="add mod topLvl">
          <ac:chgData name="Alon Pinheiro" userId="68d1182545d76c74" providerId="LiveId" clId="{91E18FE4-B934-44F4-8EC7-DF701FD452DE}" dt="2021-10-28T21:28:07.907" v="8879" actId="14100"/>
          <ac:picMkLst>
            <pc:docMk/>
            <pc:sldMk cId="2221482601" sldId="317"/>
            <ac:picMk id="72" creationId="{3F5DBA61-F2E6-484D-8D82-66DCB6D9C99D}"/>
          </ac:picMkLst>
        </pc:picChg>
      </pc:sldChg>
      <pc:sldChg chg="addSp delSp modSp add mod">
        <pc:chgData name="Alon Pinheiro" userId="68d1182545d76c74" providerId="LiveId" clId="{91E18FE4-B934-44F4-8EC7-DF701FD452DE}" dt="2021-10-29T14:23:26.768" v="8942" actId="14100"/>
        <pc:sldMkLst>
          <pc:docMk/>
          <pc:sldMk cId="1735225756" sldId="318"/>
        </pc:sldMkLst>
        <pc:spChg chg="del">
          <ac:chgData name="Alon Pinheiro" userId="68d1182545d76c74" providerId="LiveId" clId="{91E18FE4-B934-44F4-8EC7-DF701FD452DE}" dt="2021-10-28T20:54:59.208" v="7658" actId="478"/>
          <ac:spMkLst>
            <pc:docMk/>
            <pc:sldMk cId="1735225756" sldId="318"/>
            <ac:spMk id="2" creationId="{B4892483-EAAF-4B80-9DF7-28E0BC0393D9}"/>
          </ac:spMkLst>
        </pc:spChg>
        <pc:spChg chg="del">
          <ac:chgData name="Alon Pinheiro" userId="68d1182545d76c74" providerId="LiveId" clId="{91E18FE4-B934-44F4-8EC7-DF701FD452DE}" dt="2021-10-28T20:54:54.785" v="7655"/>
          <ac:spMkLst>
            <pc:docMk/>
            <pc:sldMk cId="1735225756" sldId="318"/>
            <ac:spMk id="3" creationId="{B93F6566-93BC-451A-82E9-4A508C0549BF}"/>
          </ac:spMkLst>
        </pc:spChg>
        <pc:spChg chg="del">
          <ac:chgData name="Alon Pinheiro" userId="68d1182545d76c74" providerId="LiveId" clId="{91E18FE4-B934-44F4-8EC7-DF701FD452DE}" dt="2021-10-28T20:54:24.669" v="7654" actId="478"/>
          <ac:spMkLst>
            <pc:docMk/>
            <pc:sldMk cId="1735225756" sldId="318"/>
            <ac:spMk id="4" creationId="{97CF4E69-B9A6-4C56-86C1-C6E4B8400665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5" creationId="{1135D2D0-E2A2-4FCA-AEDD-7B84CC30F086}"/>
          </ac:spMkLst>
        </pc:spChg>
        <pc:spChg chg="del">
          <ac:chgData name="Alon Pinheiro" userId="68d1182545d76c74" providerId="LiveId" clId="{91E18FE4-B934-44F4-8EC7-DF701FD452DE}" dt="2021-10-26T20:06:50.282" v="7566" actId="478"/>
          <ac:spMkLst>
            <pc:docMk/>
            <pc:sldMk cId="1735225756" sldId="318"/>
            <ac:spMk id="5" creationId="{82C87552-6AD6-4558-BDFD-96E824F434FF}"/>
          </ac:spMkLst>
        </pc:spChg>
        <pc:spChg chg="del mod">
          <ac:chgData name="Alon Pinheiro" userId="68d1182545d76c74" providerId="LiveId" clId="{91E18FE4-B934-44F4-8EC7-DF701FD452DE}" dt="2021-10-26T20:06:50.676" v="7567" actId="478"/>
          <ac:spMkLst>
            <pc:docMk/>
            <pc:sldMk cId="1735225756" sldId="318"/>
            <ac:spMk id="6" creationId="{2D315D39-EFD5-447F-8AAF-18A0B7A8C634}"/>
          </ac:spMkLst>
        </pc:spChg>
        <pc:spChg chg="del">
          <ac:chgData name="Alon Pinheiro" userId="68d1182545d76c74" providerId="LiveId" clId="{91E18FE4-B934-44F4-8EC7-DF701FD452DE}" dt="2021-10-26T20:06:51.052" v="7568" actId="478"/>
          <ac:spMkLst>
            <pc:docMk/>
            <pc:sldMk cId="1735225756" sldId="318"/>
            <ac:spMk id="7" creationId="{3364DC60-F3E3-41C2-9BA7-9FC8C5C2C58C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7" creationId="{4F103AF2-2072-4FAB-910A-C744AAC9D7C2}"/>
          </ac:spMkLst>
        </pc:spChg>
        <pc:spChg chg="del">
          <ac:chgData name="Alon Pinheiro" userId="68d1182545d76c74" providerId="LiveId" clId="{91E18FE4-B934-44F4-8EC7-DF701FD452DE}" dt="2021-10-26T20:06:52.883" v="7571" actId="478"/>
          <ac:spMkLst>
            <pc:docMk/>
            <pc:sldMk cId="1735225756" sldId="318"/>
            <ac:spMk id="8" creationId="{7EB91A74-5751-44BE-9749-186233CE9FBF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9" creationId="{4C8DDC7D-5038-4373-90E2-565C1A0726D0}"/>
          </ac:spMkLst>
        </pc:spChg>
        <pc:spChg chg="del">
          <ac:chgData name="Alon Pinheiro" userId="68d1182545d76c74" providerId="LiveId" clId="{91E18FE4-B934-44F4-8EC7-DF701FD452DE}" dt="2021-10-26T20:06:52.404" v="7570" actId="478"/>
          <ac:spMkLst>
            <pc:docMk/>
            <pc:sldMk cId="1735225756" sldId="318"/>
            <ac:spMk id="9" creationId="{8DE1A84C-CBEC-414E-B6BF-9200D2592645}"/>
          </ac:spMkLst>
        </pc:spChg>
        <pc:spChg chg="add del mod">
          <ac:chgData name="Alon Pinheiro" userId="68d1182545d76c74" providerId="LiveId" clId="{91E18FE4-B934-44F4-8EC7-DF701FD452DE}" dt="2021-10-26T20:06:51.960" v="7569" actId="478"/>
          <ac:spMkLst>
            <pc:docMk/>
            <pc:sldMk cId="1735225756" sldId="318"/>
            <ac:spMk id="10" creationId="{676D4536-87E0-406B-ADE7-B92EF5C1BFFC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10" creationId="{A5876BCD-54A1-42AC-AC54-65E1F059AB2C}"/>
          </ac:spMkLst>
        </pc:spChg>
        <pc:spChg chg="add del mod">
          <ac:chgData name="Alon Pinheiro" userId="68d1182545d76c74" providerId="LiveId" clId="{91E18FE4-B934-44F4-8EC7-DF701FD452DE}" dt="2021-10-26T15:27:06.014" v="6137"/>
          <ac:spMkLst>
            <pc:docMk/>
            <pc:sldMk cId="1735225756" sldId="318"/>
            <ac:spMk id="11" creationId="{EDDF117A-814E-40E9-8F3B-98886EBDE51C}"/>
          </ac:spMkLst>
        </pc:spChg>
        <pc:spChg chg="add del mod">
          <ac:chgData name="Alon Pinheiro" userId="68d1182545d76c74" providerId="LiveId" clId="{91E18FE4-B934-44F4-8EC7-DF701FD452DE}" dt="2021-10-26T20:06:49.605" v="7565" actId="478"/>
          <ac:spMkLst>
            <pc:docMk/>
            <pc:sldMk cId="1735225756" sldId="318"/>
            <ac:spMk id="12" creationId="{0329C2C8-651E-41E8-BACD-BC100B610DB0}"/>
          </ac:spMkLst>
        </pc:spChg>
        <pc:grpChg chg="add mod">
          <ac:chgData name="Alon Pinheiro" userId="68d1182545d76c74" providerId="LiveId" clId="{91E18FE4-B934-44F4-8EC7-DF701FD452DE}" dt="2021-10-29T14:14:35.708" v="8938"/>
          <ac:grpSpMkLst>
            <pc:docMk/>
            <pc:sldMk cId="1735225756" sldId="318"/>
            <ac:grpSpMk id="4" creationId="{4D016100-C382-4B74-84A8-9466B11E3B71}"/>
          </ac:grpSpMkLst>
        </pc:grpChg>
        <pc:grpChg chg="add mod">
          <ac:chgData name="Alon Pinheiro" userId="68d1182545d76c74" providerId="LiveId" clId="{91E18FE4-B934-44F4-8EC7-DF701FD452DE}" dt="2021-10-29T14:14:35.708" v="8938"/>
          <ac:grpSpMkLst>
            <pc:docMk/>
            <pc:sldMk cId="1735225756" sldId="318"/>
            <ac:grpSpMk id="8" creationId="{847476C7-61AE-467B-B6FD-27C701A3D45A}"/>
          </ac:grpSpMkLst>
        </pc:grpChg>
        <pc:picChg chg="add mod">
          <ac:chgData name="Alon Pinheiro" userId="68d1182545d76c74" providerId="LiveId" clId="{91E18FE4-B934-44F4-8EC7-DF701FD452DE}" dt="2021-10-28T20:55:10.861" v="7661" actId="14100"/>
          <ac:picMkLst>
            <pc:docMk/>
            <pc:sldMk cId="1735225756" sldId="318"/>
            <ac:picMk id="6" creationId="{94D02E2B-B9CD-472E-9019-498AB499555C}"/>
          </ac:picMkLst>
        </pc:picChg>
        <pc:picChg chg="add mod">
          <ac:chgData name="Alon Pinheiro" userId="68d1182545d76c74" providerId="LiveId" clId="{91E18FE4-B934-44F4-8EC7-DF701FD452DE}" dt="2021-10-29T14:23:26.768" v="8942" actId="14100"/>
          <ac:picMkLst>
            <pc:docMk/>
            <pc:sldMk cId="1735225756" sldId="318"/>
            <ac:picMk id="13" creationId="{392A6EE6-8CA7-4936-8071-FB1754789CD6}"/>
          </ac:picMkLst>
        </pc:picChg>
        <pc:picChg chg="add del mod modCrop">
          <ac:chgData name="Alon Pinheiro" userId="68d1182545d76c74" providerId="LiveId" clId="{91E18FE4-B934-44F4-8EC7-DF701FD452DE}" dt="2021-10-26T16:53:40.543" v="6172" actId="21"/>
          <ac:picMkLst>
            <pc:docMk/>
            <pc:sldMk cId="1735225756" sldId="318"/>
            <ac:picMk id="14" creationId="{29AD3A79-2499-43AC-BEE9-D49E73ECEF1A}"/>
          </ac:picMkLst>
        </pc:picChg>
        <pc:picChg chg="add del mod modCrop">
          <ac:chgData name="Alon Pinheiro" userId="68d1182545d76c74" providerId="LiveId" clId="{91E18FE4-B934-44F4-8EC7-DF701FD452DE}" dt="2021-10-26T17:17:54.723" v="6614" actId="21"/>
          <ac:picMkLst>
            <pc:docMk/>
            <pc:sldMk cId="1735225756" sldId="318"/>
            <ac:picMk id="15" creationId="{2E59A00D-8BC4-4EC4-A173-05278885CFE9}"/>
          </ac:picMkLst>
        </pc:picChg>
        <pc:picChg chg="add del mod modCrop">
          <ac:chgData name="Alon Pinheiro" userId="68d1182545d76c74" providerId="LiveId" clId="{91E18FE4-B934-44F4-8EC7-DF701FD452DE}" dt="2021-10-26T17:19:45.842" v="6636" actId="21"/>
          <ac:picMkLst>
            <pc:docMk/>
            <pc:sldMk cId="1735225756" sldId="318"/>
            <ac:picMk id="16" creationId="{CDC13E66-C0D1-4FA4-872B-EA5F9F49E1D3}"/>
          </ac:picMkLst>
        </pc:picChg>
      </pc:sldChg>
      <pc:sldChg chg="addSp delSp modSp add del mod ord">
        <pc:chgData name="Alon Pinheiro" userId="68d1182545d76c74" providerId="LiveId" clId="{91E18FE4-B934-44F4-8EC7-DF701FD452DE}" dt="2021-10-29T14:14:47.387" v="8941" actId="47"/>
        <pc:sldMkLst>
          <pc:docMk/>
          <pc:sldMk cId="2632967315" sldId="319"/>
        </pc:sldMkLst>
        <pc:spChg chg="add del mod">
          <ac:chgData name="Alon Pinheiro" userId="68d1182545d76c74" providerId="LiveId" clId="{91E18FE4-B934-44F4-8EC7-DF701FD452DE}" dt="2021-10-28T21:09:11.285" v="8237" actId="21"/>
          <ac:spMkLst>
            <pc:docMk/>
            <pc:sldMk cId="2632967315" sldId="319"/>
            <ac:spMk id="25" creationId="{259E7193-0737-44E5-BBC6-49AE3A54935B}"/>
          </ac:spMkLst>
        </pc:spChg>
        <pc:spChg chg="add del mod">
          <ac:chgData name="Alon Pinheiro" userId="68d1182545d76c74" providerId="LiveId" clId="{91E18FE4-B934-44F4-8EC7-DF701FD452DE}" dt="2021-10-28T21:07:34.555" v="8155" actId="21"/>
          <ac:spMkLst>
            <pc:docMk/>
            <pc:sldMk cId="2632967315" sldId="319"/>
            <ac:spMk id="27" creationId="{863FFD4D-89B2-4A4C-96D0-CFAE05317F7A}"/>
          </ac:spMkLst>
        </pc:spChg>
        <pc:spChg chg="add del mod">
          <ac:chgData name="Alon Pinheiro" userId="68d1182545d76c74" providerId="LiveId" clId="{91E18FE4-B934-44F4-8EC7-DF701FD452DE}" dt="2021-10-28T21:07:32.156" v="8154" actId="478"/>
          <ac:spMkLst>
            <pc:docMk/>
            <pc:sldMk cId="2632967315" sldId="319"/>
            <ac:spMk id="28" creationId="{7FD6A01B-326C-4B6A-A21D-824DF9048ABF}"/>
          </ac:spMkLst>
        </pc:spChg>
        <pc:spChg chg="add mod">
          <ac:chgData name="Alon Pinheiro" userId="68d1182545d76c74" providerId="LiveId" clId="{91E18FE4-B934-44F4-8EC7-DF701FD452DE}" dt="2021-10-28T21:07:00.722" v="8150" actId="207"/>
          <ac:spMkLst>
            <pc:docMk/>
            <pc:sldMk cId="2632967315" sldId="319"/>
            <ac:spMk id="31" creationId="{B51875CC-A3A7-458E-ABC4-2DFC6A6D9D92}"/>
          </ac:spMkLst>
        </pc:spChg>
        <pc:spChg chg="add mod">
          <ac:chgData name="Alon Pinheiro" userId="68d1182545d76c74" providerId="LiveId" clId="{91E18FE4-B934-44F4-8EC7-DF701FD452DE}" dt="2021-10-28T21:07:00.722" v="8150" actId="207"/>
          <ac:spMkLst>
            <pc:docMk/>
            <pc:sldMk cId="2632967315" sldId="319"/>
            <ac:spMk id="34" creationId="{1EC8943F-645A-40B5-A4FE-E0875AEBE08A}"/>
          </ac:spMkLst>
        </pc:spChg>
        <pc:spChg chg="add del mod">
          <ac:chgData name="Alon Pinheiro" userId="68d1182545d76c74" providerId="LiveId" clId="{91E18FE4-B934-44F4-8EC7-DF701FD452DE}" dt="2021-10-28T21:09:24.262" v="8256" actId="21"/>
          <ac:spMkLst>
            <pc:docMk/>
            <pc:sldMk cId="2632967315" sldId="319"/>
            <ac:spMk id="37" creationId="{0FCA095D-3FE1-489D-B38C-B85CA9E1CA47}"/>
          </ac:spMkLst>
        </pc:spChg>
        <pc:spChg chg="add mod">
          <ac:chgData name="Alon Pinheiro" userId="68d1182545d76c74" providerId="LiveId" clId="{91E18FE4-B934-44F4-8EC7-DF701FD452DE}" dt="2021-10-28T21:09:18.787" v="8255" actId="1036"/>
          <ac:spMkLst>
            <pc:docMk/>
            <pc:sldMk cId="2632967315" sldId="319"/>
            <ac:spMk id="38" creationId="{E4CDDF28-2D2A-4116-BC22-9F00BC052490}"/>
          </ac:spMkLst>
        </pc:spChg>
        <pc:spChg chg="add mod">
          <ac:chgData name="Alon Pinheiro" userId="68d1182545d76c74" providerId="LiveId" clId="{91E18FE4-B934-44F4-8EC7-DF701FD452DE}" dt="2021-10-28T21:09:28.847" v="8265"/>
          <ac:spMkLst>
            <pc:docMk/>
            <pc:sldMk cId="2632967315" sldId="319"/>
            <ac:spMk id="40" creationId="{8AB9612B-D3C2-4302-A261-8DEA2E19B950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43" creationId="{38962216-42A4-41F5-971D-3BA9F43F5A43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44" creationId="{05EFE8DA-6FE5-4275-A9DD-16EA41DE9AAB}"/>
          </ac:spMkLst>
        </pc:spChg>
        <pc:spChg chg="add del">
          <ac:chgData name="Alon Pinheiro" userId="68d1182545d76c74" providerId="LiveId" clId="{91E18FE4-B934-44F4-8EC7-DF701FD452DE}" dt="2021-10-28T21:02:02.066" v="8094" actId="478"/>
          <ac:spMkLst>
            <pc:docMk/>
            <pc:sldMk cId="2632967315" sldId="319"/>
            <ac:spMk id="50" creationId="{B42DBEFC-257E-4454-8381-1AE128FCD21A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51" creationId="{ACB8D45E-04C5-4B88-AC61-E2761A8194AC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52" creationId="{42567C5A-0F98-474B-ACE2-4E646406BDD3}"/>
          </ac:spMkLst>
        </pc:spChg>
        <pc:spChg chg="del">
          <ac:chgData name="Alon Pinheiro" userId="68d1182545d76c74" providerId="LiveId" clId="{91E18FE4-B934-44F4-8EC7-DF701FD452DE}" dt="2021-10-28T21:03:02.733" v="8110" actId="478"/>
          <ac:spMkLst>
            <pc:docMk/>
            <pc:sldMk cId="2632967315" sldId="319"/>
            <ac:spMk id="53" creationId="{9F1423CD-BC92-4867-9FF8-C088316DAA3A}"/>
          </ac:spMkLst>
        </pc:spChg>
        <pc:spChg chg="del">
          <ac:chgData name="Alon Pinheiro" userId="68d1182545d76c74" providerId="LiveId" clId="{91E18FE4-B934-44F4-8EC7-DF701FD452DE}" dt="2021-10-28T21:02:55.501" v="8108" actId="478"/>
          <ac:spMkLst>
            <pc:docMk/>
            <pc:sldMk cId="2632967315" sldId="319"/>
            <ac:spMk id="54" creationId="{43BB6B14-F7BB-4305-94FF-8058F58B74D4}"/>
          </ac:spMkLst>
        </pc:spChg>
        <pc:spChg chg="add del">
          <ac:chgData name="Alon Pinheiro" userId="68d1182545d76c74" providerId="LiveId" clId="{91E18FE4-B934-44F4-8EC7-DF701FD452DE}" dt="2021-10-28T21:02:45.715" v="8104" actId="478"/>
          <ac:spMkLst>
            <pc:docMk/>
            <pc:sldMk cId="2632967315" sldId="319"/>
            <ac:spMk id="55" creationId="{9D0FED3C-770A-4F37-A7B1-AA4E466156F7}"/>
          </ac:spMkLst>
        </pc:spChg>
        <pc:spChg chg="del">
          <ac:chgData name="Alon Pinheiro" userId="68d1182545d76c74" providerId="LiveId" clId="{91E18FE4-B934-44F4-8EC7-DF701FD452DE}" dt="2021-10-28T21:02:21.787" v="8100" actId="478"/>
          <ac:spMkLst>
            <pc:docMk/>
            <pc:sldMk cId="2632967315" sldId="319"/>
            <ac:spMk id="56" creationId="{961806BA-1CAA-4BE8-86BD-41692057A92E}"/>
          </ac:spMkLst>
        </pc:spChg>
        <pc:grpChg chg="add del mod">
          <ac:chgData name="Alon Pinheiro" userId="68d1182545d76c74" providerId="LiveId" clId="{91E18FE4-B934-44F4-8EC7-DF701FD452DE}" dt="2021-10-29T14:14:32.551" v="8937" actId="21"/>
          <ac:grpSpMkLst>
            <pc:docMk/>
            <pc:sldMk cId="2632967315" sldId="319"/>
            <ac:grpSpMk id="42" creationId="{C5C0DF42-A035-4F7E-BCB9-9EBAB695F745}"/>
          </ac:grpSpMkLst>
        </pc:grpChg>
        <pc:grpChg chg="add del mod">
          <ac:chgData name="Alon Pinheiro" userId="68d1182545d76c74" providerId="LiveId" clId="{91E18FE4-B934-44F4-8EC7-DF701FD452DE}" dt="2021-10-29T14:14:32.551" v="8937" actId="21"/>
          <ac:grpSpMkLst>
            <pc:docMk/>
            <pc:sldMk cId="2632967315" sldId="319"/>
            <ac:grpSpMk id="45" creationId="{670B03EA-7C43-4361-B417-FB63187B3CC5}"/>
          </ac:grpSpMkLst>
        </pc:grpChg>
        <pc:grpChg chg="del">
          <ac:chgData name="Alon Pinheiro" userId="68d1182545d76c74" providerId="LiveId" clId="{91E18FE4-B934-44F4-8EC7-DF701FD452DE}" dt="2021-10-26T20:07:02.375" v="7574" actId="21"/>
          <ac:grpSpMkLst>
            <pc:docMk/>
            <pc:sldMk cId="2632967315" sldId="319"/>
            <ac:grpSpMk id="57" creationId="{D4D16CD3-7FC4-4C63-B40B-FB86DD0C59D8}"/>
          </ac:grpSpMkLst>
        </pc:grpChg>
        <pc:grpChg chg="del">
          <ac:chgData name="Alon Pinheiro" userId="68d1182545d76c74" providerId="LiveId" clId="{91E18FE4-B934-44F4-8EC7-DF701FD452DE}" dt="2021-10-26T20:07:02.375" v="7574" actId="21"/>
          <ac:grpSpMkLst>
            <pc:docMk/>
            <pc:sldMk cId="2632967315" sldId="319"/>
            <ac:grpSpMk id="60" creationId="{1000FAFD-771A-43C1-A723-23DBD5677170}"/>
          </ac:grpSpMkLst>
        </pc:grpChg>
        <pc:picChg chg="del">
          <ac:chgData name="Alon Pinheiro" userId="68d1182545d76c74" providerId="LiveId" clId="{91E18FE4-B934-44F4-8EC7-DF701FD452DE}" dt="2021-10-26T20:06:59.562" v="7573" actId="478"/>
          <ac:picMkLst>
            <pc:docMk/>
            <pc:sldMk cId="2632967315" sldId="319"/>
            <ac:picMk id="64" creationId="{E34BD92E-38D1-4CFB-B3B7-1D36E9419B47}"/>
          </ac:picMkLst>
        </pc:picChg>
      </pc:sldChg>
      <pc:sldChg chg="addSp delSp modSp add mod">
        <pc:chgData name="Alon Pinheiro" userId="68d1182545d76c74" providerId="LiveId" clId="{91E18FE4-B934-44F4-8EC7-DF701FD452DE}" dt="2021-10-26T19:50:42.822" v="7539" actId="14100"/>
        <pc:sldMkLst>
          <pc:docMk/>
          <pc:sldMk cId="1852843185" sldId="320"/>
        </pc:sldMkLst>
        <pc:spChg chg="del">
          <ac:chgData name="Alon Pinheiro" userId="68d1182545d76c74" providerId="LiveId" clId="{91E18FE4-B934-44F4-8EC7-DF701FD452DE}" dt="2021-10-26T19:26:39.911" v="7446" actId="478"/>
          <ac:spMkLst>
            <pc:docMk/>
            <pc:sldMk cId="1852843185" sldId="320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10-26T19:26:41.791" v="7447" actId="478"/>
          <ac:spMkLst>
            <pc:docMk/>
            <pc:sldMk cId="1852843185" sldId="320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10-26T19:26:14.645" v="7435" actId="478"/>
          <ac:spMkLst>
            <pc:docMk/>
            <pc:sldMk cId="1852843185" sldId="320"/>
            <ac:spMk id="8" creationId="{6D31DA80-87D9-419D-9529-C15A074E6BA6}"/>
          </ac:spMkLst>
        </pc:spChg>
        <pc:spChg chg="del">
          <ac:chgData name="Alon Pinheiro" userId="68d1182545d76c74" providerId="LiveId" clId="{91E18FE4-B934-44F4-8EC7-DF701FD452DE}" dt="2021-10-26T19:26:12.919" v="7433" actId="478"/>
          <ac:spMkLst>
            <pc:docMk/>
            <pc:sldMk cId="1852843185" sldId="320"/>
            <ac:spMk id="9" creationId="{439EA600-ED11-4C43-8354-3DB9C5879E3C}"/>
          </ac:spMkLst>
        </pc:spChg>
        <pc:spChg chg="del">
          <ac:chgData name="Alon Pinheiro" userId="68d1182545d76c74" providerId="LiveId" clId="{91E18FE4-B934-44F4-8EC7-DF701FD452DE}" dt="2021-10-26T19:26:14.108" v="7434" actId="478"/>
          <ac:spMkLst>
            <pc:docMk/>
            <pc:sldMk cId="1852843185" sldId="320"/>
            <ac:spMk id="10" creationId="{0256794D-0DA0-4308-8979-3C85D9F5AC7E}"/>
          </ac:spMkLst>
        </pc:spChg>
        <pc:spChg chg="add mod ord">
          <ac:chgData name="Alon Pinheiro" userId="68d1182545d76c74" providerId="LiveId" clId="{91E18FE4-B934-44F4-8EC7-DF701FD452DE}" dt="2021-10-26T19:26:38.469" v="7445" actId="167"/>
          <ac:spMkLst>
            <pc:docMk/>
            <pc:sldMk cId="1852843185" sldId="320"/>
            <ac:spMk id="11" creationId="{D85349FF-EC01-4EC2-926F-C81883ECF536}"/>
          </ac:spMkLst>
        </pc:spChg>
        <pc:spChg chg="add mod">
          <ac:chgData name="Alon Pinheiro" userId="68d1182545d76c74" providerId="LiveId" clId="{91E18FE4-B934-44F4-8EC7-DF701FD452DE}" dt="2021-10-26T19:50:42.822" v="7539" actId="14100"/>
          <ac:spMkLst>
            <pc:docMk/>
            <pc:sldMk cId="1852843185" sldId="320"/>
            <ac:spMk id="15" creationId="{FEF5DC46-E46B-4ADA-AC57-ED59124CF8E3}"/>
          </ac:spMkLst>
        </pc:spChg>
        <pc:spChg chg="add del mod">
          <ac:chgData name="Alon Pinheiro" userId="68d1182545d76c74" providerId="LiveId" clId="{91E18FE4-B934-44F4-8EC7-DF701FD452DE}" dt="2021-10-26T19:42:45.030" v="7516" actId="478"/>
          <ac:spMkLst>
            <pc:docMk/>
            <pc:sldMk cId="1852843185" sldId="320"/>
            <ac:spMk id="16" creationId="{3893131A-A457-47DE-A83D-A073B7E65CD0}"/>
          </ac:spMkLst>
        </pc:spChg>
        <pc:spChg chg="add del mod">
          <ac:chgData name="Alon Pinheiro" userId="68d1182545d76c74" providerId="LiveId" clId="{91E18FE4-B934-44F4-8EC7-DF701FD452DE}" dt="2021-10-26T19:42:38.885" v="7513" actId="478"/>
          <ac:spMkLst>
            <pc:docMk/>
            <pc:sldMk cId="1852843185" sldId="320"/>
            <ac:spMk id="17" creationId="{C91E3DD7-91F4-4F1C-8F15-B8566E290F48}"/>
          </ac:spMkLst>
        </pc:spChg>
        <pc:spChg chg="add mod">
          <ac:chgData name="Alon Pinheiro" userId="68d1182545d76c74" providerId="LiveId" clId="{91E18FE4-B934-44F4-8EC7-DF701FD452DE}" dt="2021-10-26T19:50:40.537" v="7538" actId="14100"/>
          <ac:spMkLst>
            <pc:docMk/>
            <pc:sldMk cId="1852843185" sldId="320"/>
            <ac:spMk id="18" creationId="{15B25E2F-C5A2-47EF-BD14-17B581F6943D}"/>
          </ac:spMkLst>
        </pc:spChg>
        <pc:picChg chg="del">
          <ac:chgData name="Alon Pinheiro" userId="68d1182545d76c74" providerId="LiveId" clId="{91E18FE4-B934-44F4-8EC7-DF701FD452DE}" dt="2021-10-26T19:26:15.197" v="7436" actId="478"/>
          <ac:picMkLst>
            <pc:docMk/>
            <pc:sldMk cId="1852843185" sldId="320"/>
            <ac:picMk id="12" creationId="{4B64CB66-CA0F-47F3-97EF-DB44B777244D}"/>
          </ac:picMkLst>
        </pc:picChg>
        <pc:picChg chg="del">
          <ac:chgData name="Alon Pinheiro" userId="68d1182545d76c74" providerId="LiveId" clId="{91E18FE4-B934-44F4-8EC7-DF701FD452DE}" dt="2021-10-26T19:26:15.837" v="7437" actId="478"/>
          <ac:picMkLst>
            <pc:docMk/>
            <pc:sldMk cId="1852843185" sldId="320"/>
            <ac:picMk id="13" creationId="{1171A4B7-7F82-4CBE-A33C-D2AD7009C80A}"/>
          </ac:picMkLst>
        </pc:picChg>
        <pc:picChg chg="del">
          <ac:chgData name="Alon Pinheiro" userId="68d1182545d76c74" providerId="LiveId" clId="{91E18FE4-B934-44F4-8EC7-DF701FD452DE}" dt="2021-10-26T19:26:12.377" v="7432" actId="478"/>
          <ac:picMkLst>
            <pc:docMk/>
            <pc:sldMk cId="1852843185" sldId="320"/>
            <ac:picMk id="14" creationId="{77D4A096-CECB-4953-B914-7B6D5FD2FC02}"/>
          </ac:picMkLst>
        </pc:picChg>
      </pc:sldChg>
      <pc:sldChg chg="addSp delSp modSp new mod ord">
        <pc:chgData name="Alon Pinheiro" userId="68d1182545d76c74" providerId="LiveId" clId="{91E18FE4-B934-44F4-8EC7-DF701FD452DE}" dt="2021-10-28T20:58:51.219" v="7879" actId="21"/>
        <pc:sldMkLst>
          <pc:docMk/>
          <pc:sldMk cId="3679631599" sldId="321"/>
        </pc:sldMkLst>
        <pc:spChg chg="del">
          <ac:chgData name="Alon Pinheiro" userId="68d1182545d76c74" providerId="LiveId" clId="{91E18FE4-B934-44F4-8EC7-DF701FD452DE}" dt="2021-10-28T20:54:02.323" v="7649" actId="478"/>
          <ac:spMkLst>
            <pc:docMk/>
            <pc:sldMk cId="3679631599" sldId="321"/>
            <ac:spMk id="2" creationId="{82816656-6390-4674-B80A-F8B688582D7E}"/>
          </ac:spMkLst>
        </pc:spChg>
        <pc:spChg chg="del">
          <ac:chgData name="Alon Pinheiro" userId="68d1182545d76c74" providerId="LiveId" clId="{91E18FE4-B934-44F4-8EC7-DF701FD452DE}" dt="2021-10-28T20:54:03.882" v="7650" actId="478"/>
          <ac:spMkLst>
            <pc:docMk/>
            <pc:sldMk cId="3679631599" sldId="321"/>
            <ac:spMk id="3" creationId="{F3F70C8B-EA22-4E44-90E1-B5333A81FB66}"/>
          </ac:spMkLst>
        </pc:spChg>
        <pc:picChg chg="add mod">
          <ac:chgData name="Alon Pinheiro" userId="68d1182545d76c74" providerId="LiveId" clId="{91E18FE4-B934-44F4-8EC7-DF701FD452DE}" dt="2021-10-28T20:54:08.868" v="7652" actId="27614"/>
          <ac:picMkLst>
            <pc:docMk/>
            <pc:sldMk cId="3679631599" sldId="321"/>
            <ac:picMk id="5" creationId="{19A6CD37-DAD3-4901-ABCC-A35EEC2810F2}"/>
          </ac:picMkLst>
        </pc:picChg>
        <pc:picChg chg="add del mod">
          <ac:chgData name="Alon Pinheiro" userId="68d1182545d76c74" providerId="LiveId" clId="{91E18FE4-B934-44F4-8EC7-DF701FD452DE}" dt="2021-10-28T20:57:43.124" v="7697" actId="21"/>
          <ac:picMkLst>
            <pc:docMk/>
            <pc:sldMk cId="3679631599" sldId="321"/>
            <ac:picMk id="6" creationId="{42F65818-DAA1-4377-9FA0-4948ABBA6CF3}"/>
          </ac:picMkLst>
        </pc:picChg>
        <pc:picChg chg="add del mod">
          <ac:chgData name="Alon Pinheiro" userId="68d1182545d76c74" providerId="LiveId" clId="{91E18FE4-B934-44F4-8EC7-DF701FD452DE}" dt="2021-10-28T20:57:57.630" v="7726" actId="21"/>
          <ac:picMkLst>
            <pc:docMk/>
            <pc:sldMk cId="3679631599" sldId="321"/>
            <ac:picMk id="7" creationId="{E18C1CBF-6BA4-49BF-8FD8-99468F98DD5C}"/>
          </ac:picMkLst>
        </pc:picChg>
        <pc:picChg chg="add del mod">
          <ac:chgData name="Alon Pinheiro" userId="68d1182545d76c74" providerId="LiveId" clId="{91E18FE4-B934-44F4-8EC7-DF701FD452DE}" dt="2021-10-28T20:58:23.111" v="7746" actId="21"/>
          <ac:picMkLst>
            <pc:docMk/>
            <pc:sldMk cId="3679631599" sldId="321"/>
            <ac:picMk id="8" creationId="{F534DC91-8A45-47A6-B08D-56FCB84D3EE2}"/>
          </ac:picMkLst>
        </pc:picChg>
        <pc:picChg chg="add del mod">
          <ac:chgData name="Alon Pinheiro" userId="68d1182545d76c74" providerId="LiveId" clId="{91E18FE4-B934-44F4-8EC7-DF701FD452DE}" dt="2021-10-28T20:58:51.219" v="7879" actId="21"/>
          <ac:picMkLst>
            <pc:docMk/>
            <pc:sldMk cId="3679631599" sldId="321"/>
            <ac:picMk id="9" creationId="{E9BA829F-4153-4A82-8015-82AF38678261}"/>
          </ac:picMkLst>
        </pc:picChg>
      </pc:sldChg>
      <pc:sldChg chg="addSp delSp modSp add mod ord">
        <pc:chgData name="Alon Pinheiro" userId="68d1182545d76c74" providerId="LiveId" clId="{91E18FE4-B934-44F4-8EC7-DF701FD452DE}" dt="2021-10-29T16:31:03.461" v="10519"/>
        <pc:sldMkLst>
          <pc:docMk/>
          <pc:sldMk cId="162602308" sldId="322"/>
        </pc:sldMkLst>
        <pc:spChg chg="add del mod">
          <ac:chgData name="Alon Pinheiro" userId="68d1182545d76c74" providerId="LiveId" clId="{91E18FE4-B934-44F4-8EC7-DF701FD452DE}" dt="2021-10-29T16:29:59.210" v="10517" actId="478"/>
          <ac:spMkLst>
            <pc:docMk/>
            <pc:sldMk cId="162602308" sldId="322"/>
            <ac:spMk id="2" creationId="{3738EED5-D02E-4DDD-8216-B4B346871C69}"/>
          </ac:spMkLst>
        </pc:spChg>
        <pc:spChg chg="add del mod">
          <ac:chgData name="Alon Pinheiro" userId="68d1182545d76c74" providerId="LiveId" clId="{91E18FE4-B934-44F4-8EC7-DF701FD452DE}" dt="2021-10-29T16:30:00.581" v="10518" actId="478"/>
          <ac:spMkLst>
            <pc:docMk/>
            <pc:sldMk cId="162602308" sldId="322"/>
            <ac:spMk id="7" creationId="{D6841AEC-FF30-4BCD-8A80-766E4A6224F7}"/>
          </ac:spMkLst>
        </pc:spChg>
        <pc:picChg chg="add del mod">
          <ac:chgData name="Alon Pinheiro" userId="68d1182545d76c74" providerId="LiveId" clId="{91E18FE4-B934-44F4-8EC7-DF701FD452DE}" dt="2021-10-28T20:58:03.718" v="7728" actId="21"/>
          <ac:picMkLst>
            <pc:docMk/>
            <pc:sldMk cId="162602308" sldId="322"/>
            <ac:picMk id="3" creationId="{69E1EA15-8E71-4D52-9349-D76DCA1A359C}"/>
          </ac:picMkLst>
        </pc:picChg>
        <pc:picChg chg="add del mod">
          <ac:chgData name="Alon Pinheiro" userId="68d1182545d76c74" providerId="LiveId" clId="{91E18FE4-B934-44F4-8EC7-DF701FD452DE}" dt="2021-10-28T20:57:46.303" v="7699" actId="21"/>
          <ac:picMkLst>
            <pc:docMk/>
            <pc:sldMk cId="162602308" sldId="322"/>
            <ac:picMk id="5" creationId="{6F6693FB-6ED5-457F-A50B-BECA2D9ECA2A}"/>
          </ac:picMkLst>
        </pc:picChg>
        <pc:picChg chg="add del mod">
          <ac:chgData name="Alon Pinheiro" userId="68d1182545d76c74" providerId="LiveId" clId="{91E18FE4-B934-44F4-8EC7-DF701FD452DE}" dt="2021-10-28T20:58:29.295" v="7748" actId="21"/>
          <ac:picMkLst>
            <pc:docMk/>
            <pc:sldMk cId="162602308" sldId="322"/>
            <ac:picMk id="8" creationId="{AF954B8D-A038-4643-9DC7-7A05270D214E}"/>
          </ac:picMkLst>
        </pc:picChg>
        <pc:picChg chg="add mod">
          <ac:chgData name="Alon Pinheiro" userId="68d1182545d76c74" providerId="LiveId" clId="{91E18FE4-B934-44F4-8EC7-DF701FD452DE}" dt="2021-10-29T16:31:03.461" v="10519"/>
          <ac:picMkLst>
            <pc:docMk/>
            <pc:sldMk cId="162602308" sldId="322"/>
            <ac:picMk id="9" creationId="{372095C7-821E-439E-B832-C9D593B037B0}"/>
          </ac:picMkLst>
        </pc:picChg>
        <pc:picChg chg="add del mod">
          <ac:chgData name="Alon Pinheiro" userId="68d1182545d76c74" providerId="LiveId" clId="{91E18FE4-B934-44F4-8EC7-DF701FD452DE}" dt="2021-10-28T20:57:28.873" v="7691" actId="21"/>
          <ac:picMkLst>
            <pc:docMk/>
            <pc:sldMk cId="162602308" sldId="322"/>
            <ac:picMk id="10" creationId="{65F18A95-0A6F-452E-9AE2-2AF781C647EF}"/>
          </ac:picMkLst>
        </pc:picChg>
        <pc:picChg chg="add mod">
          <ac:chgData name="Alon Pinheiro" userId="68d1182545d76c74" providerId="LiveId" clId="{91E18FE4-B934-44F4-8EC7-DF701FD452DE}" dt="2021-10-28T20:57:44.905" v="7698"/>
          <ac:picMkLst>
            <pc:docMk/>
            <pc:sldMk cId="162602308" sldId="322"/>
            <ac:picMk id="12" creationId="{D914A9E5-CB83-4EFF-8499-32E827CC4DE8}"/>
          </ac:picMkLst>
        </pc:picChg>
        <pc:picChg chg="del">
          <ac:chgData name="Alon Pinheiro" userId="68d1182545d76c74" providerId="LiveId" clId="{91E18FE4-B934-44F4-8EC7-DF701FD452DE}" dt="2021-10-28T20:55:29.900" v="7665" actId="478"/>
          <ac:picMkLst>
            <pc:docMk/>
            <pc:sldMk cId="162602308" sldId="322"/>
            <ac:picMk id="13" creationId="{392A6EE6-8CA7-4936-8071-FB1754789CD6}"/>
          </ac:picMkLst>
        </pc:picChg>
        <pc:picChg chg="add del mod">
          <ac:chgData name="Alon Pinheiro" userId="68d1182545d76c74" providerId="LiveId" clId="{91E18FE4-B934-44F4-8EC7-DF701FD452DE}" dt="2021-10-29T15:55:25.489" v="10159" actId="478"/>
          <ac:picMkLst>
            <pc:docMk/>
            <pc:sldMk cId="162602308" sldId="322"/>
            <ac:picMk id="14" creationId="{C555BC19-7D7C-47E2-B922-7AF8AA6CBEE0}"/>
          </ac:picMkLst>
        </pc:picChg>
        <pc:picChg chg="add mod">
          <ac:chgData name="Alon Pinheiro" userId="68d1182545d76c74" providerId="LiveId" clId="{91E18FE4-B934-44F4-8EC7-DF701FD452DE}" dt="2021-10-28T20:58:27.040" v="7747"/>
          <ac:picMkLst>
            <pc:docMk/>
            <pc:sldMk cId="162602308" sldId="322"/>
            <ac:picMk id="15" creationId="{A296135C-2DB7-42CD-B3BF-29EBE8F42F80}"/>
          </ac:picMkLst>
        </pc:picChg>
        <pc:picChg chg="add mod">
          <ac:chgData name="Alon Pinheiro" userId="68d1182545d76c74" providerId="LiveId" clId="{91E18FE4-B934-44F4-8EC7-DF701FD452DE}" dt="2021-10-28T20:58:52.824" v="7880"/>
          <ac:picMkLst>
            <pc:docMk/>
            <pc:sldMk cId="162602308" sldId="322"/>
            <ac:picMk id="16" creationId="{85225ED9-C74D-4EF1-B4CC-5E7C05DAFC26}"/>
          </ac:picMkLst>
        </pc:picChg>
      </pc:sldChg>
      <pc:sldChg chg="addSp delSp modSp new mod ord">
        <pc:chgData name="Alon Pinheiro" userId="68d1182545d76c74" providerId="LiveId" clId="{91E18FE4-B934-44F4-8EC7-DF701FD452DE}" dt="2021-10-28T20:59:28.081" v="7886" actId="20578"/>
        <pc:sldMkLst>
          <pc:docMk/>
          <pc:sldMk cId="1259532523" sldId="323"/>
        </pc:sldMkLst>
        <pc:spChg chg="del">
          <ac:chgData name="Alon Pinheiro" userId="68d1182545d76c74" providerId="LiveId" clId="{91E18FE4-B934-44F4-8EC7-DF701FD452DE}" dt="2021-10-28T20:56:30.889" v="7685" actId="478"/>
          <ac:spMkLst>
            <pc:docMk/>
            <pc:sldMk cId="1259532523" sldId="323"/>
            <ac:spMk id="2" creationId="{C3D41CFC-1D60-4C26-9857-BB8BEE31B8CC}"/>
          </ac:spMkLst>
        </pc:spChg>
        <pc:spChg chg="del">
          <ac:chgData name="Alon Pinheiro" userId="68d1182545d76c74" providerId="LiveId" clId="{91E18FE4-B934-44F4-8EC7-DF701FD452DE}" dt="2021-10-28T20:56:32.018" v="7686" actId="478"/>
          <ac:spMkLst>
            <pc:docMk/>
            <pc:sldMk cId="1259532523" sldId="323"/>
            <ac:spMk id="3" creationId="{6533B3CD-7B8E-4648-907B-F6879E8040B1}"/>
          </ac:spMkLst>
        </pc:spChg>
        <pc:picChg chg="add mod">
          <ac:chgData name="Alon Pinheiro" userId="68d1182545d76c74" providerId="LiveId" clId="{91E18FE4-B934-44F4-8EC7-DF701FD452DE}" dt="2021-10-28T20:56:45.472" v="7688" actId="27614"/>
          <ac:picMkLst>
            <pc:docMk/>
            <pc:sldMk cId="1259532523" sldId="323"/>
            <ac:picMk id="5" creationId="{A4FB8365-F2BF-4484-AA40-31EC0873E57F}"/>
          </ac:picMkLst>
        </pc:picChg>
      </pc:sldChg>
      <pc:sldChg chg="addSp delSp modSp add mod">
        <pc:chgData name="Alon Pinheiro" userId="68d1182545d76c74" providerId="LiveId" clId="{91E18FE4-B934-44F4-8EC7-DF701FD452DE}" dt="2021-10-29T14:53:40.716" v="8989" actId="21"/>
        <pc:sldMkLst>
          <pc:docMk/>
          <pc:sldMk cId="1451846250" sldId="324"/>
        </pc:sldMkLst>
        <pc:spChg chg="add del mod">
          <ac:chgData name="Alon Pinheiro" userId="68d1182545d76c74" providerId="LiveId" clId="{91E18FE4-B934-44F4-8EC7-DF701FD452DE}" dt="2021-10-29T14:53:40.716" v="8989" actId="21"/>
          <ac:spMkLst>
            <pc:docMk/>
            <pc:sldMk cId="1451846250" sldId="324"/>
            <ac:spMk id="2" creationId="{23C04A54-77E6-47E6-AF90-505750A257A2}"/>
          </ac:spMkLst>
        </pc:spChg>
        <pc:picChg chg="del">
          <ac:chgData name="Alon Pinheiro" userId="68d1182545d76c74" providerId="LiveId" clId="{91E18FE4-B934-44F4-8EC7-DF701FD452DE}" dt="2021-10-29T14:30:25.758" v="8946" actId="478"/>
          <ac:picMkLst>
            <pc:docMk/>
            <pc:sldMk cId="1451846250" sldId="324"/>
            <ac:picMk id="12" creationId="{D914A9E5-CB83-4EFF-8499-32E827CC4DE8}"/>
          </ac:picMkLst>
        </pc:picChg>
        <pc:picChg chg="del">
          <ac:chgData name="Alon Pinheiro" userId="68d1182545d76c74" providerId="LiveId" clId="{91E18FE4-B934-44F4-8EC7-DF701FD452DE}" dt="2021-10-29T14:30:24.300" v="8944" actId="478"/>
          <ac:picMkLst>
            <pc:docMk/>
            <pc:sldMk cId="1451846250" sldId="324"/>
            <ac:picMk id="14" creationId="{C555BC19-7D7C-47E2-B922-7AF8AA6CBEE0}"/>
          </ac:picMkLst>
        </pc:picChg>
        <pc:picChg chg="del">
          <ac:chgData name="Alon Pinheiro" userId="68d1182545d76c74" providerId="LiveId" clId="{91E18FE4-B934-44F4-8EC7-DF701FD452DE}" dt="2021-10-29T14:30:25.170" v="8945" actId="478"/>
          <ac:picMkLst>
            <pc:docMk/>
            <pc:sldMk cId="1451846250" sldId="324"/>
            <ac:picMk id="15" creationId="{A296135C-2DB7-42CD-B3BF-29EBE8F42F80}"/>
          </ac:picMkLst>
        </pc:picChg>
        <pc:picChg chg="del">
          <ac:chgData name="Alon Pinheiro" userId="68d1182545d76c74" providerId="LiveId" clId="{91E18FE4-B934-44F4-8EC7-DF701FD452DE}" dt="2021-10-29T14:30:26.929" v="8947" actId="478"/>
          <ac:picMkLst>
            <pc:docMk/>
            <pc:sldMk cId="1451846250" sldId="324"/>
            <ac:picMk id="16" creationId="{85225ED9-C74D-4EF1-B4CC-5E7C05DAFC26}"/>
          </ac:picMkLst>
        </pc:picChg>
      </pc:sldChg>
      <pc:sldChg chg="add del">
        <pc:chgData name="Alon Pinheiro" userId="68d1182545d76c74" providerId="LiveId" clId="{91E18FE4-B934-44F4-8EC7-DF701FD452DE}" dt="2021-10-29T14:14:42.279" v="8939" actId="47"/>
        <pc:sldMkLst>
          <pc:docMk/>
          <pc:sldMk cId="3130775673" sldId="324"/>
        </pc:sldMkLst>
      </pc:sldChg>
      <pc:sldChg chg="addSp delSp modSp add del mod">
        <pc:chgData name="Alon Pinheiro" userId="68d1182545d76c74" providerId="LiveId" clId="{91E18FE4-B934-44F4-8EC7-DF701FD452DE}" dt="2021-10-29T16:50:11.103" v="10526" actId="47"/>
        <pc:sldMkLst>
          <pc:docMk/>
          <pc:sldMk cId="1103448290" sldId="325"/>
        </pc:sldMkLst>
        <pc:spChg chg="add mod">
          <ac:chgData name="Alon Pinheiro" userId="68d1182545d76c74" providerId="LiveId" clId="{91E18FE4-B934-44F4-8EC7-DF701FD452DE}" dt="2021-10-29T16:14:27.268" v="10322" actId="1035"/>
          <ac:spMkLst>
            <pc:docMk/>
            <pc:sldMk cId="1103448290" sldId="325"/>
            <ac:spMk id="3" creationId="{E1A5AA6C-742A-4CBC-B8BE-5E09A99F7CA2}"/>
          </ac:spMkLst>
        </pc:spChg>
        <pc:spChg chg="mod">
          <ac:chgData name="Alon Pinheiro" userId="68d1182545d76c74" providerId="LiveId" clId="{91E18FE4-B934-44F4-8EC7-DF701FD452DE}" dt="2021-10-29T16:25:58.467" v="10482" actId="207"/>
          <ac:spMkLst>
            <pc:docMk/>
            <pc:sldMk cId="1103448290" sldId="325"/>
            <ac:spMk id="7" creationId="{D6841AEC-FF30-4BCD-8A80-766E4A6224F7}"/>
          </ac:spMkLst>
        </pc:spChg>
        <pc:spChg chg="add del mod">
          <ac:chgData name="Alon Pinheiro" userId="68d1182545d76c74" providerId="LiveId" clId="{91E18FE4-B934-44F4-8EC7-DF701FD452DE}" dt="2021-10-29T15:59:05.624" v="10195" actId="478"/>
          <ac:spMkLst>
            <pc:docMk/>
            <pc:sldMk cId="1103448290" sldId="325"/>
            <ac:spMk id="8" creationId="{D6DB064A-668B-41E1-99B2-52D4272AE521}"/>
          </ac:spMkLst>
        </pc:spChg>
        <pc:spChg chg="add mod">
          <ac:chgData name="Alon Pinheiro" userId="68d1182545d76c74" providerId="LiveId" clId="{91E18FE4-B934-44F4-8EC7-DF701FD452DE}" dt="2021-10-29T16:28:25.641" v="10513" actId="1035"/>
          <ac:spMkLst>
            <pc:docMk/>
            <pc:sldMk cId="1103448290" sldId="325"/>
            <ac:spMk id="9" creationId="{0C471A5B-5D0A-4D3B-9AC7-965AEA901BDE}"/>
          </ac:spMkLst>
        </pc:spChg>
        <pc:picChg chg="mod">
          <ac:chgData name="Alon Pinheiro" userId="68d1182545d76c74" providerId="LiveId" clId="{91E18FE4-B934-44F4-8EC7-DF701FD452DE}" dt="2021-10-29T16:49:59.261" v="10524" actId="1076"/>
          <ac:picMkLst>
            <pc:docMk/>
            <pc:sldMk cId="1103448290" sldId="325"/>
            <ac:picMk id="6" creationId="{94D02E2B-B9CD-472E-9019-498AB499555C}"/>
          </ac:picMkLst>
        </pc:picChg>
        <pc:picChg chg="add del mod">
          <ac:chgData name="Alon Pinheiro" userId="68d1182545d76c74" providerId="LiveId" clId="{91E18FE4-B934-44F4-8EC7-DF701FD452DE}" dt="2021-10-29T16:43:55.933" v="10523" actId="21"/>
          <ac:picMkLst>
            <pc:docMk/>
            <pc:sldMk cId="1103448290" sldId="325"/>
            <ac:picMk id="10" creationId="{54CF0937-7258-43F1-B72A-3D23A3D69C1F}"/>
          </ac:picMkLst>
        </pc:picChg>
        <pc:picChg chg="add del mod modCrop">
          <ac:chgData name="Alon Pinheiro" userId="68d1182545d76c74" providerId="LiveId" clId="{91E18FE4-B934-44F4-8EC7-DF701FD452DE}" dt="2021-10-29T16:28:34.354" v="10516" actId="478"/>
          <ac:picMkLst>
            <pc:docMk/>
            <pc:sldMk cId="1103448290" sldId="325"/>
            <ac:picMk id="14" creationId="{FBC2048E-0E6F-4BF7-B0D1-8265D15E6CF7}"/>
          </ac:picMkLst>
        </pc:picChg>
        <pc:picChg chg="del mod">
          <ac:chgData name="Alon Pinheiro" userId="68d1182545d76c74" providerId="LiveId" clId="{91E18FE4-B934-44F4-8EC7-DF701FD452DE}" dt="2021-10-29T16:14:29.441" v="10323" actId="478"/>
          <ac:picMkLst>
            <pc:docMk/>
            <pc:sldMk cId="1103448290" sldId="325"/>
            <ac:picMk id="15" creationId="{A296135C-2DB7-42CD-B3BF-29EBE8F42F80}"/>
          </ac:picMkLst>
        </pc:picChg>
        <pc:picChg chg="del mod">
          <ac:chgData name="Alon Pinheiro" userId="68d1182545d76c74" providerId="LiveId" clId="{91E18FE4-B934-44F4-8EC7-DF701FD452DE}" dt="2021-10-29T16:28:29.513" v="10515" actId="478"/>
          <ac:picMkLst>
            <pc:docMk/>
            <pc:sldMk cId="1103448290" sldId="325"/>
            <ac:picMk id="16" creationId="{85225ED9-C74D-4EF1-B4CC-5E7C05DAFC26}"/>
          </ac:picMkLst>
        </pc:picChg>
        <pc:cxnChg chg="add mod">
          <ac:chgData name="Alon Pinheiro" userId="68d1182545d76c74" providerId="LiveId" clId="{91E18FE4-B934-44F4-8EC7-DF701FD452DE}" dt="2021-10-29T16:28:25.641" v="10513" actId="1035"/>
          <ac:cxnSpMkLst>
            <pc:docMk/>
            <pc:sldMk cId="1103448290" sldId="325"/>
            <ac:cxnSpMk id="5" creationId="{6E4C98EF-533D-4D79-9126-DE4BA4CC559A}"/>
          </ac:cxnSpMkLst>
        </pc:cxnChg>
      </pc:sldChg>
      <pc:sldChg chg="add del">
        <pc:chgData name="Alon Pinheiro" userId="68d1182545d76c74" providerId="LiveId" clId="{91E18FE4-B934-44F4-8EC7-DF701FD452DE}" dt="2021-10-29T14:14:45.528" v="8940" actId="47"/>
        <pc:sldMkLst>
          <pc:docMk/>
          <pc:sldMk cId="1698279523" sldId="325"/>
        </pc:sldMkLst>
      </pc:sldChg>
      <pc:sldChg chg="add">
        <pc:chgData name="Alon Pinheiro" userId="68d1182545d76c74" providerId="LiveId" clId="{91E18FE4-B934-44F4-8EC7-DF701FD452DE}" dt="2021-10-29T16:50:06.368" v="10525"/>
        <pc:sldMkLst>
          <pc:docMk/>
          <pc:sldMk cId="2654128511" sldId="337"/>
        </pc:sldMkLst>
      </pc:sldChg>
      <pc:sldChg chg="addSp delSp modSp add mod ord">
        <pc:chgData name="Alon Pinheiro" userId="68d1182545d76c74" providerId="LiveId" clId="{91E18FE4-B934-44F4-8EC7-DF701FD452DE}" dt="2021-11-01T14:04:57.680" v="11472" actId="478"/>
        <pc:sldMkLst>
          <pc:docMk/>
          <pc:sldMk cId="3295047166" sldId="338"/>
        </pc:sldMkLst>
        <pc:spChg chg="mod">
          <ac:chgData name="Alon Pinheiro" userId="68d1182545d76c74" providerId="LiveId" clId="{91E18FE4-B934-44F4-8EC7-DF701FD452DE}" dt="2021-11-01T13:08:41.141" v="10539" actId="108"/>
          <ac:spMkLst>
            <pc:docMk/>
            <pc:sldMk cId="3295047166" sldId="338"/>
            <ac:spMk id="4" creationId="{FA5C1A16-C3EC-4FF1-AF20-3819E1CE4E09}"/>
          </ac:spMkLst>
        </pc:spChg>
        <pc:spChg chg="mod">
          <ac:chgData name="Alon Pinheiro" userId="68d1182545d76c74" providerId="LiveId" clId="{91E18FE4-B934-44F4-8EC7-DF701FD452DE}" dt="2021-11-01T13:47:52.728" v="11414" actId="14100"/>
          <ac:spMkLst>
            <pc:docMk/>
            <pc:sldMk cId="3295047166" sldId="338"/>
            <ac:spMk id="5" creationId="{35287286-0648-4906-AE06-8B398675C13E}"/>
          </ac:spMkLst>
        </pc:spChg>
        <pc:spChg chg="add mod">
          <ac:chgData name="Alon Pinheiro" userId="68d1182545d76c74" providerId="LiveId" clId="{91E18FE4-B934-44F4-8EC7-DF701FD452DE}" dt="2021-11-01T13:46:13.022" v="11370" actId="122"/>
          <ac:spMkLst>
            <pc:docMk/>
            <pc:sldMk cId="3295047166" sldId="338"/>
            <ac:spMk id="6" creationId="{934E810C-0B30-4D0D-9620-2BF6F15DC962}"/>
          </ac:spMkLst>
        </pc:spChg>
        <pc:spChg chg="del mod">
          <ac:chgData name="Alon Pinheiro" userId="68d1182545d76c74" providerId="LiveId" clId="{91E18FE4-B934-44F4-8EC7-DF701FD452DE}" dt="2021-11-01T13:12:05.143" v="10799" actId="478"/>
          <ac:spMkLst>
            <pc:docMk/>
            <pc:sldMk cId="3295047166" sldId="338"/>
            <ac:spMk id="9" creationId="{E6161532-4990-4483-95AB-702C6917662A}"/>
          </ac:spMkLst>
        </pc:spChg>
        <pc:spChg chg="del mod">
          <ac:chgData name="Alon Pinheiro" userId="68d1182545d76c74" providerId="LiveId" clId="{91E18FE4-B934-44F4-8EC7-DF701FD452DE}" dt="2021-11-01T13:12:27.505" v="10832" actId="478"/>
          <ac:spMkLst>
            <pc:docMk/>
            <pc:sldMk cId="3295047166" sldId="338"/>
            <ac:spMk id="10" creationId="{FE368027-CCF7-47BA-A3B2-201EF9F46BD5}"/>
          </ac:spMkLst>
        </pc:spChg>
        <pc:spChg chg="del mod">
          <ac:chgData name="Alon Pinheiro" userId="68d1182545d76c74" providerId="LiveId" clId="{91E18FE4-B934-44F4-8EC7-DF701FD452DE}" dt="2021-11-01T13:13:15.792" v="10904" actId="478"/>
          <ac:spMkLst>
            <pc:docMk/>
            <pc:sldMk cId="3295047166" sldId="338"/>
            <ac:spMk id="11" creationId="{73BAE83F-0826-46F6-942B-D98C2652FB3E}"/>
          </ac:spMkLst>
        </pc:spChg>
        <pc:spChg chg="del mod">
          <ac:chgData name="Alon Pinheiro" userId="68d1182545d76c74" providerId="LiveId" clId="{91E18FE4-B934-44F4-8EC7-DF701FD452DE}" dt="2021-11-01T13:13:16.695" v="10905" actId="478"/>
          <ac:spMkLst>
            <pc:docMk/>
            <pc:sldMk cId="3295047166" sldId="338"/>
            <ac:spMk id="12" creationId="{E8836AB5-44D8-40F4-A614-C82D3593492A}"/>
          </ac:spMkLst>
        </pc:spChg>
        <pc:spChg chg="del mod">
          <ac:chgData name="Alon Pinheiro" userId="68d1182545d76c74" providerId="LiveId" clId="{91E18FE4-B934-44F4-8EC7-DF701FD452DE}" dt="2021-11-01T13:13:17.200" v="10906" actId="478"/>
          <ac:spMkLst>
            <pc:docMk/>
            <pc:sldMk cId="3295047166" sldId="338"/>
            <ac:spMk id="13" creationId="{674D6709-80F1-420E-A861-3A2BA0BB9ECC}"/>
          </ac:spMkLst>
        </pc:spChg>
        <pc:spChg chg="mod">
          <ac:chgData name="Alon Pinheiro" userId="68d1182545d76c74" providerId="LiveId" clId="{91E18FE4-B934-44F4-8EC7-DF701FD452DE}" dt="2021-11-01T13:47:22.789" v="11409" actId="1036"/>
          <ac:spMkLst>
            <pc:docMk/>
            <pc:sldMk cId="3295047166" sldId="338"/>
            <ac:spMk id="14" creationId="{67F551F0-190D-4AE2-A675-3E632778AAD5}"/>
          </ac:spMkLst>
        </pc:spChg>
        <pc:spChg chg="mod">
          <ac:chgData name="Alon Pinheiro" userId="68d1182545d76c74" providerId="LiveId" clId="{91E18FE4-B934-44F4-8EC7-DF701FD452DE}" dt="2021-11-01T13:46:30.909" v="11397" actId="14100"/>
          <ac:spMkLst>
            <pc:docMk/>
            <pc:sldMk cId="3295047166" sldId="338"/>
            <ac:spMk id="15" creationId="{3C9896DA-BAD3-47DD-835B-6BF10D3EDE73}"/>
          </ac:spMkLst>
        </pc:spChg>
        <pc:spChg chg="mod">
          <ac:chgData name="Alon Pinheiro" userId="68d1182545d76c74" providerId="LiveId" clId="{91E18FE4-B934-44F4-8EC7-DF701FD452DE}" dt="2021-11-01T13:48:28.647" v="11421" actId="14100"/>
          <ac:spMkLst>
            <pc:docMk/>
            <pc:sldMk cId="3295047166" sldId="338"/>
            <ac:spMk id="16" creationId="{A78549E5-1AA0-4E7F-B902-1941867F3F91}"/>
          </ac:spMkLst>
        </pc:spChg>
        <pc:spChg chg="add mod">
          <ac:chgData name="Alon Pinheiro" userId="68d1182545d76c74" providerId="LiveId" clId="{91E18FE4-B934-44F4-8EC7-DF701FD452DE}" dt="2021-11-01T13:10:13.529" v="10628" actId="571"/>
          <ac:spMkLst>
            <pc:docMk/>
            <pc:sldMk cId="3295047166" sldId="338"/>
            <ac:spMk id="30" creationId="{5843CFB6-1C30-4819-936F-B6DC399F0283}"/>
          </ac:spMkLst>
        </pc:spChg>
        <pc:spChg chg="add mod">
          <ac:chgData name="Alon Pinheiro" userId="68d1182545d76c74" providerId="LiveId" clId="{91E18FE4-B934-44F4-8EC7-DF701FD452DE}" dt="2021-11-01T14:03:43.286" v="11455" actId="14100"/>
          <ac:spMkLst>
            <pc:docMk/>
            <pc:sldMk cId="3295047166" sldId="338"/>
            <ac:spMk id="33" creationId="{0D529AF9-1235-4FD6-A1DA-1B5AF9B0CA08}"/>
          </ac:spMkLst>
        </pc:spChg>
        <pc:spChg chg="add mod">
          <ac:chgData name="Alon Pinheiro" userId="68d1182545d76c74" providerId="LiveId" clId="{91E18FE4-B934-44F4-8EC7-DF701FD452DE}" dt="2021-11-01T14:03:56.323" v="11458" actId="14100"/>
          <ac:spMkLst>
            <pc:docMk/>
            <pc:sldMk cId="3295047166" sldId="338"/>
            <ac:spMk id="34" creationId="{98F27D34-18C8-4504-9F0B-4FD3A9047354}"/>
          </ac:spMkLst>
        </pc:spChg>
        <pc:spChg chg="add del mod">
          <ac:chgData name="Alon Pinheiro" userId="68d1182545d76c74" providerId="LiveId" clId="{91E18FE4-B934-44F4-8EC7-DF701FD452DE}" dt="2021-11-01T13:31:31.867" v="11333" actId="478"/>
          <ac:spMkLst>
            <pc:docMk/>
            <pc:sldMk cId="3295047166" sldId="338"/>
            <ac:spMk id="35" creationId="{7C789540-BAD8-485F-9D28-430045779CCD}"/>
          </ac:spMkLst>
        </pc:spChg>
        <pc:spChg chg="add mod">
          <ac:chgData name="Alon Pinheiro" userId="68d1182545d76c74" providerId="LiveId" clId="{91E18FE4-B934-44F4-8EC7-DF701FD452DE}" dt="2021-11-01T13:47:39.598" v="11412" actId="14100"/>
          <ac:spMkLst>
            <pc:docMk/>
            <pc:sldMk cId="3295047166" sldId="338"/>
            <ac:spMk id="37" creationId="{5A86AC7D-C39B-46DC-A2D0-944FC0B7AA09}"/>
          </ac:spMkLst>
        </pc:spChg>
        <pc:spChg chg="add del mod">
          <ac:chgData name="Alon Pinheiro" userId="68d1182545d76c74" providerId="LiveId" clId="{91E18FE4-B934-44F4-8EC7-DF701FD452DE}" dt="2021-11-01T13:46:50.883" v="11403" actId="478"/>
          <ac:spMkLst>
            <pc:docMk/>
            <pc:sldMk cId="3295047166" sldId="338"/>
            <ac:spMk id="38" creationId="{3C5B5D0B-9224-49CD-A046-3D8C414728FE}"/>
          </ac:spMkLst>
        </pc:spChg>
        <pc:spChg chg="add mod">
          <ac:chgData name="Alon Pinheiro" userId="68d1182545d76c74" providerId="LiveId" clId="{91E18FE4-B934-44F4-8EC7-DF701FD452DE}" dt="2021-11-01T14:04:37.554" v="11468" actId="14100"/>
          <ac:spMkLst>
            <pc:docMk/>
            <pc:sldMk cId="3295047166" sldId="338"/>
            <ac:spMk id="39" creationId="{C128B634-CB5B-47B3-805B-ADD0910BB04D}"/>
          </ac:spMkLst>
        </pc:spChg>
        <pc:spChg chg="add mod">
          <ac:chgData name="Alon Pinheiro" userId="68d1182545d76c74" providerId="LiveId" clId="{91E18FE4-B934-44F4-8EC7-DF701FD452DE}" dt="2021-11-01T14:04:41.092" v="11469" actId="1076"/>
          <ac:spMkLst>
            <pc:docMk/>
            <pc:sldMk cId="3295047166" sldId="338"/>
            <ac:spMk id="40" creationId="{52E0DA9C-CCFF-4DF4-9ADD-8E1F94A7D308}"/>
          </ac:spMkLst>
        </pc:spChg>
        <pc:spChg chg="add mod">
          <ac:chgData name="Alon Pinheiro" userId="68d1182545d76c74" providerId="LiveId" clId="{91E18FE4-B934-44F4-8EC7-DF701FD452DE}" dt="2021-11-01T14:04:28.297" v="11466" actId="14100"/>
          <ac:spMkLst>
            <pc:docMk/>
            <pc:sldMk cId="3295047166" sldId="338"/>
            <ac:spMk id="42" creationId="{C3033175-8066-4BD7-A4F8-9F7119001EC9}"/>
          </ac:spMkLst>
        </pc:spChg>
        <pc:picChg chg="add del mod">
          <ac:chgData name="Alon Pinheiro" userId="68d1182545d76c74" providerId="LiveId" clId="{91E18FE4-B934-44F4-8EC7-DF701FD452DE}" dt="2021-11-01T13:27:25.876" v="11324" actId="478"/>
          <ac:picMkLst>
            <pc:docMk/>
            <pc:sldMk cId="3295047166" sldId="338"/>
            <ac:picMk id="8" creationId="{C4FEB6EB-171A-4A50-BBA0-1D3A66C00860}"/>
          </ac:picMkLst>
        </pc:picChg>
        <pc:picChg chg="add del mod">
          <ac:chgData name="Alon Pinheiro" userId="68d1182545d76c74" providerId="LiveId" clId="{91E18FE4-B934-44F4-8EC7-DF701FD452DE}" dt="2021-11-01T13:58:52.199" v="11451" actId="478"/>
          <ac:picMkLst>
            <pc:docMk/>
            <pc:sldMk cId="3295047166" sldId="338"/>
            <ac:picMk id="18" creationId="{904921CB-0D82-48F9-A797-7ED3B8DA610E}"/>
          </ac:picMkLst>
        </pc:picChg>
        <pc:picChg chg="add mod">
          <ac:chgData name="Alon Pinheiro" userId="68d1182545d76c74" providerId="LiveId" clId="{91E18FE4-B934-44F4-8EC7-DF701FD452DE}" dt="2021-11-01T13:48:36.212" v="11423" actId="1037"/>
          <ac:picMkLst>
            <pc:docMk/>
            <pc:sldMk cId="3295047166" sldId="338"/>
            <ac:picMk id="20" creationId="{90C38308-BCCB-4492-B76E-A1953D56FC77}"/>
          </ac:picMkLst>
        </pc:picChg>
        <pc:picChg chg="add del mod ord">
          <ac:chgData name="Alon Pinheiro" userId="68d1182545d76c74" providerId="LiveId" clId="{91E18FE4-B934-44F4-8EC7-DF701FD452DE}" dt="2021-11-01T13:31:06.430" v="11325" actId="478"/>
          <ac:picMkLst>
            <pc:docMk/>
            <pc:sldMk cId="3295047166" sldId="338"/>
            <ac:picMk id="21" creationId="{A7444C62-787F-4026-9522-FEBBD7A7B881}"/>
          </ac:picMkLst>
        </pc:picChg>
        <pc:picChg chg="add mod ord">
          <ac:chgData name="Alon Pinheiro" userId="68d1182545d76c74" providerId="LiveId" clId="{91E18FE4-B934-44F4-8EC7-DF701FD452DE}" dt="2021-11-01T14:03:48.354" v="11456" actId="1076"/>
          <ac:picMkLst>
            <pc:docMk/>
            <pc:sldMk cId="3295047166" sldId="338"/>
            <ac:picMk id="22" creationId="{B6F2726D-9488-431C-9D02-D1DB49A6A4BE}"/>
          </ac:picMkLst>
        </pc:picChg>
        <pc:picChg chg="add del">
          <ac:chgData name="Alon Pinheiro" userId="68d1182545d76c74" providerId="LiveId" clId="{91E18FE4-B934-44F4-8EC7-DF701FD452DE}" dt="2021-11-01T13:11:53.071" v="10772" actId="478"/>
          <ac:picMkLst>
            <pc:docMk/>
            <pc:sldMk cId="3295047166" sldId="338"/>
            <ac:picMk id="23" creationId="{1817B379-86A3-4DEE-8AD9-4A830B2FA296}"/>
          </ac:picMkLst>
        </pc:picChg>
        <pc:picChg chg="del">
          <ac:chgData name="Alon Pinheiro" userId="68d1182545d76c74" providerId="LiveId" clId="{91E18FE4-B934-44F4-8EC7-DF701FD452DE}" dt="2021-11-01T13:12:04.470" v="10798" actId="478"/>
          <ac:picMkLst>
            <pc:docMk/>
            <pc:sldMk cId="3295047166" sldId="338"/>
            <ac:picMk id="24" creationId="{8329234A-34EE-47B6-B04A-C813FDBB7261}"/>
          </ac:picMkLst>
        </pc:picChg>
        <pc:picChg chg="del">
          <ac:chgData name="Alon Pinheiro" userId="68d1182545d76c74" providerId="LiveId" clId="{91E18FE4-B934-44F4-8EC7-DF701FD452DE}" dt="2021-11-01T13:12:06.432" v="10800" actId="478"/>
          <ac:picMkLst>
            <pc:docMk/>
            <pc:sldMk cId="3295047166" sldId="338"/>
            <ac:picMk id="25" creationId="{E5E556B3-B31E-4F58-A891-7726C98B976C}"/>
          </ac:picMkLst>
        </pc:picChg>
        <pc:picChg chg="del">
          <ac:chgData name="Alon Pinheiro" userId="68d1182545d76c74" providerId="LiveId" clId="{91E18FE4-B934-44F4-8EC7-DF701FD452DE}" dt="2021-11-01T13:12:30.302" v="10834" actId="478"/>
          <ac:picMkLst>
            <pc:docMk/>
            <pc:sldMk cId="3295047166" sldId="338"/>
            <ac:picMk id="26" creationId="{59351E7A-59AA-43FB-8571-864C4E18388F}"/>
          </ac:picMkLst>
        </pc:picChg>
        <pc:picChg chg="del">
          <ac:chgData name="Alon Pinheiro" userId="68d1182545d76c74" providerId="LiveId" clId="{91E18FE4-B934-44F4-8EC7-DF701FD452DE}" dt="2021-11-01T13:12:31.760" v="10835" actId="478"/>
          <ac:picMkLst>
            <pc:docMk/>
            <pc:sldMk cId="3295047166" sldId="338"/>
            <ac:picMk id="27" creationId="{171674B1-2975-4316-9209-F2C5DD306E5C}"/>
          </ac:picMkLst>
        </pc:picChg>
        <pc:picChg chg="del mod">
          <ac:chgData name="Alon Pinheiro" userId="68d1182545d76c74" providerId="LiveId" clId="{91E18FE4-B934-44F4-8EC7-DF701FD452DE}" dt="2021-11-01T13:12:29.481" v="10833" actId="478"/>
          <ac:picMkLst>
            <pc:docMk/>
            <pc:sldMk cId="3295047166" sldId="338"/>
            <ac:picMk id="28" creationId="{B9E2ECC1-9332-40EA-AFBD-41DEFC4669B1}"/>
          </ac:picMkLst>
        </pc:picChg>
        <pc:picChg chg="add mod ord">
          <ac:chgData name="Alon Pinheiro" userId="68d1182545d76c74" providerId="LiveId" clId="{91E18FE4-B934-44F4-8EC7-DF701FD452DE}" dt="2021-11-01T13:58:21.592" v="11441" actId="1038"/>
          <ac:picMkLst>
            <pc:docMk/>
            <pc:sldMk cId="3295047166" sldId="338"/>
            <ac:picMk id="29" creationId="{AD5E64E2-719C-4C0C-8BAA-E07CB68FDFC6}"/>
          </ac:picMkLst>
        </pc:picChg>
        <pc:picChg chg="add mod">
          <ac:chgData name="Alon Pinheiro" userId="68d1182545d76c74" providerId="LiveId" clId="{91E18FE4-B934-44F4-8EC7-DF701FD452DE}" dt="2021-11-01T13:10:13.529" v="10628" actId="571"/>
          <ac:picMkLst>
            <pc:docMk/>
            <pc:sldMk cId="3295047166" sldId="338"/>
            <ac:picMk id="31" creationId="{5DC1279B-E36B-4AB0-9269-193CF4EE5E06}"/>
          </ac:picMkLst>
        </pc:picChg>
        <pc:picChg chg="add del mod">
          <ac:chgData name="Alon Pinheiro" userId="68d1182545d76c74" providerId="LiveId" clId="{91E18FE4-B934-44F4-8EC7-DF701FD452DE}" dt="2021-11-01T13:21:02.777" v="11089" actId="478"/>
          <ac:picMkLst>
            <pc:docMk/>
            <pc:sldMk cId="3295047166" sldId="338"/>
            <ac:picMk id="32" creationId="{561F99B9-6C78-41C3-99CE-A4BB70A3FF00}"/>
          </ac:picMkLst>
        </pc:picChg>
        <pc:picChg chg="add mod">
          <ac:chgData name="Alon Pinheiro" userId="68d1182545d76c74" providerId="LiveId" clId="{91E18FE4-B934-44F4-8EC7-DF701FD452DE}" dt="2021-11-01T13:46:19.700" v="11394" actId="1037"/>
          <ac:picMkLst>
            <pc:docMk/>
            <pc:sldMk cId="3295047166" sldId="338"/>
            <ac:picMk id="36" creationId="{8A3CA45F-9DB1-4B7E-A3F5-D7BC8AD403F5}"/>
          </ac:picMkLst>
        </pc:picChg>
        <pc:picChg chg="add del mod">
          <ac:chgData name="Alon Pinheiro" userId="68d1182545d76c74" providerId="LiveId" clId="{91E18FE4-B934-44F4-8EC7-DF701FD452DE}" dt="2021-11-01T14:04:57.680" v="11472" actId="478"/>
          <ac:picMkLst>
            <pc:docMk/>
            <pc:sldMk cId="3295047166" sldId="338"/>
            <ac:picMk id="41" creationId="{166FE8C6-49D9-4A0B-AC71-AF38937AFEBB}"/>
          </ac:picMkLst>
        </pc:picChg>
      </pc:sldChg>
    </pc:docChg>
  </pc:docChgLst>
  <pc:docChgLst>
    <pc:chgData name="Alon Pinheiro" userId="68d1182545d76c74" providerId="LiveId" clId="{236A4020-FA69-4533-BA46-85F471476C10}"/>
    <pc:docChg chg="undo redo custSel addSld modSld">
      <pc:chgData name="Alon Pinheiro" userId="68d1182545d76c74" providerId="LiveId" clId="{236A4020-FA69-4533-BA46-85F471476C10}" dt="2021-03-13T16:40:59.368" v="1090" actId="166"/>
      <pc:docMkLst>
        <pc:docMk/>
      </pc:docMkLst>
      <pc:sldChg chg="addSp delSp modSp mod">
        <pc:chgData name="Alon Pinheiro" userId="68d1182545d76c74" providerId="LiveId" clId="{236A4020-FA69-4533-BA46-85F471476C10}" dt="2021-03-13T15:53:11.413" v="495" actId="1038"/>
        <pc:sldMkLst>
          <pc:docMk/>
          <pc:sldMk cId="1770047017" sldId="260"/>
        </pc:sldMkLst>
        <pc:spChg chg="mod">
          <ac:chgData name="Alon Pinheiro" userId="68d1182545d76c74" providerId="LiveId" clId="{236A4020-FA69-4533-BA46-85F471476C10}" dt="2021-03-13T15:16:50.316" v="57" actId="14100"/>
          <ac:spMkLst>
            <pc:docMk/>
            <pc:sldMk cId="1770047017" sldId="260"/>
            <ac:spMk id="3" creationId="{08765F8C-E50D-471C-A84F-13A1BD536E35}"/>
          </ac:spMkLst>
        </pc:spChg>
        <pc:spChg chg="mod topLvl">
          <ac:chgData name="Alon Pinheiro" userId="68d1182545d76c74" providerId="LiveId" clId="{236A4020-FA69-4533-BA46-85F471476C10}" dt="2021-03-13T15:53:11.413" v="495" actId="1038"/>
          <ac:spMkLst>
            <pc:docMk/>
            <pc:sldMk cId="1770047017" sldId="260"/>
            <ac:spMk id="4" creationId="{2FC51A79-7FF7-4599-8D9E-CF41D1FCF21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8" creationId="{63721AED-6672-4E20-804E-5B06C2B75A67}"/>
          </ac:spMkLst>
        </pc:spChg>
        <pc:spChg chg="mod ord">
          <ac:chgData name="Alon Pinheiro" userId="68d1182545d76c74" providerId="LiveId" clId="{236A4020-FA69-4533-BA46-85F471476C10}" dt="2021-03-13T15:20:32.922" v="266" actId="167"/>
          <ac:spMkLst>
            <pc:docMk/>
            <pc:sldMk cId="1770047017" sldId="260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5:52:59.313" v="459" actId="14100"/>
          <ac:spMkLst>
            <pc:docMk/>
            <pc:sldMk cId="1770047017" sldId="260"/>
            <ac:spMk id="30" creationId="{FE03E4A4-9B19-4525-BC38-6823E45EFB55}"/>
          </ac:spMkLst>
        </pc:spChg>
        <pc:spChg chg="del mod topLvl">
          <ac:chgData name="Alon Pinheiro" userId="68d1182545d76c74" providerId="LiveId" clId="{236A4020-FA69-4533-BA46-85F471476C10}" dt="2021-03-13T15:31:20.946" v="272" actId="478"/>
          <ac:spMkLst>
            <pc:docMk/>
            <pc:sldMk cId="1770047017" sldId="260"/>
            <ac:spMk id="34" creationId="{F3E11A5B-5350-425B-A906-0CADDD66DCB5}"/>
          </ac:spMkLst>
        </pc:spChg>
        <pc:spChg chg="del">
          <ac:chgData name="Alon Pinheiro" userId="68d1182545d76c74" providerId="LiveId" clId="{236A4020-FA69-4533-BA46-85F471476C10}" dt="2021-03-13T15:18:56.086" v="220" actId="478"/>
          <ac:spMkLst>
            <pc:docMk/>
            <pc:sldMk cId="1770047017" sldId="260"/>
            <ac:spMk id="35" creationId="{117F4A55-DCA4-4281-B7B4-34A34C373BDA}"/>
          </ac:spMkLst>
        </pc:spChg>
        <pc:spChg chg="del mod topLvl">
          <ac:chgData name="Alon Pinheiro" userId="68d1182545d76c74" providerId="LiveId" clId="{236A4020-FA69-4533-BA46-85F471476C10}" dt="2021-03-13T15:16:31.369" v="8" actId="478"/>
          <ac:spMkLst>
            <pc:docMk/>
            <pc:sldMk cId="1770047017" sldId="260"/>
            <ac:spMk id="36" creationId="{5865BEC1-62BF-4843-8163-35FC5807A7E5}"/>
          </ac:spMkLst>
        </pc:spChg>
        <pc:spChg chg="add del">
          <ac:chgData name="Alon Pinheiro" userId="68d1182545d76c74" providerId="LiveId" clId="{236A4020-FA69-4533-BA46-85F471476C10}" dt="2021-03-13T15:16:32.573" v="9" actId="478"/>
          <ac:spMkLst>
            <pc:docMk/>
            <pc:sldMk cId="1770047017" sldId="260"/>
            <ac:spMk id="37" creationId="{F920DDFA-6B01-4A28-891E-A82ECBF8CE9A}"/>
          </ac:spMkLst>
        </pc:spChg>
        <pc:spChg chg="mod">
          <ac:chgData name="Alon Pinheiro" userId="68d1182545d76c74" providerId="LiveId" clId="{236A4020-FA69-4533-BA46-85F471476C10}" dt="2021-03-13T15:36:24.921" v="374" actId="1035"/>
          <ac:spMkLst>
            <pc:docMk/>
            <pc:sldMk cId="1770047017" sldId="260"/>
            <ac:spMk id="44" creationId="{332134A3-C4D3-44D0-A3E3-A2E0851DBC46}"/>
          </ac:spMkLst>
        </pc:spChg>
        <pc:spChg chg="mod">
          <ac:chgData name="Alon Pinheiro" userId="68d1182545d76c74" providerId="LiveId" clId="{236A4020-FA69-4533-BA46-85F471476C10}" dt="2021-03-13T15:36:20.643" v="371" actId="14100"/>
          <ac:spMkLst>
            <pc:docMk/>
            <pc:sldMk cId="1770047017" sldId="260"/>
            <ac:spMk id="45" creationId="{0F0436CF-05D1-4493-9E98-EEC8F80ADA33}"/>
          </ac:spMkLst>
        </pc:spChg>
        <pc:spChg chg="del">
          <ac:chgData name="Alon Pinheiro" userId="68d1182545d76c74" providerId="LiveId" clId="{236A4020-FA69-4533-BA46-85F471476C10}" dt="2021-03-13T15:18:51.297" v="218" actId="478"/>
          <ac:spMkLst>
            <pc:docMk/>
            <pc:sldMk cId="1770047017" sldId="260"/>
            <ac:spMk id="46" creationId="{31030B6D-44AF-40EF-B222-16639914673F}"/>
          </ac:spMkLst>
        </pc:spChg>
        <pc:spChg chg="mod">
          <ac:chgData name="Alon Pinheiro" userId="68d1182545d76c74" providerId="LiveId" clId="{236A4020-FA69-4533-BA46-85F471476C10}" dt="2021-03-13T15:41:44.880" v="449" actId="14100"/>
          <ac:spMkLst>
            <pc:docMk/>
            <pc:sldMk cId="1770047017" sldId="260"/>
            <ac:spMk id="52" creationId="{8BAAD97D-3ADD-4C66-BDEA-888A792F5C0A}"/>
          </ac:spMkLst>
        </pc:spChg>
        <pc:spChg chg="add del mod ord">
          <ac:chgData name="Alon Pinheiro" userId="68d1182545d76c74" providerId="LiveId" clId="{236A4020-FA69-4533-BA46-85F471476C10}" dt="2021-03-13T15:20:08.338" v="260" actId="478"/>
          <ac:spMkLst>
            <pc:docMk/>
            <pc:sldMk cId="1770047017" sldId="260"/>
            <ac:spMk id="53" creationId="{2C4DE02B-F47C-4A1B-B66A-1D61A6A78B36}"/>
          </ac:spMkLst>
        </pc:spChg>
        <pc:spChg chg="mod">
          <ac:chgData name="Alon Pinheiro" userId="68d1182545d76c74" providerId="LiveId" clId="{236A4020-FA69-4533-BA46-85F471476C10}" dt="2021-03-13T15:41:48.080" v="450" actId="14100"/>
          <ac:spMkLst>
            <pc:docMk/>
            <pc:sldMk cId="1770047017" sldId="260"/>
            <ac:spMk id="58" creationId="{0850E2E2-BED8-4F07-957D-799FAB56E909}"/>
          </ac:spMkLst>
        </pc:spChg>
        <pc:spChg chg="mod">
          <ac:chgData name="Alon Pinheiro" userId="68d1182545d76c74" providerId="LiveId" clId="{236A4020-FA69-4533-BA46-85F471476C10}" dt="2021-03-13T15:41:28.115" v="430" actId="14100"/>
          <ac:spMkLst>
            <pc:docMk/>
            <pc:sldMk cId="1770047017" sldId="260"/>
            <ac:spMk id="59" creationId="{FE75C740-3039-4C62-A434-DEEF0C92F3A6}"/>
          </ac:spMkLst>
        </pc:spChg>
        <pc:spChg chg="mod">
          <ac:chgData name="Alon Pinheiro" userId="68d1182545d76c74" providerId="LiveId" clId="{236A4020-FA69-4533-BA46-85F471476C10}" dt="2021-03-13T15:41:22.595" v="429" actId="14100"/>
          <ac:spMkLst>
            <pc:docMk/>
            <pc:sldMk cId="1770047017" sldId="260"/>
            <ac:spMk id="60" creationId="{0870A335-7020-484B-8700-B7648672D5D7}"/>
          </ac:spMkLst>
        </pc:spChg>
        <pc:spChg chg="mod">
          <ac:chgData name="Alon Pinheiro" userId="68d1182545d76c74" providerId="LiveId" clId="{236A4020-FA69-4533-BA46-85F471476C10}" dt="2021-03-13T15:35:22.561" v="364" actId="14100"/>
          <ac:spMkLst>
            <pc:docMk/>
            <pc:sldMk cId="1770047017" sldId="260"/>
            <ac:spMk id="67" creationId="{71F98138-A047-499E-B5ED-3D7CB79472A6}"/>
          </ac:spMkLst>
        </pc:spChg>
        <pc:spChg chg="mod">
          <ac:chgData name="Alon Pinheiro" userId="68d1182545d76c74" providerId="LiveId" clId="{236A4020-FA69-4533-BA46-85F471476C10}" dt="2021-03-13T15:35:10.758" v="362" actId="14100"/>
          <ac:spMkLst>
            <pc:docMk/>
            <pc:sldMk cId="1770047017" sldId="260"/>
            <ac:spMk id="68" creationId="{B0142D50-14CA-4610-9DBB-B3436B0467BB}"/>
          </ac:spMkLst>
        </pc:spChg>
        <pc:grpChg chg="add del">
          <ac:chgData name="Alon Pinheiro" userId="68d1182545d76c74" providerId="LiveId" clId="{236A4020-FA69-4533-BA46-85F471476C10}" dt="2021-03-13T15:16:27.485" v="7" actId="165"/>
          <ac:grpSpMkLst>
            <pc:docMk/>
            <pc:sldMk cId="1770047017" sldId="260"/>
            <ac:grpSpMk id="2" creationId="{EC7F49B1-2F3E-4E9D-89EA-A01E3D9ED660}"/>
          </ac:grpSpMkLst>
        </pc:grpChg>
        <pc:grpChg chg="mod">
          <ac:chgData name="Alon Pinheiro" userId="68d1182545d76c74" providerId="LiveId" clId="{236A4020-FA69-4533-BA46-85F471476C10}" dt="2021-03-13T15:44:05.064" v="456" actId="14100"/>
          <ac:grpSpMkLst>
            <pc:docMk/>
            <pc:sldMk cId="1770047017" sldId="260"/>
            <ac:grpSpMk id="5" creationId="{0D199CFD-8AE7-44D8-9B88-D961E29B6CBE}"/>
          </ac:grpSpMkLst>
        </pc:grpChg>
        <pc:grpChg chg="mod">
          <ac:chgData name="Alon Pinheiro" userId="68d1182545d76c74" providerId="LiveId" clId="{236A4020-FA69-4533-BA46-85F471476C10}" dt="2021-03-13T15:44:01.684" v="455" actId="14100"/>
          <ac:grpSpMkLst>
            <pc:docMk/>
            <pc:sldMk cId="1770047017" sldId="260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5:18:31.679" v="177" actId="478"/>
          <ac:grpSpMkLst>
            <pc:docMk/>
            <pc:sldMk cId="1770047017" sldId="260"/>
            <ac:grpSpMk id="10" creationId="{109792C2-FA95-42BC-9545-7BD9CC1E0307}"/>
          </ac:grpSpMkLst>
        </pc:grpChg>
        <pc:grpChg chg="mod topLvl">
          <ac:chgData name="Alon Pinheiro" userId="68d1182545d76c74" providerId="LiveId" clId="{236A4020-FA69-4533-BA46-85F471476C10}" dt="2021-03-13T15:53:11.413" v="495" actId="1038"/>
          <ac:grpSpMkLst>
            <pc:docMk/>
            <pc:sldMk cId="1770047017" sldId="260"/>
            <ac:grpSpMk id="19" creationId="{F13765A7-578C-45BC-B36E-321EAA074357}"/>
          </ac:grpSpMkLst>
        </pc:grpChg>
        <pc:picChg chg="add del mod modCrop">
          <ac:chgData name="Alon Pinheiro" userId="68d1182545d76c74" providerId="LiveId" clId="{236A4020-FA69-4533-BA46-85F471476C10}" dt="2021-03-13T15:36:08.897" v="370" actId="478"/>
          <ac:picMkLst>
            <pc:docMk/>
            <pc:sldMk cId="1770047017" sldId="260"/>
            <ac:picMk id="15" creationId="{A3BD8732-7AD5-41F9-8CCB-B1F4D9196F54}"/>
          </ac:picMkLst>
        </pc:picChg>
        <pc:picChg chg="del">
          <ac:chgData name="Alon Pinheiro" userId="68d1182545d76c74" providerId="LiveId" clId="{236A4020-FA69-4533-BA46-85F471476C10}" dt="2021-03-13T15:18:52.037" v="219" actId="478"/>
          <ac:picMkLst>
            <pc:docMk/>
            <pc:sldMk cId="1770047017" sldId="260"/>
            <ac:picMk id="47" creationId="{995B4724-5E0A-4C62-9D4F-BF42EFE4A7D8}"/>
          </ac:picMkLst>
        </pc:picChg>
        <pc:picChg chg="mod">
          <ac:chgData name="Alon Pinheiro" userId="68d1182545d76c74" providerId="LiveId" clId="{236A4020-FA69-4533-BA46-85F471476C10}" dt="2021-03-13T15:41:43.278" v="448" actId="1037"/>
          <ac:picMkLst>
            <pc:docMk/>
            <pc:sldMk cId="1770047017" sldId="260"/>
            <ac:picMk id="69" creationId="{27F31377-7AA6-49B3-A2BD-9043B2D3F04A}"/>
          </ac:picMkLst>
        </pc:picChg>
        <pc:picChg chg="mod">
          <ac:chgData name="Alon Pinheiro" userId="68d1182545d76c74" providerId="LiveId" clId="{236A4020-FA69-4533-BA46-85F471476C10}" dt="2021-03-13T15:41:30.112" v="438" actId="1038"/>
          <ac:picMkLst>
            <pc:docMk/>
            <pc:sldMk cId="1770047017" sldId="260"/>
            <ac:picMk id="71" creationId="{BFCC8DD1-118E-48D6-A89C-C9AC7C0539E9}"/>
          </ac:picMkLst>
        </pc:picChg>
        <pc:picChg chg="mod">
          <ac:chgData name="Alon Pinheiro" userId="68d1182545d76c74" providerId="LiveId" clId="{236A4020-FA69-4533-BA46-85F471476C10}" dt="2021-03-13T15:41:49.591" v="451" actId="1037"/>
          <ac:picMkLst>
            <pc:docMk/>
            <pc:sldMk cId="1770047017" sldId="260"/>
            <ac:picMk id="73" creationId="{893EE762-B5CF-4440-9E09-8ED1044315C4}"/>
          </ac:picMkLst>
        </pc:picChg>
        <pc:picChg chg="mod">
          <ac:chgData name="Alon Pinheiro" userId="68d1182545d76c74" providerId="LiveId" clId="{236A4020-FA69-4533-BA46-85F471476C10}" dt="2021-03-13T15:41:19.870" v="428" actId="1038"/>
          <ac:picMkLst>
            <pc:docMk/>
            <pc:sldMk cId="1770047017" sldId="260"/>
            <ac:picMk id="75" creationId="{057B6255-2CE5-4811-9B47-C97DC682A57F}"/>
          </ac:picMkLst>
        </pc:picChg>
        <pc:cxnChg chg="del">
          <ac:chgData name="Alon Pinheiro" userId="68d1182545d76c74" providerId="LiveId" clId="{236A4020-FA69-4533-BA46-85F471476C10}" dt="2021-03-13T15:16:34.734" v="10" actId="478"/>
          <ac:cxnSpMkLst>
            <pc:docMk/>
            <pc:sldMk cId="1770047017" sldId="260"/>
            <ac:cxnSpMk id="29" creationId="{B911E4E2-D9AA-4754-B7C0-2E607F2D86D4}"/>
          </ac:cxnSpMkLst>
        </pc:cxnChg>
        <pc:cxnChg chg="del">
          <ac:chgData name="Alon Pinheiro" userId="68d1182545d76c74" providerId="LiveId" clId="{236A4020-FA69-4533-BA46-85F471476C10}" dt="2021-03-13T15:16:11.781" v="0" actId="478"/>
          <ac:cxnSpMkLst>
            <pc:docMk/>
            <pc:sldMk cId="1770047017" sldId="260"/>
            <ac:cxnSpMk id="39" creationId="{6EA72B14-0F58-42AA-88AE-ED55F00981AF}"/>
          </ac:cxnSpMkLst>
        </pc:cxnChg>
        <pc:cxnChg chg="add del mod">
          <ac:chgData name="Alon Pinheiro" userId="68d1182545d76c74" providerId="LiveId" clId="{236A4020-FA69-4533-BA46-85F471476C10}" dt="2021-03-13T15:31:23.740" v="273" actId="478"/>
          <ac:cxnSpMkLst>
            <pc:docMk/>
            <pc:sldMk cId="1770047017" sldId="260"/>
            <ac:cxnSpMk id="40" creationId="{2A63C697-9B09-49F7-81A3-2078461C95A3}"/>
          </ac:cxnSpMkLst>
        </pc:cxnChg>
      </pc:sldChg>
      <pc:sldChg chg="addSp delSp modSp new mod">
        <pc:chgData name="Alon Pinheiro" userId="68d1182545d76c74" providerId="LiveId" clId="{236A4020-FA69-4533-BA46-85F471476C10}" dt="2021-03-13T16:12:57.506" v="598" actId="478"/>
        <pc:sldMkLst>
          <pc:docMk/>
          <pc:sldMk cId="3601915881" sldId="261"/>
        </pc:sldMkLst>
        <pc:spChg chg="del">
          <ac:chgData name="Alon Pinheiro" userId="68d1182545d76c74" providerId="LiveId" clId="{236A4020-FA69-4533-BA46-85F471476C10}" dt="2021-03-13T15:58:00.516" v="505" actId="478"/>
          <ac:spMkLst>
            <pc:docMk/>
            <pc:sldMk cId="3601915881" sldId="261"/>
            <ac:spMk id="2" creationId="{0F2D9BB9-086E-447E-B66A-E3A6FE12EEB2}"/>
          </ac:spMkLst>
        </pc:spChg>
        <pc:spChg chg="del">
          <ac:chgData name="Alon Pinheiro" userId="68d1182545d76c74" providerId="LiveId" clId="{236A4020-FA69-4533-BA46-85F471476C10}" dt="2021-03-13T15:56:09.884" v="497"/>
          <ac:spMkLst>
            <pc:docMk/>
            <pc:sldMk cId="3601915881" sldId="261"/>
            <ac:spMk id="3" creationId="{FEB057B6-125F-41F3-A17D-D2304E9A305C}"/>
          </ac:spMkLst>
        </pc:spChg>
        <pc:spChg chg="add del mod">
          <ac:chgData name="Alon Pinheiro" userId="68d1182545d76c74" providerId="LiveId" clId="{236A4020-FA69-4533-BA46-85F471476C10}" dt="2021-03-13T15:56:14.868" v="499"/>
          <ac:spMkLst>
            <pc:docMk/>
            <pc:sldMk cId="3601915881" sldId="261"/>
            <ac:spMk id="7" creationId="{656CB36E-C0A0-47C9-B14F-C6C90FB455E0}"/>
          </ac:spMkLst>
        </pc:spChg>
        <pc:spChg chg="add mod">
          <ac:chgData name="Alon Pinheiro" userId="68d1182545d76c74" providerId="LiveId" clId="{236A4020-FA69-4533-BA46-85F471476C10}" dt="2021-03-13T15:58:05.910" v="507" actId="14100"/>
          <ac:spMkLst>
            <pc:docMk/>
            <pc:sldMk cId="3601915881" sldId="261"/>
            <ac:spMk id="10" creationId="{41A1DC00-D982-4252-906D-FB1DC1AF1443}"/>
          </ac:spMkLst>
        </pc:spChg>
        <pc:spChg chg="add del mod">
          <ac:chgData name="Alon Pinheiro" userId="68d1182545d76c74" providerId="LiveId" clId="{236A4020-FA69-4533-BA46-85F471476C10}" dt="2021-03-13T16:07:17.660" v="544"/>
          <ac:spMkLst>
            <pc:docMk/>
            <pc:sldMk cId="3601915881" sldId="261"/>
            <ac:spMk id="12" creationId="{1EC46B53-7BE6-4B97-A198-769355257F5F}"/>
          </ac:spMkLst>
        </pc:spChg>
        <pc:picChg chg="add del mod">
          <ac:chgData name="Alon Pinheiro" userId="68d1182545d76c74" providerId="LiveId" clId="{236A4020-FA69-4533-BA46-85F471476C10}" dt="2021-03-13T15:56:11.013" v="498" actId="478"/>
          <ac:picMkLst>
            <pc:docMk/>
            <pc:sldMk cId="3601915881" sldId="261"/>
            <ac:picMk id="5" creationId="{81056C56-C43E-4DC4-BFD8-73A401317749}"/>
          </ac:picMkLst>
        </pc:picChg>
        <pc:picChg chg="add del mod ord">
          <ac:chgData name="Alon Pinheiro" userId="68d1182545d76c74" providerId="LiveId" clId="{236A4020-FA69-4533-BA46-85F471476C10}" dt="2021-03-13T15:58:33.842" v="510" actId="21"/>
          <ac:picMkLst>
            <pc:docMk/>
            <pc:sldMk cId="3601915881" sldId="261"/>
            <ac:picMk id="9" creationId="{7E68C4A0-4CF0-447D-84BB-C417F4348651}"/>
          </ac:picMkLst>
        </pc:picChg>
        <pc:picChg chg="add mod">
          <ac:chgData name="Alon Pinheiro" userId="68d1182545d76c74" providerId="LiveId" clId="{236A4020-FA69-4533-BA46-85F471476C10}" dt="2021-03-13T16:07:20.449" v="546" actId="1076"/>
          <ac:picMkLst>
            <pc:docMk/>
            <pc:sldMk cId="3601915881" sldId="261"/>
            <ac:picMk id="13" creationId="{5F82FF8C-E0AC-4C6B-9CA3-D3CF222C0704}"/>
          </ac:picMkLst>
        </pc:picChg>
        <pc:picChg chg="add del mod">
          <ac:chgData name="Alon Pinheiro" userId="68d1182545d76c74" providerId="LiveId" clId="{236A4020-FA69-4533-BA46-85F471476C10}" dt="2021-03-13T16:12:57.506" v="598" actId="478"/>
          <ac:picMkLst>
            <pc:docMk/>
            <pc:sldMk cId="3601915881" sldId="261"/>
            <ac:picMk id="14" creationId="{5881517F-917A-46C3-A966-A47877799A86}"/>
          </ac:picMkLst>
        </pc:picChg>
        <pc:picChg chg="add mod">
          <ac:chgData name="Alon Pinheiro" userId="68d1182545d76c74" providerId="LiveId" clId="{236A4020-FA69-4533-BA46-85F471476C10}" dt="2021-03-13T16:07:17.660" v="544"/>
          <ac:picMkLst>
            <pc:docMk/>
            <pc:sldMk cId="3601915881" sldId="261"/>
            <ac:picMk id="16" creationId="{C3BCA1FB-CD84-47AE-A97A-41E0B8ED3339}"/>
          </ac:picMkLst>
        </pc:picChg>
        <pc:picChg chg="add del mod">
          <ac:chgData name="Alon Pinheiro" userId="68d1182545d76c74" providerId="LiveId" clId="{236A4020-FA69-4533-BA46-85F471476C10}" dt="2021-03-13T16:07:26.233" v="548" actId="21"/>
          <ac:picMkLst>
            <pc:docMk/>
            <pc:sldMk cId="3601915881" sldId="261"/>
            <ac:picMk id="18" creationId="{CF68B129-C6B8-49DB-B153-D75EC2FCCA90}"/>
          </ac:picMkLst>
        </pc:picChg>
      </pc:sldChg>
      <pc:sldChg chg="addSp delSp modSp add mod">
        <pc:chgData name="Alon Pinheiro" userId="68d1182545d76c74" providerId="LiveId" clId="{236A4020-FA69-4533-BA46-85F471476C10}" dt="2021-03-13T16:40:59.368" v="1090" actId="166"/>
        <pc:sldMkLst>
          <pc:docMk/>
          <pc:sldMk cId="2393754157" sldId="262"/>
        </pc:sldMkLst>
        <pc:spChg chg="mod">
          <ac:chgData name="Alon Pinheiro" userId="68d1182545d76c74" providerId="LiveId" clId="{236A4020-FA69-4533-BA46-85F471476C10}" dt="2021-03-13T16:37:58.524" v="969" actId="1037"/>
          <ac:spMkLst>
            <pc:docMk/>
            <pc:sldMk cId="2393754157" sldId="262"/>
            <ac:spMk id="3" creationId="{08765F8C-E50D-471C-A84F-13A1BD536E35}"/>
          </ac:spMkLst>
        </pc:spChg>
        <pc:spChg chg="del">
          <ac:chgData name="Alon Pinheiro" userId="68d1182545d76c74" providerId="LiveId" clId="{236A4020-FA69-4533-BA46-85F471476C10}" dt="2021-03-13T16:11:45.268" v="577" actId="478"/>
          <ac:spMkLst>
            <pc:docMk/>
            <pc:sldMk cId="2393754157" sldId="262"/>
            <ac:spMk id="4" creationId="{2FC51A79-7FF7-4599-8D9E-CF41D1FCF210}"/>
          </ac:spMkLst>
        </pc:spChg>
        <pc:spChg chg="add del mod">
          <ac:chgData name="Alon Pinheiro" userId="68d1182545d76c74" providerId="LiveId" clId="{236A4020-FA69-4533-BA46-85F471476C10}" dt="2021-03-13T16:05:48.531" v="540" actId="478"/>
          <ac:spMkLst>
            <pc:docMk/>
            <pc:sldMk cId="2393754157" sldId="262"/>
            <ac:spMk id="12" creationId="{ED30745B-2F60-4B4D-A237-146E9C3DE36D}"/>
          </ac:spMkLst>
        </pc:spChg>
        <pc:spChg chg="mod">
          <ac:chgData name="Alon Pinheiro" userId="68d1182545d76c74" providerId="LiveId" clId="{236A4020-FA69-4533-BA46-85F471476C10}" dt="2021-03-13T16:08:01.451" v="555" actId="207"/>
          <ac:spMkLst>
            <pc:docMk/>
            <pc:sldMk cId="2393754157" sldId="262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6:14:44.508" v="615" actId="478"/>
          <ac:spMkLst>
            <pc:docMk/>
            <pc:sldMk cId="2393754157" sldId="262"/>
            <ac:spMk id="20" creationId="{6982DC36-7C46-4ED6-B7FE-7AD257A361E0}"/>
          </ac:spMkLst>
        </pc:spChg>
        <pc:spChg chg="mod">
          <ac:chgData name="Alon Pinheiro" userId="68d1182545d76c74" providerId="LiveId" clId="{236A4020-FA69-4533-BA46-85F471476C10}" dt="2021-03-13T16:27:56.646" v="944" actId="14100"/>
          <ac:spMkLst>
            <pc:docMk/>
            <pc:sldMk cId="2393754157" sldId="262"/>
            <ac:spMk id="30" creationId="{FE03E4A4-9B19-4525-BC38-6823E45EFB55}"/>
          </ac:spMkLst>
        </pc:spChg>
        <pc:spChg chg="add del mod">
          <ac:chgData name="Alon Pinheiro" userId="68d1182545d76c74" providerId="LiveId" clId="{236A4020-FA69-4533-BA46-85F471476C10}" dt="2021-03-13T16:24:41.622" v="666" actId="478"/>
          <ac:spMkLst>
            <pc:docMk/>
            <pc:sldMk cId="2393754157" sldId="262"/>
            <ac:spMk id="50" creationId="{B7C6EF6A-FB47-4795-A228-2D3C2352CBB5}"/>
          </ac:spMkLst>
        </pc:spChg>
        <pc:spChg chg="add mod">
          <ac:chgData name="Alon Pinheiro" userId="68d1182545d76c74" providerId="LiveId" clId="{236A4020-FA69-4533-BA46-85F471476C10}" dt="2021-03-13T16:24:47.237" v="670" actId="571"/>
          <ac:spMkLst>
            <pc:docMk/>
            <pc:sldMk cId="2393754157" sldId="262"/>
            <ac:spMk id="51" creationId="{0B75EB35-84AB-4686-AFF4-D4C8D9529A91}"/>
          </ac:spMkLst>
        </pc:spChg>
        <pc:spChg chg="add del mod">
          <ac:chgData name="Alon Pinheiro" userId="68d1182545d76c74" providerId="LiveId" clId="{236A4020-FA69-4533-BA46-85F471476C10}" dt="2021-03-13T16:38:36.436" v="982" actId="14100"/>
          <ac:spMkLst>
            <pc:docMk/>
            <pc:sldMk cId="2393754157" sldId="262"/>
            <ac:spMk id="52" creationId="{8BAAD97D-3ADD-4C66-BDEA-888A792F5C0A}"/>
          </ac:spMkLst>
        </pc:spChg>
        <pc:spChg chg="add mod">
          <ac:chgData name="Alon Pinheiro" userId="68d1182545d76c74" providerId="LiveId" clId="{236A4020-FA69-4533-BA46-85F471476C10}" dt="2021-03-13T16:24:46.913" v="669" actId="571"/>
          <ac:spMkLst>
            <pc:docMk/>
            <pc:sldMk cId="2393754157" sldId="262"/>
            <ac:spMk id="53" creationId="{DD4863E7-F61E-43F3-806C-1F60C6902D92}"/>
          </ac:spMkLst>
        </pc:spChg>
        <pc:spChg chg="add del mod">
          <ac:chgData name="Alon Pinheiro" userId="68d1182545d76c74" providerId="LiveId" clId="{236A4020-FA69-4533-BA46-85F471476C10}" dt="2021-03-13T16:25:16.335" v="701" actId="478"/>
          <ac:spMkLst>
            <pc:docMk/>
            <pc:sldMk cId="2393754157" sldId="262"/>
            <ac:spMk id="54" creationId="{960385D4-BC28-49B1-99A0-AAF9FBB0399C}"/>
          </ac:spMkLst>
        </pc:spChg>
        <pc:spChg chg="add del mod">
          <ac:chgData name="Alon Pinheiro" userId="68d1182545d76c74" providerId="LiveId" clId="{236A4020-FA69-4533-BA46-85F471476C10}" dt="2021-03-13T16:25:15.837" v="700" actId="478"/>
          <ac:spMkLst>
            <pc:docMk/>
            <pc:sldMk cId="2393754157" sldId="262"/>
            <ac:spMk id="55" creationId="{55DCF583-D4A9-463F-89B6-738FD9EE5AE4}"/>
          </ac:spMkLst>
        </pc:spChg>
        <pc:spChg chg="add del mod">
          <ac:chgData name="Alon Pinheiro" userId="68d1182545d76c74" providerId="LiveId" clId="{236A4020-FA69-4533-BA46-85F471476C10}" dt="2021-03-13T16:25:15.352" v="699" actId="478"/>
          <ac:spMkLst>
            <pc:docMk/>
            <pc:sldMk cId="2393754157" sldId="262"/>
            <ac:spMk id="56" creationId="{574E96B6-9993-4D52-8FAE-9A216D0F7DCF}"/>
          </ac:spMkLst>
        </pc:spChg>
        <pc:spChg chg="add mod">
          <ac:chgData name="Alon Pinheiro" userId="68d1182545d76c74" providerId="LiveId" clId="{236A4020-FA69-4533-BA46-85F471476C10}" dt="2021-03-13T16:25:48.059" v="712" actId="571"/>
          <ac:spMkLst>
            <pc:docMk/>
            <pc:sldMk cId="2393754157" sldId="262"/>
            <ac:spMk id="57" creationId="{28C52E7F-2003-468F-9F15-374741657146}"/>
          </ac:spMkLst>
        </pc:spChg>
        <pc:spChg chg="del">
          <ac:chgData name="Alon Pinheiro" userId="68d1182545d76c74" providerId="LiveId" clId="{236A4020-FA69-4533-BA46-85F471476C10}" dt="2021-03-13T16:15:01.199" v="617" actId="478"/>
          <ac:spMkLst>
            <pc:docMk/>
            <pc:sldMk cId="2393754157" sldId="262"/>
            <ac:spMk id="58" creationId="{0850E2E2-BED8-4F07-957D-799FAB56E909}"/>
          </ac:spMkLst>
        </pc:spChg>
        <pc:spChg chg="del">
          <ac:chgData name="Alon Pinheiro" userId="68d1182545d76c74" providerId="LiveId" clId="{236A4020-FA69-4533-BA46-85F471476C10}" dt="2021-03-13T16:15:02.079" v="618" actId="478"/>
          <ac:spMkLst>
            <pc:docMk/>
            <pc:sldMk cId="2393754157" sldId="262"/>
            <ac:spMk id="59" creationId="{FE75C740-3039-4C62-A434-DEEF0C92F3A6}"/>
          </ac:spMkLst>
        </pc:spChg>
        <pc:spChg chg="del">
          <ac:chgData name="Alon Pinheiro" userId="68d1182545d76c74" providerId="LiveId" clId="{236A4020-FA69-4533-BA46-85F471476C10}" dt="2021-03-13T16:15:02.978" v="619" actId="478"/>
          <ac:spMkLst>
            <pc:docMk/>
            <pc:sldMk cId="2393754157" sldId="262"/>
            <ac:spMk id="60" creationId="{0870A335-7020-484B-8700-B7648672D5D7}"/>
          </ac:spMkLst>
        </pc:spChg>
        <pc:spChg chg="add mod">
          <ac:chgData name="Alon Pinheiro" userId="68d1182545d76c74" providerId="LiveId" clId="{236A4020-FA69-4533-BA46-85F471476C10}" dt="2021-03-13T16:25:47.762" v="711" actId="571"/>
          <ac:spMkLst>
            <pc:docMk/>
            <pc:sldMk cId="2393754157" sldId="262"/>
            <ac:spMk id="61" creationId="{A7DDE8D3-AA12-496A-9A4E-9868FA7342CF}"/>
          </ac:spMkLst>
        </pc:spChg>
        <pc:spChg chg="add mod">
          <ac:chgData name="Alon Pinheiro" userId="68d1182545d76c74" providerId="LiveId" clId="{236A4020-FA69-4533-BA46-85F471476C10}" dt="2021-03-13T16:25:47.554" v="710" actId="571"/>
          <ac:spMkLst>
            <pc:docMk/>
            <pc:sldMk cId="2393754157" sldId="262"/>
            <ac:spMk id="62" creationId="{FC80C84B-EE54-4063-B671-F16F2DFA7718}"/>
          </ac:spMkLst>
        </pc:spChg>
        <pc:spChg chg="add mod">
          <ac:chgData name="Alon Pinheiro" userId="68d1182545d76c74" providerId="LiveId" clId="{236A4020-FA69-4533-BA46-85F471476C10}" dt="2021-03-13T16:38:33.842" v="981" actId="14100"/>
          <ac:spMkLst>
            <pc:docMk/>
            <pc:sldMk cId="2393754157" sldId="262"/>
            <ac:spMk id="63" creationId="{A90EB5EE-F85F-48AF-B3A8-172BEDE43A31}"/>
          </ac:spMkLst>
        </pc:spChg>
        <pc:spChg chg="add mod">
          <ac:chgData name="Alon Pinheiro" userId="68d1182545d76c74" providerId="LiveId" clId="{236A4020-FA69-4533-BA46-85F471476C10}" dt="2021-03-13T16:38:44.037" v="983" actId="14100"/>
          <ac:spMkLst>
            <pc:docMk/>
            <pc:sldMk cId="2393754157" sldId="262"/>
            <ac:spMk id="64" creationId="{D797E124-E200-4981-BBFD-BC648F3C1BA0}"/>
          </ac:spMkLst>
        </pc:spChg>
        <pc:spChg chg="add mod">
          <ac:chgData name="Alon Pinheiro" userId="68d1182545d76c74" providerId="LiveId" clId="{236A4020-FA69-4533-BA46-85F471476C10}" dt="2021-03-13T16:38:26.994" v="973" actId="1076"/>
          <ac:spMkLst>
            <pc:docMk/>
            <pc:sldMk cId="2393754157" sldId="262"/>
            <ac:spMk id="70" creationId="{444A2FC5-067A-4B0C-B0DA-D45236F45517}"/>
          </ac:spMkLst>
        </pc:spChg>
        <pc:spChg chg="add mod">
          <ac:chgData name="Alon Pinheiro" userId="68d1182545d76c74" providerId="LiveId" clId="{236A4020-FA69-4533-BA46-85F471476C10}" dt="2021-03-13T16:28:32.765" v="954" actId="14100"/>
          <ac:spMkLst>
            <pc:docMk/>
            <pc:sldMk cId="2393754157" sldId="262"/>
            <ac:spMk id="72" creationId="{006C851A-5276-4BEE-BA96-E7BA6FC45602}"/>
          </ac:spMkLst>
        </pc:spChg>
        <pc:spChg chg="add mod">
          <ac:chgData name="Alon Pinheiro" userId="68d1182545d76c74" providerId="LiveId" clId="{236A4020-FA69-4533-BA46-85F471476C10}" dt="2021-03-13T16:40:13.172" v="1022" actId="14100"/>
          <ac:spMkLst>
            <pc:docMk/>
            <pc:sldMk cId="2393754157" sldId="262"/>
            <ac:spMk id="74" creationId="{B2D44AE8-B254-4EC9-864E-1521FA2FD70E}"/>
          </ac:spMkLst>
        </pc:spChg>
        <pc:spChg chg="add mod ord">
          <ac:chgData name="Alon Pinheiro" userId="68d1182545d76c74" providerId="LiveId" clId="{236A4020-FA69-4533-BA46-85F471476C10}" dt="2021-03-13T16:40:59.368" v="1090" actId="166"/>
          <ac:spMkLst>
            <pc:docMk/>
            <pc:sldMk cId="2393754157" sldId="262"/>
            <ac:spMk id="76" creationId="{1C1B0976-AA43-4EE7-B2DC-E1E3A3FB7E81}"/>
          </ac:spMkLst>
        </pc:spChg>
        <pc:grpChg chg="del">
          <ac:chgData name="Alon Pinheiro" userId="68d1182545d76c74" providerId="LiveId" clId="{236A4020-FA69-4533-BA46-85F471476C10}" dt="2021-03-13T16:15:06.065" v="620" actId="478"/>
          <ac:grpSpMkLst>
            <pc:docMk/>
            <pc:sldMk cId="2393754157" sldId="262"/>
            <ac:grpSpMk id="5" creationId="{0D199CFD-8AE7-44D8-9B88-D961E29B6CBE}"/>
          </ac:grpSpMkLst>
        </pc:grpChg>
        <pc:grpChg chg="del">
          <ac:chgData name="Alon Pinheiro" userId="68d1182545d76c74" providerId="LiveId" clId="{236A4020-FA69-4533-BA46-85F471476C10}" dt="2021-03-13T16:27:18.246" v="930" actId="478"/>
          <ac:grpSpMkLst>
            <pc:docMk/>
            <pc:sldMk cId="2393754157" sldId="262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6:11:46.174" v="578" actId="478"/>
          <ac:grpSpMkLst>
            <pc:docMk/>
            <pc:sldMk cId="2393754157" sldId="262"/>
            <ac:grpSpMk id="19" creationId="{F13765A7-578C-45BC-B36E-321EAA074357}"/>
          </ac:grpSpMkLst>
        </pc:grpChg>
        <pc:picChg chg="add del mod">
          <ac:chgData name="Alon Pinheiro" userId="68d1182545d76c74" providerId="LiveId" clId="{236A4020-FA69-4533-BA46-85F471476C10}" dt="2021-03-13T16:06:01.065" v="541" actId="21"/>
          <ac:picMkLst>
            <pc:docMk/>
            <pc:sldMk cId="2393754157" sldId="262"/>
            <ac:picMk id="10" creationId="{F4CF45F4-83DF-49AE-A18C-B1D4CEE89B07}"/>
          </ac:picMkLst>
        </pc:picChg>
        <pc:picChg chg="add mod">
          <ac:chgData name="Alon Pinheiro" userId="68d1182545d76c74" providerId="LiveId" clId="{236A4020-FA69-4533-BA46-85F471476C10}" dt="2021-03-13T16:12:47.340" v="596" actId="1036"/>
          <ac:picMkLst>
            <pc:docMk/>
            <pc:sldMk cId="2393754157" sldId="262"/>
            <ac:picMk id="15" creationId="{D4AD3E96-C0B2-4B65-B590-5B242B7A6222}"/>
          </ac:picMkLst>
        </pc:picChg>
        <pc:picChg chg="add mod">
          <ac:chgData name="Alon Pinheiro" userId="68d1182545d76c74" providerId="LiveId" clId="{236A4020-FA69-4533-BA46-85F471476C10}" dt="2021-03-13T16:37:57.259" v="968" actId="1037"/>
          <ac:picMkLst>
            <pc:docMk/>
            <pc:sldMk cId="2393754157" sldId="262"/>
            <ac:picMk id="17" creationId="{765D0EEA-615C-41C8-9D8A-347810B5DE55}"/>
          </ac:picMkLst>
        </pc:picChg>
        <pc:picChg chg="add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2" creationId="{81AA5E5F-464A-4739-9955-FE662A9106A1}"/>
          </ac:picMkLst>
        </pc:picChg>
        <pc:picChg chg="add del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4" creationId="{2B00F9B7-8A44-419D-B777-96C5666C375E}"/>
          </ac:picMkLst>
        </pc:picChg>
        <pc:picChg chg="add mo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6" creationId="{E4F743CB-4617-4E31-865A-8C5B3C7849F8}"/>
          </ac:picMkLst>
        </pc:picChg>
        <pc:picChg chg="add mod or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236A4020-FA69-4533-BA46-85F471476C10}" dt="2021-03-13T16:05:41.680" v="538" actId="21"/>
          <ac:picMkLst>
            <pc:docMk/>
            <pc:sldMk cId="2393754157" sldId="262"/>
            <ac:picMk id="31" creationId="{B69D05F8-DE84-4BF7-852A-1DFD5691EB6A}"/>
          </ac:picMkLst>
        </pc:picChg>
        <pc:picChg chg="add del mod ord modCrop">
          <ac:chgData name="Alon Pinheiro" userId="68d1182545d76c74" providerId="LiveId" clId="{236A4020-FA69-4533-BA46-85F471476C10}" dt="2021-03-13T16:40:50.187" v="1089" actId="478"/>
          <ac:picMkLst>
            <pc:docMk/>
            <pc:sldMk cId="2393754157" sldId="262"/>
            <ac:picMk id="32" creationId="{8B15D4A0-F858-41BB-B515-357B5BE9413F}"/>
          </ac:picMkLst>
        </pc:picChg>
        <pc:picChg chg="add del mod">
          <ac:chgData name="Alon Pinheiro" userId="68d1182545d76c74" providerId="LiveId" clId="{236A4020-FA69-4533-BA46-85F471476C10}" dt="2021-03-13T16:11:36.593" v="573" actId="478"/>
          <ac:picMkLst>
            <pc:docMk/>
            <pc:sldMk cId="2393754157" sldId="262"/>
            <ac:picMk id="35" creationId="{83CE52B6-1C82-4ACC-BFE5-9B6FE40B5163}"/>
          </ac:picMkLst>
        </pc:picChg>
        <pc:picChg chg="add del mod">
          <ac:chgData name="Alon Pinheiro" userId="68d1182545d76c74" providerId="LiveId" clId="{236A4020-FA69-4533-BA46-85F471476C10}" dt="2021-03-13T16:27:52.602" v="943" actId="478"/>
          <ac:picMkLst>
            <pc:docMk/>
            <pc:sldMk cId="2393754157" sldId="262"/>
            <ac:picMk id="40" creationId="{56C2EB4A-4AEF-46B7-B78F-D66A2139C0C1}"/>
          </ac:picMkLst>
        </pc:picChg>
        <pc:picChg chg="del">
          <ac:chgData name="Alon Pinheiro" userId="68d1182545d76c74" providerId="LiveId" clId="{236A4020-FA69-4533-BA46-85F471476C10}" dt="2021-03-13T16:24:30.016" v="661" actId="478"/>
          <ac:picMkLst>
            <pc:docMk/>
            <pc:sldMk cId="2393754157" sldId="262"/>
            <ac:picMk id="69" creationId="{27F31377-7AA6-49B3-A2BD-9043B2D3F04A}"/>
          </ac:picMkLst>
        </pc:picChg>
        <pc:picChg chg="del">
          <ac:chgData name="Alon Pinheiro" userId="68d1182545d76c74" providerId="LiveId" clId="{236A4020-FA69-4533-BA46-85F471476C10}" dt="2021-03-13T16:27:20.746" v="932" actId="478"/>
          <ac:picMkLst>
            <pc:docMk/>
            <pc:sldMk cId="2393754157" sldId="262"/>
            <ac:picMk id="71" creationId="{BFCC8DD1-118E-48D6-A89C-C9AC7C0539E9}"/>
          </ac:picMkLst>
        </pc:picChg>
        <pc:picChg chg="del mod">
          <ac:chgData name="Alon Pinheiro" userId="68d1182545d76c74" providerId="LiveId" clId="{236A4020-FA69-4533-BA46-85F471476C10}" dt="2021-03-13T16:27:19.872" v="931" actId="478"/>
          <ac:picMkLst>
            <pc:docMk/>
            <pc:sldMk cId="2393754157" sldId="262"/>
            <ac:picMk id="73" creationId="{893EE762-B5CF-4440-9E09-8ED1044315C4}"/>
          </ac:picMkLst>
        </pc:picChg>
        <pc:picChg chg="del">
          <ac:chgData name="Alon Pinheiro" userId="68d1182545d76c74" providerId="LiveId" clId="{236A4020-FA69-4533-BA46-85F471476C10}" dt="2021-03-13T16:27:21.640" v="933" actId="478"/>
          <ac:picMkLst>
            <pc:docMk/>
            <pc:sldMk cId="2393754157" sldId="262"/>
            <ac:picMk id="75" creationId="{057B6255-2CE5-4811-9B47-C97DC682A57F}"/>
          </ac:picMkLst>
        </pc:picChg>
        <pc:picChg chg="del">
          <ac:chgData name="Alon Pinheiro" userId="68d1182545d76c74" providerId="LiveId" clId="{236A4020-FA69-4533-BA46-85F471476C10}" dt="2021-03-13T16:11:46.946" v="579" actId="478"/>
          <ac:picMkLst>
            <pc:docMk/>
            <pc:sldMk cId="2393754157" sldId="262"/>
            <ac:picMk id="1026" creationId="{4B825793-7D97-4321-83A9-B2CD65ED42CF}"/>
          </ac:picMkLst>
        </pc:picChg>
        <pc:cxnChg chg="del">
          <ac:chgData name="Alon Pinheiro" userId="68d1182545d76c74" providerId="LiveId" clId="{236A4020-FA69-4533-BA46-85F471476C10}" dt="2021-03-13T16:08:21.920" v="557" actId="478"/>
          <ac:cxnSpMkLst>
            <pc:docMk/>
            <pc:sldMk cId="2393754157" sldId="262"/>
            <ac:cxnSpMk id="6" creationId="{089F3D92-5679-479F-853B-E3820EDB37DE}"/>
          </ac:cxnSpMkLst>
        </pc:cxnChg>
        <pc:cxnChg chg="del">
          <ac:chgData name="Alon Pinheiro" userId="68d1182545d76c74" providerId="LiveId" clId="{236A4020-FA69-4533-BA46-85F471476C10}" dt="2021-03-13T16:08:20.407" v="556" actId="478"/>
          <ac:cxnSpMkLst>
            <pc:docMk/>
            <pc:sldMk cId="2393754157" sldId="262"/>
            <ac:cxnSpMk id="14" creationId="{476ABEDA-F41C-4299-92B2-4A8068B27DBE}"/>
          </ac:cxnSpMkLst>
        </pc:cxnChg>
      </pc:sldChg>
    </pc:docChg>
  </pc:docChgLst>
  <pc:docChgLst>
    <pc:chgData name="Alon Pinheiro" userId="4501e3c9-5ef7-40cc-a0c2-9ea35ef4d3fb" providerId="ADAL" clId="{A91117BD-1590-421B-A403-0A59C238C9A5}"/>
    <pc:docChg chg="undo redo custSel delSld modSld">
      <pc:chgData name="Alon Pinheiro" userId="4501e3c9-5ef7-40cc-a0c2-9ea35ef4d3fb" providerId="ADAL" clId="{A91117BD-1590-421B-A403-0A59C238C9A5}" dt="2022-07-26T20:26:40.436" v="352" actId="47"/>
      <pc:docMkLst>
        <pc:docMk/>
      </pc:docMkLst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29012721" sldId="25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781351137" sldId="25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885148339" sldId="25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393754157" sldId="26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358532325" sldId="26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146505887" sldId="26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778318058" sldId="26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930117553" sldId="26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54608717" sldId="26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569846577" sldId="27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784010629" sldId="27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825479165" sldId="27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550701903" sldId="27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371574614" sldId="27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64796647" sldId="27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685043189" sldId="27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320443665" sldId="27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599183752" sldId="27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212779970" sldId="27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05415126" sldId="28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420028028" sldId="28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613417324" sldId="28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450541435" sldId="28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286658464" sldId="28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216914330" sldId="28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679116865" sldId="286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4023532943" sldId="28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569446024" sldId="28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94806096" sldId="28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662027887" sldId="29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775122304" sldId="29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459418676" sldId="29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49275868" sldId="29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001338920" sldId="29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633983956" sldId="29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424284620" sldId="29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552315025" sldId="29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399875426" sldId="30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274498046" sldId="30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730747112" sldId="30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95616360" sldId="30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563453629" sldId="30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06693725" sldId="305"/>
        </pc:sldMkLst>
      </pc:sldChg>
      <pc:sldChg chg="addSp delSp modSp mod">
        <pc:chgData name="Alon Pinheiro" userId="4501e3c9-5ef7-40cc-a0c2-9ea35ef4d3fb" providerId="ADAL" clId="{A91117BD-1590-421B-A403-0A59C238C9A5}" dt="2022-07-26T20:05:31.629" v="350" actId="14861"/>
        <pc:sldMkLst>
          <pc:docMk/>
          <pc:sldMk cId="435225582" sldId="307"/>
        </pc:sldMkLst>
        <pc:spChg chg="add mod ord">
          <ac:chgData name="Alon Pinheiro" userId="4501e3c9-5ef7-40cc-a0c2-9ea35ef4d3fb" providerId="ADAL" clId="{A91117BD-1590-421B-A403-0A59C238C9A5}" dt="2022-07-26T18:02:24.305" v="21" actId="207"/>
          <ac:spMkLst>
            <pc:docMk/>
            <pc:sldMk cId="435225582" sldId="307"/>
            <ac:spMk id="2" creationId="{B6FBB347-681C-4EFA-71F6-687E4AF7A3CF}"/>
          </ac:spMkLst>
        </pc:spChg>
        <pc:spChg chg="mod">
          <ac:chgData name="Alon Pinheiro" userId="4501e3c9-5ef7-40cc-a0c2-9ea35ef4d3fb" providerId="ADAL" clId="{A91117BD-1590-421B-A403-0A59C238C9A5}" dt="2022-07-26T18:01:56.229" v="17" actId="14100"/>
          <ac:spMkLst>
            <pc:docMk/>
            <pc:sldMk cId="435225582" sldId="307"/>
            <ac:spMk id="4" creationId="{FA5C1A16-C3EC-4FF1-AF20-3819E1CE4E09}"/>
          </ac:spMkLst>
        </pc:spChg>
        <pc:spChg chg="add del mod">
          <ac:chgData name="Alon Pinheiro" userId="4501e3c9-5ef7-40cc-a0c2-9ea35ef4d3fb" providerId="ADAL" clId="{A91117BD-1590-421B-A403-0A59C238C9A5}" dt="2022-07-26T20:05:11.105" v="349" actId="14861"/>
          <ac:spMkLst>
            <pc:docMk/>
            <pc:sldMk cId="435225582" sldId="307"/>
            <ac:spMk id="10" creationId="{FE368027-CCF7-47BA-A3B2-201EF9F46BD5}"/>
          </ac:spMkLst>
        </pc:spChg>
        <pc:spChg chg="add mod">
          <ac:chgData name="Alon Pinheiro" userId="4501e3c9-5ef7-40cc-a0c2-9ea35ef4d3fb" providerId="ADAL" clId="{A91117BD-1590-421B-A403-0A59C238C9A5}" dt="2022-07-26T18:23:44.432" v="150" actId="164"/>
          <ac:spMkLst>
            <pc:docMk/>
            <pc:sldMk cId="435225582" sldId="307"/>
            <ac:spMk id="12" creationId="{D99CC5D5-9349-468E-A7EE-38AA98C61989}"/>
          </ac:spMkLst>
        </pc:spChg>
        <pc:spChg chg="add del mod">
          <ac:chgData name="Alon Pinheiro" userId="4501e3c9-5ef7-40cc-a0c2-9ea35ef4d3fb" providerId="ADAL" clId="{A91117BD-1590-421B-A403-0A59C238C9A5}" dt="2022-07-26T20:05:31.629" v="350" actId="14861"/>
          <ac:spMkLst>
            <pc:docMk/>
            <pc:sldMk cId="435225582" sldId="307"/>
            <ac:spMk id="13" creationId="{74746D8A-E304-4F1C-BEAC-BA051CF5DEB7}"/>
          </ac:spMkLst>
        </pc:spChg>
        <pc:spChg chg="add mod">
          <ac:chgData name="Alon Pinheiro" userId="4501e3c9-5ef7-40cc-a0c2-9ea35ef4d3fb" providerId="ADAL" clId="{A91117BD-1590-421B-A403-0A59C238C9A5}" dt="2022-07-26T18:23:53.346" v="151" actId="164"/>
          <ac:spMkLst>
            <pc:docMk/>
            <pc:sldMk cId="435225582" sldId="307"/>
            <ac:spMk id="16" creationId="{2BF41794-298D-0FF4-838E-F662E4621C5B}"/>
          </ac:spMkLst>
        </pc:spChg>
        <pc:spChg chg="add del mod">
          <ac:chgData name="Alon Pinheiro" userId="4501e3c9-5ef7-40cc-a0c2-9ea35ef4d3fb" providerId="ADAL" clId="{A91117BD-1590-421B-A403-0A59C238C9A5}" dt="2022-07-26T20:05:31.629" v="350" actId="14861"/>
          <ac:spMkLst>
            <pc:docMk/>
            <pc:sldMk cId="435225582" sldId="307"/>
            <ac:spMk id="19" creationId="{A2893103-4C73-ECA4-F862-DC607D213EEA}"/>
          </ac:spMkLst>
        </pc:spChg>
        <pc:spChg chg="add mod">
          <ac:chgData name="Alon Pinheiro" userId="4501e3c9-5ef7-40cc-a0c2-9ea35ef4d3fb" providerId="ADAL" clId="{A91117BD-1590-421B-A403-0A59C238C9A5}" dt="2022-07-26T18:23:58.204" v="152" actId="164"/>
          <ac:spMkLst>
            <pc:docMk/>
            <pc:sldMk cId="435225582" sldId="307"/>
            <ac:spMk id="20" creationId="{489597ED-ADF5-1D09-7492-BC1393DB3E7F}"/>
          </ac:spMkLst>
        </pc:spChg>
        <pc:spChg chg="add del mod">
          <ac:chgData name="Alon Pinheiro" userId="4501e3c9-5ef7-40cc-a0c2-9ea35ef4d3fb" providerId="ADAL" clId="{A91117BD-1590-421B-A403-0A59C238C9A5}" dt="2022-07-26T20:05:31.629" v="350" actId="14861"/>
          <ac:spMkLst>
            <pc:docMk/>
            <pc:sldMk cId="435225582" sldId="307"/>
            <ac:spMk id="21" creationId="{371B803F-EC71-CBA4-A8FA-E1DBC4D34194}"/>
          </ac:spMkLst>
        </pc:spChg>
        <pc:spChg chg="add mod">
          <ac:chgData name="Alon Pinheiro" userId="4501e3c9-5ef7-40cc-a0c2-9ea35ef4d3fb" providerId="ADAL" clId="{A91117BD-1590-421B-A403-0A59C238C9A5}" dt="2022-07-26T18:24:02.519" v="153" actId="164"/>
          <ac:spMkLst>
            <pc:docMk/>
            <pc:sldMk cId="435225582" sldId="307"/>
            <ac:spMk id="22" creationId="{706AABBC-8603-C59C-94DD-BCAC6793FB4B}"/>
          </ac:spMkLst>
        </pc:spChg>
        <pc:spChg chg="mod">
          <ac:chgData name="Alon Pinheiro" userId="4501e3c9-5ef7-40cc-a0c2-9ea35ef4d3fb" providerId="ADAL" clId="{A91117BD-1590-421B-A403-0A59C238C9A5}" dt="2022-07-26T18:23:32.306" v="146" actId="14100"/>
          <ac:spMkLst>
            <pc:docMk/>
            <pc:sldMk cId="435225582" sldId="307"/>
            <ac:spMk id="23" creationId="{9A70D87F-A4E5-4DAC-8236-F29F4FBE14F7}"/>
          </ac:spMkLst>
        </pc:spChg>
        <pc:spChg chg="add mod">
          <ac:chgData name="Alon Pinheiro" userId="4501e3c9-5ef7-40cc-a0c2-9ea35ef4d3fb" providerId="ADAL" clId="{A91117BD-1590-421B-A403-0A59C238C9A5}" dt="2022-07-26T18:21:30.399" v="136" actId="1076"/>
          <ac:spMkLst>
            <pc:docMk/>
            <pc:sldMk cId="435225582" sldId="307"/>
            <ac:spMk id="27" creationId="{8CE1CF64-910A-D54B-FA71-44D306E59F32}"/>
          </ac:spMkLst>
        </pc:spChg>
        <pc:spChg chg="add mod">
          <ac:chgData name="Alon Pinheiro" userId="4501e3c9-5ef7-40cc-a0c2-9ea35ef4d3fb" providerId="ADAL" clId="{A91117BD-1590-421B-A403-0A59C238C9A5}" dt="2022-07-26T18:25:14.297" v="173" actId="571"/>
          <ac:spMkLst>
            <pc:docMk/>
            <pc:sldMk cId="435225582" sldId="307"/>
            <ac:spMk id="31" creationId="{30D9D7BA-58B4-29A0-BC3D-82D1DA445A8D}"/>
          </ac:spMkLst>
        </pc:spChg>
        <pc:spChg chg="add mod">
          <ac:chgData name="Alon Pinheiro" userId="4501e3c9-5ef7-40cc-a0c2-9ea35ef4d3fb" providerId="ADAL" clId="{A91117BD-1590-421B-A403-0A59C238C9A5}" dt="2022-07-26T18:25:14.297" v="173" actId="571"/>
          <ac:spMkLst>
            <pc:docMk/>
            <pc:sldMk cId="435225582" sldId="307"/>
            <ac:spMk id="32" creationId="{4320FBBC-6C38-E1DA-7E84-CF0EBE09AD84}"/>
          </ac:spMkLst>
        </pc:spChg>
        <pc:spChg chg="add mod">
          <ac:chgData name="Alon Pinheiro" userId="4501e3c9-5ef7-40cc-a0c2-9ea35ef4d3fb" providerId="ADAL" clId="{A91117BD-1590-421B-A403-0A59C238C9A5}" dt="2022-07-26T18:25:14.297" v="173" actId="571"/>
          <ac:spMkLst>
            <pc:docMk/>
            <pc:sldMk cId="435225582" sldId="307"/>
            <ac:spMk id="33" creationId="{1FCF6AF6-0B0F-86C6-8C2C-5F72A57927FA}"/>
          </ac:spMkLst>
        </pc:spChg>
        <pc:spChg chg="add mod">
          <ac:chgData name="Alon Pinheiro" userId="4501e3c9-5ef7-40cc-a0c2-9ea35ef4d3fb" providerId="ADAL" clId="{A91117BD-1590-421B-A403-0A59C238C9A5}" dt="2022-07-26T20:05:31.629" v="350" actId="14861"/>
          <ac:spMkLst>
            <pc:docMk/>
            <pc:sldMk cId="435225582" sldId="307"/>
            <ac:spMk id="34" creationId="{F0B80643-AA42-F688-86A7-574DBD9DCEAD}"/>
          </ac:spMkLst>
        </pc:spChg>
        <pc:spChg chg="add mod">
          <ac:chgData name="Alon Pinheiro" userId="4501e3c9-5ef7-40cc-a0c2-9ea35ef4d3fb" providerId="ADAL" clId="{A91117BD-1590-421B-A403-0A59C238C9A5}" dt="2022-07-26T20:05:31.629" v="350" actId="14861"/>
          <ac:spMkLst>
            <pc:docMk/>
            <pc:sldMk cId="435225582" sldId="307"/>
            <ac:spMk id="35" creationId="{3B14365E-4E79-F2A4-7A20-9898C6B887BF}"/>
          </ac:spMkLst>
        </pc:spChg>
        <pc:spChg chg="add mod">
          <ac:chgData name="Alon Pinheiro" userId="4501e3c9-5ef7-40cc-a0c2-9ea35ef4d3fb" providerId="ADAL" clId="{A91117BD-1590-421B-A403-0A59C238C9A5}" dt="2022-07-26T20:05:31.629" v="350" actId="14861"/>
          <ac:spMkLst>
            <pc:docMk/>
            <pc:sldMk cId="435225582" sldId="307"/>
            <ac:spMk id="36" creationId="{F20B73B9-BF86-E8A5-1557-3465E5A11242}"/>
          </ac:spMkLst>
        </pc:spChg>
        <pc:spChg chg="add mod">
          <ac:chgData name="Alon Pinheiro" userId="4501e3c9-5ef7-40cc-a0c2-9ea35ef4d3fb" providerId="ADAL" clId="{A91117BD-1590-421B-A403-0A59C238C9A5}" dt="2022-07-26T20:05:31.629" v="350" actId="14861"/>
          <ac:spMkLst>
            <pc:docMk/>
            <pc:sldMk cId="435225582" sldId="307"/>
            <ac:spMk id="37" creationId="{C735A663-C4DA-983A-ABB6-9303653CCE31}"/>
          </ac:spMkLst>
        </pc:spChg>
        <pc:grpChg chg="add mod">
          <ac:chgData name="Alon Pinheiro" userId="4501e3c9-5ef7-40cc-a0c2-9ea35ef4d3fb" providerId="ADAL" clId="{A91117BD-1590-421B-A403-0A59C238C9A5}" dt="2022-07-26T20:02:01.810" v="204" actId="1076"/>
          <ac:grpSpMkLst>
            <pc:docMk/>
            <pc:sldMk cId="435225582" sldId="307"/>
            <ac:grpSpMk id="24" creationId="{A6F6A6FF-5027-D3D3-A97C-4C85EDED2D6C}"/>
          </ac:grpSpMkLst>
        </pc:grpChg>
        <pc:grpChg chg="add mod">
          <ac:chgData name="Alon Pinheiro" userId="4501e3c9-5ef7-40cc-a0c2-9ea35ef4d3fb" providerId="ADAL" clId="{A91117BD-1590-421B-A403-0A59C238C9A5}" dt="2022-07-26T20:02:07.084" v="206" actId="1037"/>
          <ac:grpSpMkLst>
            <pc:docMk/>
            <pc:sldMk cId="435225582" sldId="307"/>
            <ac:grpSpMk id="28" creationId="{EF687203-6FBF-E2A7-1D59-17311F14002E}"/>
          </ac:grpSpMkLst>
        </pc:grpChg>
        <pc:grpChg chg="add mod">
          <ac:chgData name="Alon Pinheiro" userId="4501e3c9-5ef7-40cc-a0c2-9ea35ef4d3fb" providerId="ADAL" clId="{A91117BD-1590-421B-A403-0A59C238C9A5}" dt="2022-07-26T18:25:41.919" v="178" actId="408"/>
          <ac:grpSpMkLst>
            <pc:docMk/>
            <pc:sldMk cId="435225582" sldId="307"/>
            <ac:grpSpMk id="29" creationId="{DD2EFCC4-E06F-02AC-C105-575FAFF1FE32}"/>
          </ac:grpSpMkLst>
        </pc:grpChg>
        <pc:grpChg chg="add mod">
          <ac:chgData name="Alon Pinheiro" userId="4501e3c9-5ef7-40cc-a0c2-9ea35ef4d3fb" providerId="ADAL" clId="{A91117BD-1590-421B-A403-0A59C238C9A5}" dt="2022-07-26T18:25:41.919" v="178" actId="408"/>
          <ac:grpSpMkLst>
            <pc:docMk/>
            <pc:sldMk cId="435225582" sldId="307"/>
            <ac:grpSpMk id="30" creationId="{02AA6E79-6C71-96D4-F422-CDED692CBFF7}"/>
          </ac:grpSpMkLst>
        </pc:grpChg>
        <pc:picChg chg="add mod ord">
          <ac:chgData name="Alon Pinheiro" userId="4501e3c9-5ef7-40cc-a0c2-9ea35ef4d3fb" providerId="ADAL" clId="{A91117BD-1590-421B-A403-0A59C238C9A5}" dt="2022-07-26T18:23:44.432" v="150" actId="164"/>
          <ac:picMkLst>
            <pc:docMk/>
            <pc:sldMk cId="435225582" sldId="307"/>
            <ac:picMk id="5" creationId="{FF33532F-8FFE-AC0F-07F0-1C3209F12C03}"/>
          </ac:picMkLst>
        </pc:picChg>
        <pc:picChg chg="add del">
          <ac:chgData name="Alon Pinheiro" userId="4501e3c9-5ef7-40cc-a0c2-9ea35ef4d3fb" providerId="ADAL" clId="{A91117BD-1590-421B-A403-0A59C238C9A5}" dt="2022-07-26T18:23:32.619" v="147" actId="478"/>
          <ac:picMkLst>
            <pc:docMk/>
            <pc:sldMk cId="435225582" sldId="307"/>
            <ac:picMk id="6" creationId="{4EEA92A8-EA99-4BDA-B469-2085F62124B1}"/>
          </ac:picMkLst>
        </pc:picChg>
        <pc:picChg chg="del">
          <ac:chgData name="Alon Pinheiro" userId="4501e3c9-5ef7-40cc-a0c2-9ea35ef4d3fb" providerId="ADAL" clId="{A91117BD-1590-421B-A403-0A59C238C9A5}" dt="2022-07-26T17:59:47.001" v="1" actId="478"/>
          <ac:picMkLst>
            <pc:docMk/>
            <pc:sldMk cId="435225582" sldId="307"/>
            <ac:picMk id="7" creationId="{E19907C6-556B-4100-86CD-211FFDCEDA77}"/>
          </ac:picMkLst>
        </pc:picChg>
        <pc:picChg chg="add mod ord">
          <ac:chgData name="Alon Pinheiro" userId="4501e3c9-5ef7-40cc-a0c2-9ea35ef4d3fb" providerId="ADAL" clId="{A91117BD-1590-421B-A403-0A59C238C9A5}" dt="2022-07-26T18:23:53.346" v="151" actId="164"/>
          <ac:picMkLst>
            <pc:docMk/>
            <pc:sldMk cId="435225582" sldId="307"/>
            <ac:picMk id="9" creationId="{22873ACC-0289-FA63-0479-EF14BB6DED91}"/>
          </ac:picMkLst>
        </pc:picChg>
        <pc:picChg chg="add mod ord">
          <ac:chgData name="Alon Pinheiro" userId="4501e3c9-5ef7-40cc-a0c2-9ea35ef4d3fb" providerId="ADAL" clId="{A91117BD-1590-421B-A403-0A59C238C9A5}" dt="2022-07-26T18:23:58.204" v="152" actId="164"/>
          <ac:picMkLst>
            <pc:docMk/>
            <pc:sldMk cId="435225582" sldId="307"/>
            <ac:picMk id="14" creationId="{F6DF6CE5-EC4F-67DD-7E3A-DB2F4CA95925}"/>
          </ac:picMkLst>
        </pc:picChg>
        <pc:picChg chg="add mod">
          <ac:chgData name="Alon Pinheiro" userId="4501e3c9-5ef7-40cc-a0c2-9ea35ef4d3fb" providerId="ADAL" clId="{A91117BD-1590-421B-A403-0A59C238C9A5}" dt="2022-07-26T18:24:02.519" v="153" actId="164"/>
          <ac:picMkLst>
            <pc:docMk/>
            <pc:sldMk cId="435225582" sldId="307"/>
            <ac:picMk id="17" creationId="{CEB9E57B-CA5C-B5C9-5488-CA9FBE64E864}"/>
          </ac:picMkLst>
        </pc:picChg>
        <pc:picChg chg="del">
          <ac:chgData name="Alon Pinheiro" userId="4501e3c9-5ef7-40cc-a0c2-9ea35ef4d3fb" providerId="ADAL" clId="{A91117BD-1590-421B-A403-0A59C238C9A5}" dt="2022-07-26T17:59:45.943" v="0" actId="478"/>
          <ac:picMkLst>
            <pc:docMk/>
            <pc:sldMk cId="435225582" sldId="307"/>
            <ac:picMk id="18" creationId="{1C979820-E197-40C5-9239-329ED91C1336}"/>
          </ac:picMkLst>
        </pc:picChg>
        <pc:picChg chg="add mod ord">
          <ac:chgData name="Alon Pinheiro" userId="4501e3c9-5ef7-40cc-a0c2-9ea35ef4d3fb" providerId="ADAL" clId="{A91117BD-1590-421B-A403-0A59C238C9A5}" dt="2022-07-26T19:26:53.768" v="191" actId="1076"/>
          <ac:picMkLst>
            <pc:docMk/>
            <pc:sldMk cId="435225582" sldId="307"/>
            <ac:picMk id="25" creationId="{9360ECDD-D213-ED94-74B4-3BBD57DCF8A8}"/>
          </ac:picMkLst>
        </pc:picChg>
        <pc:picChg chg="del">
          <ac:chgData name="Alon Pinheiro" userId="4501e3c9-5ef7-40cc-a0c2-9ea35ef4d3fb" providerId="ADAL" clId="{A91117BD-1590-421B-A403-0A59C238C9A5}" dt="2022-07-26T17:59:47.788" v="2" actId="478"/>
          <ac:picMkLst>
            <pc:docMk/>
            <pc:sldMk cId="435225582" sldId="307"/>
            <ac:picMk id="26" creationId="{B07A6BD3-A691-417D-970D-4F401AF9B174}"/>
          </ac:picMkLst>
        </pc:picChg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723833524" sldId="30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802036520" sldId="309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66361760" sldId="310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32000322" sldId="311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2171049" sldId="31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93749974" sldId="313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061311429" sldId="314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895442268" sldId="315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954678100" sldId="316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221482601" sldId="31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735225756" sldId="31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852843185" sldId="320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79631599" sldId="321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2602308" sldId="32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259532523" sldId="323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451846250" sldId="324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54128511" sldId="33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295047166" sldId="33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563516691" sldId="339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57912159" sldId="340"/>
        </pc:sldMkLst>
      </pc:sldChg>
    </pc:docChg>
  </pc:docChgLst>
  <pc:docChgLst>
    <pc:chgData name="Alon Pinheiro" userId="68d1182545d76c74" providerId="LiveId" clId="{9BB55AA3-5CEE-4C57-A809-588FED45EFAA}"/>
    <pc:docChg chg="custSel modSld">
      <pc:chgData name="Alon Pinheiro" userId="68d1182545d76c74" providerId="LiveId" clId="{9BB55AA3-5CEE-4C57-A809-588FED45EFAA}" dt="2021-03-13T17:43:18.634" v="38" actId="14100"/>
      <pc:docMkLst>
        <pc:docMk/>
      </pc:docMkLst>
      <pc:sldChg chg="addSp delSp modSp mod">
        <pc:chgData name="Alon Pinheiro" userId="68d1182545d76c74" providerId="LiveId" clId="{9BB55AA3-5CEE-4C57-A809-588FED45EFAA}" dt="2021-03-13T17:43:18.634" v="38" actId="14100"/>
        <pc:sldMkLst>
          <pc:docMk/>
          <pc:sldMk cId="2393754157" sldId="262"/>
        </pc:sldMkLst>
        <pc:spChg chg="mod">
          <ac:chgData name="Alon Pinheiro" userId="68d1182545d76c74" providerId="LiveId" clId="{9BB55AA3-5CEE-4C57-A809-588FED45EFAA}" dt="2021-03-13T17:31:40.636" v="1" actId="14100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9BB55AA3-5CEE-4C57-A809-588FED45EFAA}" dt="2021-03-13T17:31:38.082" v="0" actId="14100"/>
          <ac:spMkLst>
            <pc:docMk/>
            <pc:sldMk cId="2393754157" sldId="262"/>
            <ac:spMk id="30" creationId="{FE03E4A4-9B19-4525-BC38-6823E45EFB55}"/>
          </ac:spMkLst>
        </pc:spChg>
        <pc:spChg chg="mod">
          <ac:chgData name="Alon Pinheiro" userId="68d1182545d76c74" providerId="LiveId" clId="{9BB55AA3-5CEE-4C57-A809-588FED45EFAA}" dt="2021-03-13T17:31:43.376" v="2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9BB55AA3-5CEE-4C57-A809-588FED45EFAA}" dt="2021-03-13T17:43:18.634" v="38" actId="14100"/>
          <ac:spMkLst>
            <pc:docMk/>
            <pc:sldMk cId="2393754157" sldId="262"/>
            <ac:spMk id="76" creationId="{1C1B0976-AA43-4EE7-B2DC-E1E3A3FB7E81}"/>
          </ac:spMkLst>
        </pc:spChg>
        <pc:picChg chg="add del mod">
          <ac:chgData name="Alon Pinheiro" userId="68d1182545d76c74" providerId="LiveId" clId="{9BB55AA3-5CEE-4C57-A809-588FED45EFAA}" dt="2021-03-13T17:41:09.018" v="5"/>
          <ac:picMkLst>
            <pc:docMk/>
            <pc:sldMk cId="2393754157" sldId="262"/>
            <ac:picMk id="4" creationId="{6C98207F-B2EA-4A8C-9DE7-4688EC655C0A}"/>
          </ac:picMkLst>
        </pc:picChg>
        <pc:picChg chg="add del mod modCrop">
          <ac:chgData name="Alon Pinheiro" userId="68d1182545d76c74" providerId="LiveId" clId="{9BB55AA3-5CEE-4C57-A809-588FED45EFAA}" dt="2021-03-13T17:41:46.706" v="36" actId="478"/>
          <ac:picMkLst>
            <pc:docMk/>
            <pc:sldMk cId="2393754157" sldId="262"/>
            <ac:picMk id="6" creationId="{E3B64B1E-EAB1-4535-97B2-C5E4DDC3BE08}"/>
          </ac:picMkLst>
        </pc:picChg>
      </pc:sldChg>
    </pc:docChg>
  </pc:docChgLst>
  <pc:docChgLst>
    <pc:chgData name="Alon Pinheiro" userId="68d1182545d76c74" providerId="LiveId" clId="{EEC22649-702F-4B12-B27F-0BE5EF039B4F}"/>
    <pc:docChg chg="addSld modSld">
      <pc:chgData name="Alon Pinheiro" userId="68d1182545d76c74" providerId="LiveId" clId="{EEC22649-702F-4B12-B27F-0BE5EF039B4F}" dt="2021-06-07T12:38:45.052" v="0"/>
      <pc:docMkLst>
        <pc:docMk/>
      </pc:docMkLst>
      <pc:sldChg chg="add">
        <pc:chgData name="Alon Pinheiro" userId="68d1182545d76c74" providerId="LiveId" clId="{EEC22649-702F-4B12-B27F-0BE5EF039B4F}" dt="2021-06-07T12:38:45.052" v="0"/>
        <pc:sldMkLst>
          <pc:docMk/>
          <pc:sldMk cId="3371574614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B759C-C2B5-4AA6-97BA-C4B8C3FE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202F8-7611-4A12-9A68-86C02F45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AC3C8-8F0A-45F6-B5BB-346447B8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FFD09-7B4D-412B-82A1-E80FAC3C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3C1FC-BEAF-4FA9-9978-7F7EA89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8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D50E-BAD7-4913-84E9-26B1B237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D5153-7DAC-4A56-B6A7-5AD6643D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7C579-DCD1-408A-B7E1-F2BDB4DA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B55C1-2797-4B36-BE30-2A98588D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ACB4A-B557-4617-B678-B753EEB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DA8CFF-5798-470C-B9D3-DC8CFFB9F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69F783-CCFC-417B-ABE2-8F6CDEFC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36238-007F-4D70-8820-6A0EE038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44888-5112-4123-BDE7-15A23489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F61D7-3FD9-4854-A860-4BFCAA3A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6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DFC44-2063-44BC-9A8B-060D791A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F560D-7BB4-46C2-95EF-D68AE3F0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B0D38-2C40-4BE4-8FC6-3C71B166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B190D-5021-42B1-BD6B-9721DFCE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E5667-4DB5-4945-8FBD-EFF4477D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11BAC-9BBC-4CB6-97A0-81718446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90E21-4C5B-438A-A30B-2CFF5820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77C35-E28D-4060-8D8B-E804D9C7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31BC1-0867-4507-AEFD-E8EB9169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78C43-3AF8-4B3F-B234-CCF949E7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3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2F42-1EDE-40F9-BC01-90B01ECE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8413C-06FB-4ED5-9337-ED973410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33AC85-0ED1-4ADD-80A9-86A521C0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B643F-F946-45EC-A6FE-FCD2F315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A83A3-1818-44F2-84CF-2257E38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0DB9F-B124-4079-BEAB-A3197352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8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168A0-E1F9-42B3-978C-B471B6CD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224CF0-F9D4-4E34-B84B-19BDA2B3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55AFD0-46BA-45EB-AB6A-2F3ED728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D833A4-CFA4-4D5D-8B0C-4BDE6209A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0BFE2-6295-4A94-8ADA-46654A5F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944FC1-80BA-4D32-90DB-01F3A1CD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A0C28D-6CB1-4648-A1BB-C266E721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8CBD2-183D-48CF-9832-6314BB93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8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EC34-650C-4AC2-8B0C-B0631E8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1763F7-89F8-4E39-9B57-8AE4B0DA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22438B-1DA1-4F79-B3DA-60782798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C374A6-77F9-4914-860B-077F527C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7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A9F907-AC09-4953-BDF4-A2DB88E3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A2967C-4DD6-4B8F-8085-7AE677E3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A5844A-AACE-4BB8-B88B-56B113C0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84975-F55A-4460-B9F8-F7867241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1BBEA-0F93-477A-B6B2-A0AADDBA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084BF2-571E-40C1-B14C-29131275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95A82F-3D27-4828-9393-C7744452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BB1DF-783C-4263-A9C4-712553D5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69D14-8EC3-4452-A4F2-2CEDCFB6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5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4A44-15D7-4FA3-81B4-856A9D02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937D74-287D-492E-AE5E-416535F9E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CAE0EE-C36C-49E2-9B4E-B95E8B29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441B-2D83-4945-975F-E9D3241A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490E16-8D09-41B7-AE31-39F69566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73C67-4F08-4966-9788-68D67018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9FCF79-F03B-4368-9F1C-23CFBA79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A78E2C-F6E5-465D-968B-A459FDC4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95F9E-FBF8-4AFA-9B49-452A8122E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DE84F-7389-41DA-A6BA-43084261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D129F-155D-46BF-8121-11BFA729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5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C5395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746D8A-E304-4F1C-BEAC-BA051CF5DEB7}"/>
              </a:ext>
            </a:extLst>
          </p:cNvPr>
          <p:cNvSpPr/>
          <p:nvPr/>
        </p:nvSpPr>
        <p:spPr>
          <a:xfrm>
            <a:off x="3239603" y="768674"/>
            <a:ext cx="2808000" cy="910423"/>
          </a:xfrm>
          <a:prstGeom prst="roundRect">
            <a:avLst>
              <a:gd name="adj" fmla="val 17481"/>
            </a:avLst>
          </a:prstGeom>
          <a:solidFill>
            <a:srgbClr val="B5CCDE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2893103-4C73-ECA4-F862-DC607D213EEA}"/>
              </a:ext>
            </a:extLst>
          </p:cNvPr>
          <p:cNvSpPr/>
          <p:nvPr/>
        </p:nvSpPr>
        <p:spPr>
          <a:xfrm>
            <a:off x="6199282" y="768674"/>
            <a:ext cx="2808000" cy="910423"/>
          </a:xfrm>
          <a:prstGeom prst="roundRect">
            <a:avLst>
              <a:gd name="adj" fmla="val 17481"/>
            </a:avLst>
          </a:prstGeom>
          <a:solidFill>
            <a:srgbClr val="B5CCDE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89597ED-ADF5-1D09-7492-BC1393DB3E7F}"/>
              </a:ext>
            </a:extLst>
          </p:cNvPr>
          <p:cNvSpPr/>
          <p:nvPr/>
        </p:nvSpPr>
        <p:spPr>
          <a:xfrm>
            <a:off x="6352097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EBF0FE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B5CCDE"/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1B803F-EC71-CBA4-A8FA-E1DBC4D34194}"/>
              </a:ext>
            </a:extLst>
          </p:cNvPr>
          <p:cNvSpPr/>
          <p:nvPr/>
        </p:nvSpPr>
        <p:spPr>
          <a:xfrm>
            <a:off x="9158962" y="768674"/>
            <a:ext cx="2808000" cy="910423"/>
          </a:xfrm>
          <a:prstGeom prst="roundRect">
            <a:avLst>
              <a:gd name="adj" fmla="val 17481"/>
            </a:avLst>
          </a:prstGeom>
          <a:solidFill>
            <a:srgbClr val="B5CCDE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06AABBC-8603-C59C-94DD-BCAC6793FB4B}"/>
              </a:ext>
            </a:extLst>
          </p:cNvPr>
          <p:cNvSpPr/>
          <p:nvPr/>
        </p:nvSpPr>
        <p:spPr>
          <a:xfrm>
            <a:off x="9275643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EBF0FE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B5CCDE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CE1CF64-910A-D54B-FA71-44D306E59F32}"/>
              </a:ext>
            </a:extLst>
          </p:cNvPr>
          <p:cNvSpPr txBox="1"/>
          <p:nvPr/>
        </p:nvSpPr>
        <p:spPr>
          <a:xfrm>
            <a:off x="3829417" y="102193"/>
            <a:ext cx="4533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B5CCDE"/>
                </a:solidFill>
                <a:latin typeface="Montserrat SemiBold" panose="00000700000000000000" pitchFamily="2" charset="0"/>
              </a:rPr>
              <a:t>Dashboard de jogos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0B80643-AA42-F688-86A7-574DBD9DCEAD}"/>
              </a:ext>
            </a:extLst>
          </p:cNvPr>
          <p:cNvSpPr/>
          <p:nvPr/>
        </p:nvSpPr>
        <p:spPr>
          <a:xfrm>
            <a:off x="225037" y="1882492"/>
            <a:ext cx="4536213" cy="4772308"/>
          </a:xfrm>
          <a:prstGeom prst="roundRect">
            <a:avLst>
              <a:gd name="adj" fmla="val 4068"/>
            </a:avLst>
          </a:prstGeom>
          <a:solidFill>
            <a:srgbClr val="B5CCDE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4876800" y="1882491"/>
            <a:ext cx="7090162" cy="2243257"/>
          </a:xfrm>
          <a:prstGeom prst="roundRect">
            <a:avLst>
              <a:gd name="adj" fmla="val 5412"/>
            </a:avLst>
          </a:prstGeom>
          <a:solidFill>
            <a:srgbClr val="B5CCDE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20B73B9-BF86-E8A5-1557-3465E5A11242}"/>
              </a:ext>
            </a:extLst>
          </p:cNvPr>
          <p:cNvSpPr/>
          <p:nvPr/>
        </p:nvSpPr>
        <p:spPr>
          <a:xfrm>
            <a:off x="4876799" y="4236720"/>
            <a:ext cx="3399813" cy="2418080"/>
          </a:xfrm>
          <a:prstGeom prst="roundRect">
            <a:avLst>
              <a:gd name="adj" fmla="val 5412"/>
            </a:avLst>
          </a:prstGeom>
          <a:solidFill>
            <a:srgbClr val="B5CCDE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735A663-C4DA-983A-ABB6-9303653CCE31}"/>
              </a:ext>
            </a:extLst>
          </p:cNvPr>
          <p:cNvSpPr/>
          <p:nvPr/>
        </p:nvSpPr>
        <p:spPr>
          <a:xfrm>
            <a:off x="8392160" y="4236720"/>
            <a:ext cx="3574802" cy="2418080"/>
          </a:xfrm>
          <a:prstGeom prst="roundRect">
            <a:avLst>
              <a:gd name="adj" fmla="val 5412"/>
            </a:avLst>
          </a:prstGeom>
          <a:solidFill>
            <a:srgbClr val="B5CCDE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C4647CBD-8C90-7BEC-BFF0-0F8D943166BE}"/>
              </a:ext>
            </a:extLst>
          </p:cNvPr>
          <p:cNvSpPr/>
          <p:nvPr/>
        </p:nvSpPr>
        <p:spPr>
          <a:xfrm>
            <a:off x="3324423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EBF0FE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B5CCDE"/>
              </a:solidFill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380632A9-5BB5-72CB-92B5-55339290A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73" y="930042"/>
            <a:ext cx="567168" cy="56716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6998586E-778D-8EFA-53F7-87B821C8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32" y="974309"/>
            <a:ext cx="522901" cy="522901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1E33C421-9B1A-8C53-F610-E8FF48E91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519" y="952175"/>
            <a:ext cx="567168" cy="567168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30B263D3-5BE4-4888-1D37-E1CC30234D0A}"/>
              </a:ext>
            </a:extLst>
          </p:cNvPr>
          <p:cNvSpPr txBox="1"/>
          <p:nvPr/>
        </p:nvSpPr>
        <p:spPr>
          <a:xfrm>
            <a:off x="10827702" y="499834"/>
            <a:ext cx="1113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rgbClr val="B5CCDE"/>
                </a:solidFill>
                <a:latin typeface="Montserrat SemiBold" panose="00000700000000000000" pitchFamily="2" charset="0"/>
              </a:rPr>
              <a:t>@helio_jr07</a:t>
            </a:r>
            <a:endParaRPr lang="pt-BR" sz="1200" dirty="0">
              <a:solidFill>
                <a:srgbClr val="B5CCDE"/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53" name="Picture 2" descr="Esporte Clube Bahia | Esquadrão de Aço | Futebol - Salvador - Brasil">
            <a:extLst>
              <a:ext uri="{FF2B5EF4-FFF2-40B4-BE49-F238E27FC236}">
                <a16:creationId xmlns:a16="http://schemas.microsoft.com/office/drawing/2014/main" id="{0DD45C8E-4B17-B568-8597-09ACB049F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7" y="137898"/>
            <a:ext cx="430282" cy="51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3CA62B3-DA6F-7DA1-E770-B696A5A0478B}"/>
              </a:ext>
            </a:extLst>
          </p:cNvPr>
          <p:cNvSpPr/>
          <p:nvPr/>
        </p:nvSpPr>
        <p:spPr>
          <a:xfrm>
            <a:off x="206566" y="768672"/>
            <a:ext cx="2808000" cy="910423"/>
          </a:xfrm>
          <a:prstGeom prst="roundRect">
            <a:avLst>
              <a:gd name="adj" fmla="val 17481"/>
            </a:avLst>
          </a:prstGeom>
          <a:solidFill>
            <a:srgbClr val="B5CCDE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6ACB695B-7E57-46FA-E7DA-F466859526CE}"/>
              </a:ext>
            </a:extLst>
          </p:cNvPr>
          <p:cNvSpPr/>
          <p:nvPr/>
        </p:nvSpPr>
        <p:spPr>
          <a:xfrm>
            <a:off x="277570" y="880688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7B08F535-0AC4-E32F-FCC2-D9864CB9E9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537" y="974309"/>
            <a:ext cx="564986" cy="5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25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2359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SemiBold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Hélio Júnior</cp:lastModifiedBy>
  <cp:revision>49</cp:revision>
  <dcterms:created xsi:type="dcterms:W3CDTF">2021-01-25T21:40:29Z</dcterms:created>
  <dcterms:modified xsi:type="dcterms:W3CDTF">2023-04-29T16:34:48Z</dcterms:modified>
</cp:coreProperties>
</file>