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élio Júnior" userId="e7c971dfda530b1e" providerId="LiveId" clId="{BF9CCF89-67E5-46A0-92C0-CBD0FB713C28}"/>
    <pc:docChg chg="undo custSel modSld">
      <pc:chgData name="Hélio Júnior" userId="e7c971dfda530b1e" providerId="LiveId" clId="{BF9CCF89-67E5-46A0-92C0-CBD0FB713C28}" dt="2023-05-01T22:48:50.421" v="25" actId="1076"/>
      <pc:docMkLst>
        <pc:docMk/>
      </pc:docMkLst>
      <pc:sldChg chg="modSp mod">
        <pc:chgData name="Hélio Júnior" userId="e7c971dfda530b1e" providerId="LiveId" clId="{BF9CCF89-67E5-46A0-92C0-CBD0FB713C28}" dt="2023-05-01T22:48:50.421" v="25" actId="1076"/>
        <pc:sldMkLst>
          <pc:docMk/>
          <pc:sldMk cId="2256298337" sldId="256"/>
        </pc:sldMkLst>
        <pc:spChg chg="mod">
          <ac:chgData name="Hélio Júnior" userId="e7c971dfda530b1e" providerId="LiveId" clId="{BF9CCF89-67E5-46A0-92C0-CBD0FB713C28}" dt="2023-05-01T22:48:25.421" v="18" actId="2711"/>
          <ac:spMkLst>
            <pc:docMk/>
            <pc:sldMk cId="2256298337" sldId="256"/>
            <ac:spMk id="2" creationId="{4AB1DDE8-2F7C-F1AC-E027-86D86CA2B4BE}"/>
          </ac:spMkLst>
        </pc:spChg>
        <pc:spChg chg="mod">
          <ac:chgData name="Hélio Júnior" userId="e7c971dfda530b1e" providerId="LiveId" clId="{BF9CCF89-67E5-46A0-92C0-CBD0FB713C28}" dt="2023-05-01T22:48:50.421" v="25" actId="1076"/>
          <ac:spMkLst>
            <pc:docMk/>
            <pc:sldMk cId="2256298337" sldId="256"/>
            <ac:spMk id="6" creationId="{39A4A677-0324-AA3D-B708-A49DBEFD7196}"/>
          </ac:spMkLst>
        </pc:spChg>
        <pc:spChg chg="mod">
          <ac:chgData name="Hélio Júnior" userId="e7c971dfda530b1e" providerId="LiveId" clId="{BF9CCF89-67E5-46A0-92C0-CBD0FB713C28}" dt="2023-05-01T22:48:42.677" v="24" actId="20577"/>
          <ac:spMkLst>
            <pc:docMk/>
            <pc:sldMk cId="2256298337" sldId="256"/>
            <ac:spMk id="7" creationId="{6671ADA4-A42D-8E7B-3F54-AF75C6EB31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D6A0F-B9A2-5D47-42BC-8BB863AE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E3E191-8867-49A6-7CD6-346057FF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B7824-B55C-334B-2A09-59B1F528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5E7A1-1473-BF7B-1891-0E8F1FAC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5D2DB-97E6-4FA3-41B5-E161756D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6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C8F47-9718-11A8-D2B3-7F453063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EB9BA8-C1BC-B613-B8D0-AC9807E19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081C3-3C50-8CD6-9AE8-7CC9EA7C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00564-DDBE-D036-3ED1-EBC51F8A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A80CB-14BD-4B85-D2BF-17D9E044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21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BAEE28-A371-FEC1-CA0F-EC8D3C83C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C96890-EFD8-4A03-01DE-6E1F72C44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F9DA2-38D1-04CC-93A7-994EC56C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226E4-A9FC-B00D-4590-E6A82815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ABC5A-C5E3-47AB-0A64-205DA51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80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8D2E6-0934-F237-7C44-529DCDF1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99134-4747-8C60-AE49-8ADA8AA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E54EE-6470-074E-AD36-DB3F4EB3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9CADE-EAAD-6A4B-5BDD-09ADDFE7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356E7-D1D3-B79B-7FCB-ACBE822E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1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447FC-605D-6E3D-7B26-B899017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2CD34-20D3-6C01-E2D7-071C04A5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53DCC-07D6-B4E4-1E21-E491A4E1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F8157-8F64-B206-135B-B3E03D07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4ACCA-CF8D-2F02-8653-24E4FCA4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5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8F386-3165-6F3A-DE73-770923D6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A39B0-A329-9D60-0D19-9E7AECD1B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E4F0B6-392B-16AD-E7CA-EB42FDFB8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D49D98-CF6E-54B0-86FB-9BDD2D2C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8D67F-BB86-D4C4-655A-19CC47B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CB63EA-88F7-F3AD-06A9-BC734C70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5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2AC2-6AFC-99DA-7AA7-96A1DFF8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637AC-3046-C3FE-606B-BFAD7C44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E8A661-F272-7626-3E15-60A4C951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8073B-862B-1F0D-32E7-E684A9CE8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5C3F8C-E27F-1B61-1678-1CD1317F6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B75E04-EC62-32F0-6E22-E8FD3275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63FFBE-F884-FB14-AD2C-6BA41846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262624-D693-F916-ACCB-28E01D62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6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1D5B3-6EBD-695D-9061-F32F3643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DC3EA2-C8E4-B3C7-F31C-D29512F3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B6995D-9DEF-DB4D-EA88-763D3291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F3B20A-7439-4ABF-E52E-ADFF259D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107091-F34F-52A0-5E1C-8B4C96E4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7D9D1D-66AC-2EB1-BC82-B03C0A27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ECF827-C3C9-B560-7951-9ADC748F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8A1C8-7746-7E8A-C4DA-913CB32C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43E8A-C7EC-24A5-E6A8-E13A01E0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E8E978-4030-C718-68A9-43D14E0F5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508E3F-6D23-254F-6686-7B7FD85B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C624E3-0532-0E9F-816D-0EB3A66C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C6FFCE-6D86-1A5C-08D2-E677C8A6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2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115D6-B641-664E-6AEB-5C97EA45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952362-8F7D-EDE1-D65F-E7A4CF80D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372ADF-22C8-F787-FCD8-0FC97D97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A009FF-B0AC-B2F7-89D9-E4068B19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B28F1F-BF79-8AD9-D585-FC11AF36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FCE0FA-1303-0BA0-ABD8-F848F55F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5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608237-71EF-F0FA-392C-B4550FA2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C7340B-2C01-9B7E-8FB6-218FD10C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D1C5D-4235-FD2B-DDEF-F55FA91A2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41E20-1241-48E2-92D9-6572A21B8056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5E42E-A4D7-C73A-2950-50756B26A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13900-C2E6-989E-AA17-1443C67CB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822B-DC77-451B-BABD-D2534F32AC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2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1DDE8-2F7C-F1AC-E027-86D86CA2B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111" y="1058994"/>
            <a:ext cx="3175517" cy="486844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+mn-lt"/>
              </a:rPr>
              <a:t>Aproveitamento - Victory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20015-4A08-0E6F-5CED-A5833BAD3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483" y="5085606"/>
            <a:ext cx="3349689" cy="923330"/>
          </a:xfrm>
        </p:spPr>
        <p:txBody>
          <a:bodyPr>
            <a:normAutofit/>
          </a:bodyPr>
          <a:lstStyle/>
          <a:p>
            <a:r>
              <a:rPr lang="pt-BR" sz="1800" dirty="0"/>
              <a:t>Gráfico Pizza Triunfo/Empate/Derrota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BA25BC-ACDF-5827-673C-954B3773F0D0}"/>
              </a:ext>
            </a:extLst>
          </p:cNvPr>
          <p:cNvSpPr txBox="1"/>
          <p:nvPr/>
        </p:nvSpPr>
        <p:spPr>
          <a:xfrm>
            <a:off x="9395926" y="5183377"/>
            <a:ext cx="236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Mapa Fonte Nova Setores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6E3BDD-064D-012D-DA50-DE9F9A98D222}"/>
              </a:ext>
            </a:extLst>
          </p:cNvPr>
          <p:cNvSpPr txBox="1"/>
          <p:nvPr/>
        </p:nvSpPr>
        <p:spPr>
          <a:xfrm>
            <a:off x="1256524" y="3614267"/>
            <a:ext cx="143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de Barras Campeonato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A4A677-0324-AA3D-B708-A49DBEFD7196}"/>
              </a:ext>
            </a:extLst>
          </p:cNvPr>
          <p:cNvSpPr txBox="1"/>
          <p:nvPr/>
        </p:nvSpPr>
        <p:spPr>
          <a:xfrm>
            <a:off x="6195527" y="3105834"/>
            <a:ext cx="473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de Barras Jogos por Ano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71ADA4-A42D-8E7B-3F54-AF75C6EB3165}"/>
              </a:ext>
            </a:extLst>
          </p:cNvPr>
          <p:cNvSpPr txBox="1"/>
          <p:nvPr/>
        </p:nvSpPr>
        <p:spPr>
          <a:xfrm>
            <a:off x="3984173" y="1183699"/>
            <a:ext cx="211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 de Público - Fan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311965-21DF-C50A-8BE0-DF70475D4488}"/>
              </a:ext>
            </a:extLst>
          </p:cNvPr>
          <p:cNvSpPr txBox="1"/>
          <p:nvPr/>
        </p:nvSpPr>
        <p:spPr>
          <a:xfrm>
            <a:off x="3834882" y="335902"/>
            <a:ext cx="51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 de Jogos -  Hélio Júnior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D9FBE4-FC72-B0B7-89D1-3718AB68759A}"/>
              </a:ext>
            </a:extLst>
          </p:cNvPr>
          <p:cNvSpPr txBox="1"/>
          <p:nvPr/>
        </p:nvSpPr>
        <p:spPr>
          <a:xfrm>
            <a:off x="6955971" y="1176506"/>
            <a:ext cx="243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Jogo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A0D73C-D363-FEB1-049E-6F9B381812AF}"/>
              </a:ext>
            </a:extLst>
          </p:cNvPr>
          <p:cNvSpPr txBox="1"/>
          <p:nvPr/>
        </p:nvSpPr>
        <p:spPr>
          <a:xfrm>
            <a:off x="9633855" y="1159208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Último Jogo</a:t>
            </a:r>
          </a:p>
        </p:txBody>
      </p:sp>
    </p:spTree>
    <p:extLst>
      <p:ext uri="{BB962C8B-B14F-4D97-AF65-F5344CB8AC3E}">
        <p14:creationId xmlns:p14="http://schemas.microsoft.com/office/powerpoint/2010/main" val="2256298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Aproveitamento - Victory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Aproveitamento</dc:title>
  <dc:creator>Hélio Júnior</dc:creator>
  <cp:lastModifiedBy>Hélio Júnior</cp:lastModifiedBy>
  <cp:revision>1</cp:revision>
  <dcterms:created xsi:type="dcterms:W3CDTF">2023-04-29T06:50:35Z</dcterms:created>
  <dcterms:modified xsi:type="dcterms:W3CDTF">2023-05-01T22:49:03Z</dcterms:modified>
</cp:coreProperties>
</file>