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3"/>
  </p:notesMasterIdLst>
  <p:sldIdLst>
    <p:sldId id="256" r:id="rId2"/>
    <p:sldId id="380" r:id="rId3"/>
    <p:sldId id="475" r:id="rId4"/>
    <p:sldId id="260" r:id="rId5"/>
    <p:sldId id="381" r:id="rId6"/>
    <p:sldId id="481" r:id="rId7"/>
    <p:sldId id="480" r:id="rId8"/>
    <p:sldId id="476" r:id="rId9"/>
    <p:sldId id="492" r:id="rId10"/>
    <p:sldId id="482" r:id="rId11"/>
    <p:sldId id="483" r:id="rId12"/>
    <p:sldId id="485" r:id="rId13"/>
    <p:sldId id="484" r:id="rId14"/>
    <p:sldId id="477" r:id="rId15"/>
    <p:sldId id="491" r:id="rId16"/>
    <p:sldId id="487" r:id="rId17"/>
    <p:sldId id="486" r:id="rId18"/>
    <p:sldId id="478" r:id="rId19"/>
    <p:sldId id="490" r:id="rId20"/>
    <p:sldId id="488" r:id="rId21"/>
    <p:sldId id="489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C0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DFDB"/>
    <a:srgbClr val="C5CAE9"/>
    <a:srgbClr val="9FA8DA"/>
    <a:srgbClr val="F0F4C3"/>
    <a:srgbClr val="C8E6C9"/>
    <a:srgbClr val="FFE0B2"/>
    <a:srgbClr val="FFCC80"/>
    <a:srgbClr val="FFECB3"/>
    <a:srgbClr val="C0F2DF"/>
    <a:srgbClr val="BEF4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653" autoAdjust="0"/>
    <p:restoredTop sz="94660"/>
  </p:normalViewPr>
  <p:slideViewPr>
    <p:cSldViewPr snapToGrid="0">
      <p:cViewPr varScale="1">
        <p:scale>
          <a:sx n="71" d="100"/>
          <a:sy n="71" d="100"/>
        </p:scale>
        <p:origin x="7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0247AF-5B5C-4147-BFFB-F12477DB49FD}" type="datetimeFigureOut">
              <a:rPr lang="zh-CN" altLang="en-US" smtClean="0"/>
              <a:t>2021/6/5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3F1BA8-EAFB-4D5B-B18D-35D07B5B66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1927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30B5286-7DC6-4515-8C85-93EFF4C090F6}"/>
              </a:ext>
            </a:extLst>
          </p:cNvPr>
          <p:cNvSpPr/>
          <p:nvPr userDrawn="1"/>
        </p:nvSpPr>
        <p:spPr>
          <a:xfrm>
            <a:off x="0" y="10889"/>
            <a:ext cx="12192000" cy="400108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9716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blank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8027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3295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1_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7291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4290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1_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2207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044934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9" r:id="rId1"/>
    <p:sldLayoutId id="2147483678" r:id="rId2"/>
    <p:sldLayoutId id="2147483688" r:id="rId3"/>
    <p:sldLayoutId id="2147483690" r:id="rId4"/>
    <p:sldLayoutId id="2147483650" r:id="rId5"/>
    <p:sldLayoutId id="214748370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5992F9D-07E8-4BC5-9060-9AD44D5160EF}"/>
              </a:ext>
            </a:extLst>
          </p:cNvPr>
          <p:cNvSpPr txBox="1"/>
          <p:nvPr/>
        </p:nvSpPr>
        <p:spPr>
          <a:xfrm>
            <a:off x="762000" y="1859340"/>
            <a:ext cx="333136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>
                <a:solidFill>
                  <a:schemeClr val="bg1"/>
                </a:solidFill>
                <a:latin typeface="Arial Black" panose="020B0A04020102020204" pitchFamily="34" charset="0"/>
              </a:rPr>
              <a:t>PWN</a:t>
            </a:r>
            <a:endParaRPr lang="zh-CN" altLang="en-US" sz="9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6A31576-E6B3-4285-B55D-F84E2EC6EFEC}"/>
              </a:ext>
            </a:extLst>
          </p:cNvPr>
          <p:cNvSpPr txBox="1"/>
          <p:nvPr/>
        </p:nvSpPr>
        <p:spPr>
          <a:xfrm>
            <a:off x="846406" y="3611879"/>
            <a:ext cx="8032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linux_kernel_protection_and_bypass</a:t>
            </a:r>
            <a:endParaRPr lang="zh-CN" altLang="en-US" sz="3600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3280A9BA-BCD6-4321-9A3E-FB1EC931F899}"/>
              </a:ext>
            </a:extLst>
          </p:cNvPr>
          <p:cNvCxnSpPr>
            <a:cxnSpLocks/>
          </p:cNvCxnSpPr>
          <p:nvPr/>
        </p:nvCxnSpPr>
        <p:spPr>
          <a:xfrm>
            <a:off x="792000" y="3425483"/>
            <a:ext cx="10800000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C2518812-7284-44FC-A6DC-A204213114E8}"/>
              </a:ext>
            </a:extLst>
          </p:cNvPr>
          <p:cNvSpPr txBox="1"/>
          <p:nvPr/>
        </p:nvSpPr>
        <p:spPr>
          <a:xfrm>
            <a:off x="9099010" y="5960093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By </a:t>
            </a:r>
            <a:r>
              <a:rPr lang="en-US" altLang="zh-CN" sz="3600" dirty="0" err="1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leafish</a:t>
            </a:r>
            <a:endParaRPr lang="zh-CN" altLang="en-US" sz="3600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69981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205DEE00-5020-4663-B178-6141E9161323}"/>
              </a:ext>
            </a:extLst>
          </p:cNvPr>
          <p:cNvSpPr/>
          <p:nvPr/>
        </p:nvSpPr>
        <p:spPr>
          <a:xfrm>
            <a:off x="0" y="0"/>
            <a:ext cx="53071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Smep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6C2B29F-635C-409D-A93B-51BCE3A31F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3" t="2580"/>
          <a:stretch/>
        </p:blipFill>
        <p:spPr>
          <a:xfrm>
            <a:off x="1859980" y="3818966"/>
            <a:ext cx="7987946" cy="1998247"/>
          </a:xfrm>
          <a:prstGeom prst="rect">
            <a:avLst/>
          </a:prstGeom>
        </p:spPr>
      </p:pic>
      <p:sp>
        <p:nvSpPr>
          <p:cNvPr id="4" name="矩形: 圆角 3">
            <a:extLst>
              <a:ext uri="{FF2B5EF4-FFF2-40B4-BE49-F238E27FC236}">
                <a16:creationId xmlns:a16="http://schemas.microsoft.com/office/drawing/2014/main" id="{DB59E52B-3FD1-40FB-B15D-25F56C528605}"/>
              </a:ext>
            </a:extLst>
          </p:cNvPr>
          <p:cNvSpPr/>
          <p:nvPr/>
        </p:nvSpPr>
        <p:spPr>
          <a:xfrm>
            <a:off x="2102027" y="1323476"/>
            <a:ext cx="7252643" cy="1425388"/>
          </a:xfrm>
          <a:prstGeom prst="round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Bit 20 (CR4 register) is set 1</a:t>
            </a:r>
          </a:p>
          <a:p>
            <a:pPr algn="ctr"/>
            <a:endParaRPr lang="en-US" altLang="zh-CN" dirty="0"/>
          </a:p>
          <a:p>
            <a:pPr algn="ctr"/>
            <a:r>
              <a:rPr lang="en-US" altLang="zh-CN" dirty="0"/>
              <a:t>CR4 register value = 0x1407f0(000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en-US" altLang="zh-CN" dirty="0"/>
              <a:t> 0100 0000 0111 1111 0000)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1086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205DEE00-5020-4663-B178-6141E9161323}"/>
              </a:ext>
            </a:extLst>
          </p:cNvPr>
          <p:cNvSpPr/>
          <p:nvPr/>
        </p:nvSpPr>
        <p:spPr>
          <a:xfrm>
            <a:off x="0" y="0"/>
            <a:ext cx="53071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Smep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3857FD3-834D-494E-A9E4-E89A544AFC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25" t="16208"/>
          <a:stretch/>
        </p:blipFill>
        <p:spPr>
          <a:xfrm>
            <a:off x="1622612" y="1004046"/>
            <a:ext cx="8478778" cy="525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298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8AEB040-472E-45B8-B07E-B8CC64CBBEE8}"/>
              </a:ext>
            </a:extLst>
          </p:cNvPr>
          <p:cNvSpPr/>
          <p:nvPr/>
        </p:nvSpPr>
        <p:spPr>
          <a:xfrm>
            <a:off x="0" y="0"/>
            <a:ext cx="45809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Smep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9423184-07F3-4070-A230-1A2EA62E6F92}"/>
              </a:ext>
            </a:extLst>
          </p:cNvPr>
          <p:cNvSpPr txBox="1"/>
          <p:nvPr/>
        </p:nvSpPr>
        <p:spPr>
          <a:xfrm>
            <a:off x="3477229" y="2588653"/>
            <a:ext cx="515936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How to bypass these protection</a:t>
            </a: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ROP</a:t>
            </a:r>
          </a:p>
          <a:p>
            <a:pPr algn="ctr"/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addr_limit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set_fs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(-1)</a:t>
            </a:r>
          </a:p>
        </p:txBody>
      </p:sp>
    </p:spTree>
    <p:extLst>
      <p:ext uri="{BB962C8B-B14F-4D97-AF65-F5344CB8AC3E}">
        <p14:creationId xmlns:p14="http://schemas.microsoft.com/office/powerpoint/2010/main" val="31445632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205DEE00-5020-4663-B178-6141E9161323}"/>
              </a:ext>
            </a:extLst>
          </p:cNvPr>
          <p:cNvSpPr/>
          <p:nvPr/>
        </p:nvSpPr>
        <p:spPr>
          <a:xfrm>
            <a:off x="0" y="0"/>
            <a:ext cx="53071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Smep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6EC5D64-AA11-4618-A712-734CD8FB5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864" y="498324"/>
            <a:ext cx="8198271" cy="5861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8091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C27CE4A0-64B0-4E4D-96E4-0F36E850BD62}"/>
              </a:ext>
            </a:extLst>
          </p:cNvPr>
          <p:cNvSpPr/>
          <p:nvPr/>
        </p:nvSpPr>
        <p:spPr>
          <a:xfrm>
            <a:off x="0" y="1883229"/>
            <a:ext cx="12192000" cy="4974771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62D3185-EEB2-4471-B209-5E958373A434}"/>
              </a:ext>
            </a:extLst>
          </p:cNvPr>
          <p:cNvSpPr txBox="1"/>
          <p:nvPr/>
        </p:nvSpPr>
        <p:spPr>
          <a:xfrm>
            <a:off x="527342" y="387927"/>
            <a:ext cx="32413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dirty="0">
                <a:latin typeface="Arial Black" panose="020B0A04020102020204" pitchFamily="34" charset="0"/>
              </a:rPr>
              <a:t>Part</a:t>
            </a:r>
            <a:r>
              <a:rPr lang="en-US" altLang="zh-CN" sz="7200" dirty="0">
                <a:solidFill>
                  <a:srgbClr val="C00000"/>
                </a:solidFill>
                <a:latin typeface="Arial Black" panose="020B0A04020102020204" pitchFamily="34" charset="0"/>
              </a:rPr>
              <a:t>3</a:t>
            </a:r>
            <a:r>
              <a:rPr lang="en-US" altLang="zh-CN" sz="7200" dirty="0">
                <a:latin typeface="Arial Black" panose="020B0A04020102020204" pitchFamily="34" charset="0"/>
              </a:rPr>
              <a:t> </a:t>
            </a:r>
            <a:endParaRPr lang="zh-CN" altLang="en-US" sz="7200" dirty="0">
              <a:latin typeface="Consolas" panose="020B0609020204030204" pitchFamily="49" charset="0"/>
              <a:ea typeface="隶书" panose="020105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5D36EB4-0DC5-495B-89A6-4FB3A6A77B9A}"/>
              </a:ext>
            </a:extLst>
          </p:cNvPr>
          <p:cNvSpPr txBox="1"/>
          <p:nvPr/>
        </p:nvSpPr>
        <p:spPr>
          <a:xfrm>
            <a:off x="2502725" y="2635527"/>
            <a:ext cx="77308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Smap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(Supervisor Mode Access Protection)</a:t>
            </a:r>
          </a:p>
        </p:txBody>
      </p:sp>
    </p:spTree>
    <p:extLst>
      <p:ext uri="{BB962C8B-B14F-4D97-AF65-F5344CB8AC3E}">
        <p14:creationId xmlns:p14="http://schemas.microsoft.com/office/powerpoint/2010/main" val="5776829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205DEE00-5020-4663-B178-6141E9161323}"/>
              </a:ext>
            </a:extLst>
          </p:cNvPr>
          <p:cNvSpPr/>
          <p:nvPr/>
        </p:nvSpPr>
        <p:spPr>
          <a:xfrm>
            <a:off x="0" y="0"/>
            <a:ext cx="53071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Smep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6C2B29F-635C-409D-A93B-51BCE3A31F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3" t="2580"/>
          <a:stretch/>
        </p:blipFill>
        <p:spPr>
          <a:xfrm>
            <a:off x="1859980" y="3818966"/>
            <a:ext cx="7987946" cy="1998247"/>
          </a:xfrm>
          <a:prstGeom prst="rect">
            <a:avLst/>
          </a:prstGeom>
        </p:spPr>
      </p:pic>
      <p:sp>
        <p:nvSpPr>
          <p:cNvPr id="4" name="矩形: 圆角 3">
            <a:extLst>
              <a:ext uri="{FF2B5EF4-FFF2-40B4-BE49-F238E27FC236}">
                <a16:creationId xmlns:a16="http://schemas.microsoft.com/office/drawing/2014/main" id="{DB59E52B-3FD1-40FB-B15D-25F56C528605}"/>
              </a:ext>
            </a:extLst>
          </p:cNvPr>
          <p:cNvSpPr/>
          <p:nvPr/>
        </p:nvSpPr>
        <p:spPr>
          <a:xfrm>
            <a:off x="2102027" y="1323476"/>
            <a:ext cx="7252643" cy="1425388"/>
          </a:xfrm>
          <a:prstGeom prst="round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Bit 21 (CR4 register) is set 1</a:t>
            </a:r>
          </a:p>
          <a:p>
            <a:pPr algn="ctr"/>
            <a:endParaRPr lang="en-US" altLang="zh-CN" dirty="0"/>
          </a:p>
          <a:p>
            <a:pPr algn="ctr"/>
            <a:r>
              <a:rPr lang="en-US" altLang="zh-CN" dirty="0"/>
              <a:t>CR4 register value = 0x2407f0(00</a:t>
            </a:r>
            <a:r>
              <a:rPr lang="en-US" altLang="zh-CN" dirty="0">
                <a:solidFill>
                  <a:srgbClr val="FF0000"/>
                </a:solidFill>
              </a:rPr>
              <a:t>10</a:t>
            </a:r>
            <a:r>
              <a:rPr lang="en-US" altLang="zh-CN" dirty="0"/>
              <a:t> 0100 0000 0111 1111 0000)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89009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8AEB040-472E-45B8-B07E-B8CC64CBBEE8}"/>
              </a:ext>
            </a:extLst>
          </p:cNvPr>
          <p:cNvSpPr/>
          <p:nvPr/>
        </p:nvSpPr>
        <p:spPr>
          <a:xfrm>
            <a:off x="0" y="0"/>
            <a:ext cx="45809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Smap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0B50166-3410-47E0-8E91-A5BC3D0A3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308" y="1399055"/>
            <a:ext cx="6122086" cy="4777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0156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8AEB040-472E-45B8-B07E-B8CC64CBBEE8}"/>
              </a:ext>
            </a:extLst>
          </p:cNvPr>
          <p:cNvSpPr/>
          <p:nvPr/>
        </p:nvSpPr>
        <p:spPr>
          <a:xfrm>
            <a:off x="0" y="0"/>
            <a:ext cx="45809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Smap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9423184-07F3-4070-A230-1A2EA62E6F92}"/>
              </a:ext>
            </a:extLst>
          </p:cNvPr>
          <p:cNvSpPr txBox="1"/>
          <p:nvPr/>
        </p:nvSpPr>
        <p:spPr>
          <a:xfrm>
            <a:off x="3477229" y="2588653"/>
            <a:ext cx="515936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How to bypass these protection</a:t>
            </a: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Ret2dir </a:t>
            </a:r>
          </a:p>
          <a:p>
            <a:pPr algn="ctr"/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Ksma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modprobe_path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call_userhelper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5670975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C27CE4A0-64B0-4E4D-96E4-0F36E850BD62}"/>
              </a:ext>
            </a:extLst>
          </p:cNvPr>
          <p:cNvSpPr/>
          <p:nvPr/>
        </p:nvSpPr>
        <p:spPr>
          <a:xfrm>
            <a:off x="0" y="1883229"/>
            <a:ext cx="12192000" cy="4974771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62D3185-EEB2-4471-B209-5E958373A434}"/>
              </a:ext>
            </a:extLst>
          </p:cNvPr>
          <p:cNvSpPr txBox="1"/>
          <p:nvPr/>
        </p:nvSpPr>
        <p:spPr>
          <a:xfrm>
            <a:off x="527342" y="387927"/>
            <a:ext cx="32413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dirty="0">
                <a:latin typeface="Arial Black" panose="020B0A04020102020204" pitchFamily="34" charset="0"/>
              </a:rPr>
              <a:t>Part</a:t>
            </a:r>
            <a:r>
              <a:rPr lang="en-US" altLang="zh-CN" sz="7200" dirty="0">
                <a:solidFill>
                  <a:srgbClr val="C00000"/>
                </a:solidFill>
                <a:latin typeface="Arial Black" panose="020B0A04020102020204" pitchFamily="34" charset="0"/>
              </a:rPr>
              <a:t>4</a:t>
            </a:r>
            <a:r>
              <a:rPr lang="en-US" altLang="zh-CN" sz="7200" dirty="0">
                <a:latin typeface="Arial Black" panose="020B0A04020102020204" pitchFamily="34" charset="0"/>
              </a:rPr>
              <a:t> </a:t>
            </a:r>
            <a:endParaRPr lang="zh-CN" altLang="en-US" sz="7200" dirty="0">
              <a:latin typeface="Consolas" panose="020B0609020204030204" pitchFamily="49" charset="0"/>
              <a:ea typeface="隶书" panose="020105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5D36EB4-0DC5-495B-89A6-4FB3A6A77B9A}"/>
              </a:ext>
            </a:extLst>
          </p:cNvPr>
          <p:cNvSpPr txBox="1"/>
          <p:nvPr/>
        </p:nvSpPr>
        <p:spPr>
          <a:xfrm>
            <a:off x="2502725" y="2635527"/>
            <a:ext cx="77308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KPTI (Kernel page-table isolation)</a:t>
            </a:r>
          </a:p>
        </p:txBody>
      </p:sp>
    </p:spTree>
    <p:extLst>
      <p:ext uri="{BB962C8B-B14F-4D97-AF65-F5344CB8AC3E}">
        <p14:creationId xmlns:p14="http://schemas.microsoft.com/office/powerpoint/2010/main" val="24351375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8AEB040-472E-45B8-B07E-B8CC64CBBEE8}"/>
              </a:ext>
            </a:extLst>
          </p:cNvPr>
          <p:cNvSpPr/>
          <p:nvPr/>
        </p:nvSpPr>
        <p:spPr>
          <a:xfrm>
            <a:off x="0" y="0"/>
            <a:ext cx="45809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KPTI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FFF94D9-EAA8-42C3-BA1D-857DC6E6F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1263" y="2025433"/>
            <a:ext cx="7769474" cy="2807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504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8AEB040-472E-45B8-B07E-B8CC64CBBEE8}"/>
              </a:ext>
            </a:extLst>
          </p:cNvPr>
          <p:cNvSpPr/>
          <p:nvPr/>
        </p:nvSpPr>
        <p:spPr>
          <a:xfrm>
            <a:off x="0" y="0"/>
            <a:ext cx="45809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linux_kernel_protection_and_bypass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9423184-07F3-4070-A230-1A2EA62E6F92}"/>
              </a:ext>
            </a:extLst>
          </p:cNvPr>
          <p:cNvSpPr txBox="1"/>
          <p:nvPr/>
        </p:nvSpPr>
        <p:spPr>
          <a:xfrm>
            <a:off x="3477229" y="2588653"/>
            <a:ext cx="57783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What are the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kernel protection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How to bypass these protection</a:t>
            </a:r>
          </a:p>
        </p:txBody>
      </p:sp>
    </p:spTree>
    <p:extLst>
      <p:ext uri="{BB962C8B-B14F-4D97-AF65-F5344CB8AC3E}">
        <p14:creationId xmlns:p14="http://schemas.microsoft.com/office/powerpoint/2010/main" val="32301593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8AEB040-472E-45B8-B07E-B8CC64CBBEE8}"/>
              </a:ext>
            </a:extLst>
          </p:cNvPr>
          <p:cNvSpPr/>
          <p:nvPr/>
        </p:nvSpPr>
        <p:spPr>
          <a:xfrm>
            <a:off x="0" y="0"/>
            <a:ext cx="45809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KPTI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9423184-07F3-4070-A230-1A2EA62E6F92}"/>
              </a:ext>
            </a:extLst>
          </p:cNvPr>
          <p:cNvSpPr txBox="1"/>
          <p:nvPr/>
        </p:nvSpPr>
        <p:spPr>
          <a:xfrm>
            <a:off x="3477229" y="2588653"/>
            <a:ext cx="51593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How to bypass these protection</a:t>
            </a: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ROP </a:t>
            </a:r>
            <a:r>
              <a:rPr lang="en-US" altLang="zh-CN" sz="2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swapg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816147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B606B67-3686-4A72-B13C-5A16C6776F7E}"/>
              </a:ext>
            </a:extLst>
          </p:cNvPr>
          <p:cNvSpPr/>
          <p:nvPr/>
        </p:nvSpPr>
        <p:spPr>
          <a:xfrm>
            <a:off x="2043953" y="1810871"/>
            <a:ext cx="7942729" cy="35858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800" dirty="0"/>
              <a:t>Thanks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7823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C27CE4A0-64B0-4E4D-96E4-0F36E850BD62}"/>
              </a:ext>
            </a:extLst>
          </p:cNvPr>
          <p:cNvSpPr/>
          <p:nvPr/>
        </p:nvSpPr>
        <p:spPr>
          <a:xfrm>
            <a:off x="0" y="1883229"/>
            <a:ext cx="12192000" cy="4974771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62D3185-EEB2-4471-B209-5E958373A434}"/>
              </a:ext>
            </a:extLst>
          </p:cNvPr>
          <p:cNvSpPr txBox="1"/>
          <p:nvPr/>
        </p:nvSpPr>
        <p:spPr>
          <a:xfrm>
            <a:off x="527342" y="387927"/>
            <a:ext cx="44935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dirty="0">
                <a:solidFill>
                  <a:srgbClr val="FF0000"/>
                </a:solidFill>
                <a:latin typeface="Arial Black" panose="020B0A04020102020204" pitchFamily="34" charset="0"/>
              </a:rPr>
              <a:t>C</a:t>
            </a:r>
            <a:r>
              <a:rPr lang="en-US" altLang="zh-CN" sz="7200" dirty="0">
                <a:latin typeface="Arial Black" panose="020B0A04020102020204" pitchFamily="34" charset="0"/>
              </a:rPr>
              <a:t>ontent </a:t>
            </a:r>
            <a:endParaRPr lang="zh-CN" altLang="en-US" sz="7200" dirty="0">
              <a:latin typeface="Consolas" panose="020B0609020204030204" pitchFamily="49" charset="0"/>
              <a:ea typeface="隶书" panose="020105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5D36EB4-0DC5-495B-89A6-4FB3A6A77B9A}"/>
              </a:ext>
            </a:extLst>
          </p:cNvPr>
          <p:cNvSpPr txBox="1"/>
          <p:nvPr/>
        </p:nvSpPr>
        <p:spPr>
          <a:xfrm>
            <a:off x="2502725" y="2635527"/>
            <a:ext cx="77308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Kaslr</a:t>
            </a: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Smep</a:t>
            </a: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Smap</a:t>
            </a: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KPTI</a:t>
            </a:r>
          </a:p>
        </p:txBody>
      </p:sp>
    </p:spTree>
    <p:extLst>
      <p:ext uri="{BB962C8B-B14F-4D97-AF65-F5344CB8AC3E}">
        <p14:creationId xmlns:p14="http://schemas.microsoft.com/office/powerpoint/2010/main" val="2622615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C27CE4A0-64B0-4E4D-96E4-0F36E850BD62}"/>
              </a:ext>
            </a:extLst>
          </p:cNvPr>
          <p:cNvSpPr/>
          <p:nvPr/>
        </p:nvSpPr>
        <p:spPr>
          <a:xfrm>
            <a:off x="0" y="1883229"/>
            <a:ext cx="12192000" cy="4974771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62D3185-EEB2-4471-B209-5E958373A434}"/>
              </a:ext>
            </a:extLst>
          </p:cNvPr>
          <p:cNvSpPr txBox="1"/>
          <p:nvPr/>
        </p:nvSpPr>
        <p:spPr>
          <a:xfrm>
            <a:off x="527342" y="387927"/>
            <a:ext cx="32413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dirty="0">
                <a:latin typeface="Arial Black" panose="020B0A04020102020204" pitchFamily="34" charset="0"/>
              </a:rPr>
              <a:t>Part</a:t>
            </a:r>
            <a:r>
              <a:rPr lang="en-US" altLang="zh-CN" sz="7200" dirty="0">
                <a:solidFill>
                  <a:srgbClr val="C00000"/>
                </a:solidFill>
                <a:latin typeface="Arial Black" panose="020B0A04020102020204" pitchFamily="34" charset="0"/>
              </a:rPr>
              <a:t>1</a:t>
            </a:r>
            <a:r>
              <a:rPr lang="en-US" altLang="zh-CN" sz="7200" dirty="0">
                <a:latin typeface="Arial Black" panose="020B0A04020102020204" pitchFamily="34" charset="0"/>
              </a:rPr>
              <a:t> </a:t>
            </a:r>
            <a:endParaRPr lang="zh-CN" altLang="en-US" sz="7200" dirty="0">
              <a:latin typeface="Consolas" panose="020B0609020204030204" pitchFamily="49" charset="0"/>
              <a:ea typeface="隶书" panose="020105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5D36EB4-0DC5-495B-89A6-4FB3A6A77B9A}"/>
              </a:ext>
            </a:extLst>
          </p:cNvPr>
          <p:cNvSpPr txBox="1"/>
          <p:nvPr/>
        </p:nvSpPr>
        <p:spPr>
          <a:xfrm>
            <a:off x="2502725" y="2635527"/>
            <a:ext cx="77308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Kaslr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(kernel address space layout randomization)</a:t>
            </a:r>
          </a:p>
        </p:txBody>
      </p:sp>
    </p:spTree>
    <p:extLst>
      <p:ext uri="{BB962C8B-B14F-4D97-AF65-F5344CB8AC3E}">
        <p14:creationId xmlns:p14="http://schemas.microsoft.com/office/powerpoint/2010/main" val="547060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205DEE00-5020-4663-B178-6141E9161323}"/>
              </a:ext>
            </a:extLst>
          </p:cNvPr>
          <p:cNvSpPr/>
          <p:nvPr/>
        </p:nvSpPr>
        <p:spPr>
          <a:xfrm>
            <a:off x="0" y="0"/>
            <a:ext cx="53071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Kaslr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0627885-9B01-484C-9232-06F5D2D03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509" y="1024261"/>
            <a:ext cx="8649145" cy="5264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739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205DEE00-5020-4663-B178-6141E9161323}"/>
              </a:ext>
            </a:extLst>
          </p:cNvPr>
          <p:cNvSpPr/>
          <p:nvPr/>
        </p:nvSpPr>
        <p:spPr>
          <a:xfrm>
            <a:off x="0" y="0"/>
            <a:ext cx="53071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Kaslr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1F8E108-9E78-4FA5-9DF6-9C6CCB9E7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7471" y="2099168"/>
            <a:ext cx="7637057" cy="340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164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8AEB040-472E-45B8-B07E-B8CC64CBBEE8}"/>
              </a:ext>
            </a:extLst>
          </p:cNvPr>
          <p:cNvSpPr/>
          <p:nvPr/>
        </p:nvSpPr>
        <p:spPr>
          <a:xfrm>
            <a:off x="0" y="0"/>
            <a:ext cx="45809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Kaslr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9423184-07F3-4070-A230-1A2EA62E6F92}"/>
              </a:ext>
            </a:extLst>
          </p:cNvPr>
          <p:cNvSpPr txBox="1"/>
          <p:nvPr/>
        </p:nvSpPr>
        <p:spPr>
          <a:xfrm>
            <a:off x="3477229" y="2588653"/>
            <a:ext cx="51593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How to bypass these protection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Leak memory</a:t>
            </a:r>
          </a:p>
        </p:txBody>
      </p:sp>
    </p:spTree>
    <p:extLst>
      <p:ext uri="{BB962C8B-B14F-4D97-AF65-F5344CB8AC3E}">
        <p14:creationId xmlns:p14="http://schemas.microsoft.com/office/powerpoint/2010/main" val="2493717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C27CE4A0-64B0-4E4D-96E4-0F36E850BD62}"/>
              </a:ext>
            </a:extLst>
          </p:cNvPr>
          <p:cNvSpPr/>
          <p:nvPr/>
        </p:nvSpPr>
        <p:spPr>
          <a:xfrm>
            <a:off x="0" y="1883229"/>
            <a:ext cx="12192000" cy="4974771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62D3185-EEB2-4471-B209-5E958373A434}"/>
              </a:ext>
            </a:extLst>
          </p:cNvPr>
          <p:cNvSpPr txBox="1"/>
          <p:nvPr/>
        </p:nvSpPr>
        <p:spPr>
          <a:xfrm>
            <a:off x="527342" y="387927"/>
            <a:ext cx="32413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dirty="0">
                <a:latin typeface="Arial Black" panose="020B0A04020102020204" pitchFamily="34" charset="0"/>
              </a:rPr>
              <a:t>Part</a:t>
            </a:r>
            <a:r>
              <a:rPr lang="en-US" altLang="zh-CN" sz="7200" dirty="0">
                <a:solidFill>
                  <a:srgbClr val="C00000"/>
                </a:solidFill>
                <a:latin typeface="Arial Black" panose="020B0A04020102020204" pitchFamily="34" charset="0"/>
              </a:rPr>
              <a:t>2</a:t>
            </a:r>
            <a:r>
              <a:rPr lang="en-US" altLang="zh-CN" sz="7200" dirty="0">
                <a:latin typeface="Arial Black" panose="020B0A04020102020204" pitchFamily="34" charset="0"/>
              </a:rPr>
              <a:t> </a:t>
            </a:r>
            <a:endParaRPr lang="zh-CN" altLang="en-US" sz="7200" dirty="0">
              <a:latin typeface="Consolas" panose="020B0609020204030204" pitchFamily="49" charset="0"/>
              <a:ea typeface="隶书" panose="020105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5D36EB4-0DC5-495B-89A6-4FB3A6A77B9A}"/>
              </a:ext>
            </a:extLst>
          </p:cNvPr>
          <p:cNvSpPr txBox="1"/>
          <p:nvPr/>
        </p:nvSpPr>
        <p:spPr>
          <a:xfrm>
            <a:off x="2502725" y="2635527"/>
            <a:ext cx="77308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Smep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(Supervisor Mode Execution Protection)</a:t>
            </a:r>
          </a:p>
        </p:txBody>
      </p:sp>
    </p:spTree>
    <p:extLst>
      <p:ext uri="{BB962C8B-B14F-4D97-AF65-F5344CB8AC3E}">
        <p14:creationId xmlns:p14="http://schemas.microsoft.com/office/powerpoint/2010/main" val="3548995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205DEE00-5020-4663-B178-6141E9161323}"/>
              </a:ext>
            </a:extLst>
          </p:cNvPr>
          <p:cNvSpPr/>
          <p:nvPr/>
        </p:nvSpPr>
        <p:spPr>
          <a:xfrm>
            <a:off x="0" y="0"/>
            <a:ext cx="53071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Smep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DB59E52B-3FD1-40FB-B15D-25F56C528605}"/>
              </a:ext>
            </a:extLst>
          </p:cNvPr>
          <p:cNvSpPr/>
          <p:nvPr/>
        </p:nvSpPr>
        <p:spPr>
          <a:xfrm>
            <a:off x="1346291" y="1959909"/>
            <a:ext cx="4552485" cy="1425388"/>
          </a:xfrm>
          <a:prstGeom prst="round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Ret2usr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01B135D-9B42-4688-A04F-11F9A880C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2471" y="539003"/>
            <a:ext cx="4419599" cy="594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567452"/>
      </p:ext>
    </p:extLst>
  </p:cSld>
  <p:clrMapOvr>
    <a:masterClrMapping/>
  </p:clrMapOvr>
</p:sld>
</file>

<file path=ppt/theme/theme1.xml><?xml version="1.0" encoding="utf-8"?>
<a:theme xmlns:a="http://schemas.openxmlformats.org/drawingml/2006/main" name="1_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10890</TotalTime>
  <Words>167</Words>
  <Application>Microsoft Office PowerPoint</Application>
  <PresentationFormat>宽屏</PresentationFormat>
  <Paragraphs>59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8" baseType="lpstr">
      <vt:lpstr>等线</vt:lpstr>
      <vt:lpstr>隶书</vt:lpstr>
      <vt:lpstr>微软雅黑</vt:lpstr>
      <vt:lpstr>Arial</vt:lpstr>
      <vt:lpstr>Arial Black</vt:lpstr>
      <vt:lpstr>Consolas</vt:lpstr>
      <vt:lpstr>1_Simple Light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IZAYOI</dc:creator>
  <cp:lastModifiedBy>枫叶鱼</cp:lastModifiedBy>
  <cp:revision>302</cp:revision>
  <dcterms:created xsi:type="dcterms:W3CDTF">2020-05-03T14:32:49Z</dcterms:created>
  <dcterms:modified xsi:type="dcterms:W3CDTF">2021-06-05T14:56:40Z</dcterms:modified>
</cp:coreProperties>
</file>