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9" r:id="rId5"/>
    <p:sldId id="258" r:id="rId6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0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4AD62-061E-4DB9-A0BF-D5B822827A18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E262F-A23E-4462-ABF9-F23B7CD64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37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 for slide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E262F-A23E-4462-ABF9-F23B7CD641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45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Inserted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E262F-A23E-4462-ABF9-F23B7CD641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52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 for slide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E262F-A23E-4462-ABF9-F23B7CD641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95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 </a:t>
            </a:r>
            <a:r>
              <a:rPr lang="en-US" smtClean="0"/>
              <a:t>for slide 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E262F-A23E-4462-ABF9-F23B7CD641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42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 for slide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E262F-A23E-4462-ABF9-F23B7CD641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44AD12-9B39-4E9F-BB30-3CA792145FE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81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87D9AA-0E14-40D2-823C-3F6B7F5EF40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912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AB7A3A-2431-4F10-AB43-7D659EC7195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52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1C2167-3A4C-43B0-82DD-A8700D79FB5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56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81D22E-8A3B-4A35-8696-253E6158C35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24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F56CC9-2AAD-469E-8B97-BB6D38A5A50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692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D4DD18-194B-469F-92A4-836E0A30744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63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2C6A93-BD3B-4E75-9FC0-42A80611625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26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D3099A-5E76-4D68-B989-2C36FFDB562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05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B5C615-D655-46FA-9852-A902B328051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05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A45683-7A20-4E36-AB95-04930066E65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31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B3E145C-82EE-4D81-BEC8-D396AC861F31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GB" sz="4400"/>
              <a:t>Test 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GB" sz="3200"/>
              <a:t>Test a</a:t>
            </a:r>
          </a:p>
          <a:p>
            <a:r>
              <a:rPr lang="en-GB" sz="3200"/>
              <a:t>Test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39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GB" sz="4400"/>
              <a:t>Test 2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GB" sz="3200"/>
              <a:t>Test a</a:t>
            </a:r>
          </a:p>
          <a:p>
            <a:r>
              <a:rPr lang="en-GB" sz="3200"/>
              <a:t>Test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GB" sz="4400"/>
              <a:t>Test 4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GB" sz="3200"/>
              <a:t>Test a</a:t>
            </a:r>
          </a:p>
          <a:p>
            <a:r>
              <a:rPr lang="en-GB" sz="3200"/>
              <a:t>Test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GB" sz="4400"/>
              <a:t>Test 3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GB" sz="3200"/>
              <a:t>Test a</a:t>
            </a:r>
          </a:p>
          <a:p>
            <a:r>
              <a:rPr lang="en-GB" sz="3200"/>
              <a:t>Test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47</Words>
  <Application>Microsoft Office PowerPoint</Application>
  <PresentationFormat>On-screen Show (4:3)</PresentationFormat>
  <Paragraphs>23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Default Design</vt:lpstr>
      <vt:lpstr>Test 1</vt:lpstr>
      <vt:lpstr>Inserted</vt:lpstr>
      <vt:lpstr>Test 2</vt:lpstr>
      <vt:lpstr>Test 4</vt:lpstr>
      <vt:lpstr>Test 3</vt:lpstr>
    </vt:vector>
  </TitlesOfParts>
  <Company>bms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1</dc:title>
  <dc:creator>Jonathan Corwin</dc:creator>
  <cp:lastModifiedBy>Felipe Polo-Wood</cp:lastModifiedBy>
  <cp:revision>5</cp:revision>
  <dcterms:created xsi:type="dcterms:W3CDTF">2008-10-29T22:38:11Z</dcterms:created>
  <dcterms:modified xsi:type="dcterms:W3CDTF">2013-10-17T13:29:55Z</dcterms:modified>
</cp:coreProperties>
</file>