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>
        <p:scale>
          <a:sx n="101" d="100"/>
          <a:sy n="101" d="100"/>
        </p:scale>
        <p:origin x="12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Sunny Danger Liu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CPI 310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92" y="1002506"/>
            <a:ext cx="8412307" cy="108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26" y="883815"/>
            <a:ext cx="8329649" cy="10779548"/>
          </a:xfrm>
        </p:spPr>
      </p:pic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43" y="917529"/>
            <a:ext cx="8250382" cy="106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25101" cy="4351338"/>
          </a:xfrm>
        </p:spPr>
        <p:txBody>
          <a:bodyPr/>
          <a:lstStyle/>
          <a:p>
            <a:r>
              <a:rPr lang="en-US" dirty="0" smtClean="0"/>
              <a:t>Admin page</a:t>
            </a:r>
          </a:p>
          <a:p>
            <a:r>
              <a:rPr lang="en-US" dirty="0" smtClean="0"/>
              <a:t>Cat</a:t>
            </a:r>
          </a:p>
          <a:p>
            <a:r>
              <a:rPr lang="en-US" dirty="0" smtClean="0"/>
              <a:t>Need better presentation</a:t>
            </a:r>
          </a:p>
          <a:p>
            <a:r>
              <a:rPr lang="en-US" dirty="0" smtClean="0"/>
              <a:t>Not enough security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TS103460530</Template>
  <TotalTime>90</TotalTime>
  <Words>25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Melancholy abstract design template</vt:lpstr>
      <vt:lpstr>CPI 310 Blog</vt:lpstr>
      <vt:lpstr>E-R Diagram</vt:lpstr>
      <vt:lpstr>User Case Diagram</vt:lpstr>
      <vt:lpstr>Software Architecture</vt:lpstr>
      <vt:lpstr>Application Details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CPI 310 Blog</dc:title>
  <dc:creator>Sunny Liu (Student)</dc:creator>
  <cp:keywords/>
  <cp:lastModifiedBy>Sunny Liu (Student)</cp:lastModifiedBy>
  <cp:revision>4</cp:revision>
  <dcterms:created xsi:type="dcterms:W3CDTF">2013-12-03T18:28:23Z</dcterms:created>
  <dcterms:modified xsi:type="dcterms:W3CDTF">2013-12-03T19:59:16Z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