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Corbel"/>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rbel-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bel-bold.fntdata"/><Relationship Id="rId6" Type="http://schemas.openxmlformats.org/officeDocument/2006/relationships/slide" Target="slides/slide1.xml"/><Relationship Id="rId18" Type="http://schemas.openxmlformats.org/officeDocument/2006/relationships/font" Target="fonts/Corbel-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4c8bd5ad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4c8bd5a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4c8bd5ad7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4c8bd5a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2"/>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4" name="Shape 84"/>
        <p:cNvGrpSpPr/>
        <p:nvPr/>
      </p:nvGrpSpPr>
      <p:grpSpPr>
        <a:xfrm>
          <a:off x="0" y="0"/>
          <a:ext cx="0" cy="0"/>
          <a:chOff x="0" y="0"/>
          <a:chExt cx="0" cy="0"/>
        </a:xfrm>
      </p:grpSpPr>
      <p:sp>
        <p:nvSpPr>
          <p:cNvPr id="85" name="Google Shape;85;p11"/>
          <p:cNvSpPr txBox="1"/>
          <p:nvPr>
            <p:ph type="title"/>
          </p:nvPr>
        </p:nvSpPr>
        <p:spPr>
          <a:xfrm>
            <a:off x="1113523" y="4732865"/>
            <a:ext cx="7515991" cy="566738"/>
          </a:xfrm>
          <a:prstGeom prst="rect">
            <a:avLst/>
          </a:prstGeom>
          <a:noFill/>
          <a:ln>
            <a:noFill/>
          </a:ln>
        </p:spPr>
        <p:txBody>
          <a:bodyPr anchorCtr="0" anchor="b" bIns="45700" lIns="91425" spcFirstLastPara="1" rIns="91425" wrap="square" tIns="45700"/>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p:nvPr>
            <p:ph idx="2" type="pic"/>
          </p:nvPr>
        </p:nvSpPr>
        <p:spPr>
          <a:xfrm>
            <a:off x="1789975" y="932112"/>
            <a:ext cx="6171065" cy="3164976"/>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87" name="Google Shape;87;p11"/>
          <p:cNvSpPr txBox="1"/>
          <p:nvPr>
            <p:ph idx="1" type="body"/>
          </p:nvPr>
        </p:nvSpPr>
        <p:spPr>
          <a:xfrm>
            <a:off x="1113523" y="5299603"/>
            <a:ext cx="7515991" cy="493712"/>
          </a:xfrm>
          <a:prstGeom prst="rect">
            <a:avLst/>
          </a:prstGeom>
          <a:noFill/>
          <a:ln>
            <a:noFill/>
          </a:ln>
        </p:spPr>
        <p:txBody>
          <a:bodyPr anchorCtr="0" anchor="ctr" bIns="45700" lIns="91425" spcFirstLastPara="1" rIns="91425" wrap="square" tIns="45700"/>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8" name="Google Shape;88;p11"/>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1" name="Shape 91"/>
        <p:cNvGrpSpPr/>
        <p:nvPr/>
      </p:nvGrpSpPr>
      <p:grpSpPr>
        <a:xfrm>
          <a:off x="0" y="0"/>
          <a:ext cx="0" cy="0"/>
          <a:chOff x="0" y="0"/>
          <a:chExt cx="0" cy="0"/>
        </a:xfrm>
      </p:grpSpPr>
      <p:sp>
        <p:nvSpPr>
          <p:cNvPr id="92" name="Google Shape;92;p12"/>
          <p:cNvSpPr txBox="1"/>
          <p:nvPr>
            <p:ph type="title"/>
          </p:nvPr>
        </p:nvSpPr>
        <p:spPr>
          <a:xfrm>
            <a:off x="1113524" y="685800"/>
            <a:ext cx="7515991" cy="3048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 type="body"/>
          </p:nvPr>
        </p:nvSpPr>
        <p:spPr>
          <a:xfrm>
            <a:off x="1113524" y="4343400"/>
            <a:ext cx="7515992" cy="1447800"/>
          </a:xfrm>
          <a:prstGeom prst="rect">
            <a:avLst/>
          </a:prstGeom>
          <a:noFill/>
          <a:ln>
            <a:noFill/>
          </a:ln>
        </p:spPr>
        <p:txBody>
          <a:bodyPr anchorCtr="0" anchor="ctr" bIns="45700" lIns="91425" spcFirstLastPara="1" rIns="91425" wrap="square" tIns="45700"/>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4" name="Google Shape;94;p12"/>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7" name="Shape 97"/>
        <p:cNvGrpSpPr/>
        <p:nvPr/>
      </p:nvGrpSpPr>
      <p:grpSpPr>
        <a:xfrm>
          <a:off x="0" y="0"/>
          <a:ext cx="0" cy="0"/>
          <a:chOff x="0" y="0"/>
          <a:chExt cx="0" cy="0"/>
        </a:xfrm>
      </p:grpSpPr>
      <p:sp>
        <p:nvSpPr>
          <p:cNvPr id="98" name="Google Shape;98;p13"/>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IN" sz="8000" cap="none">
                <a:solidFill>
                  <a:schemeClr val="dk1"/>
                </a:solidFill>
                <a:latin typeface="Corbel"/>
                <a:ea typeface="Corbel"/>
                <a:cs typeface="Corbel"/>
                <a:sym typeface="Corbel"/>
              </a:rPr>
              <a:t>“</a:t>
            </a:r>
            <a:endParaRPr/>
          </a:p>
        </p:txBody>
      </p:sp>
      <p:sp>
        <p:nvSpPr>
          <p:cNvPr id="99" name="Google Shape;99;p13"/>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IN" sz="8000" cap="none">
                <a:solidFill>
                  <a:schemeClr val="dk1"/>
                </a:solidFill>
                <a:latin typeface="Corbel"/>
                <a:ea typeface="Corbel"/>
                <a:cs typeface="Corbel"/>
                <a:sym typeface="Corbel"/>
              </a:rPr>
              <a:t>”</a:t>
            </a:r>
            <a:endParaRPr/>
          </a:p>
        </p:txBody>
      </p:sp>
      <p:sp>
        <p:nvSpPr>
          <p:cNvPr id="100" name="Google Shape;100;p13"/>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 type="body"/>
          </p:nvPr>
        </p:nvSpPr>
        <p:spPr>
          <a:xfrm>
            <a:off x="1598235" y="3428999"/>
            <a:ext cx="6631128" cy="381000"/>
          </a:xfrm>
          <a:prstGeom prst="rect">
            <a:avLst/>
          </a:prstGeom>
          <a:noFill/>
          <a:ln>
            <a:noFill/>
          </a:ln>
        </p:spPr>
        <p:txBody>
          <a:bodyPr anchorCtr="0" anchor="ctr" bIns="45700" lIns="91425" spcFirstLastPara="1" rIns="91425" wrap="square" tIns="45700"/>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2" name="Google Shape;102;p13"/>
          <p:cNvSpPr txBox="1"/>
          <p:nvPr>
            <p:ph idx="2" type="body"/>
          </p:nvPr>
        </p:nvSpPr>
        <p:spPr>
          <a:xfrm>
            <a:off x="1113523" y="4343400"/>
            <a:ext cx="7515991" cy="1447800"/>
          </a:xfrm>
          <a:prstGeom prst="rect">
            <a:avLst/>
          </a:prstGeom>
          <a:noFill/>
          <a:ln>
            <a:noFill/>
          </a:ln>
        </p:spPr>
        <p:txBody>
          <a:bodyPr anchorCtr="0" anchor="ctr" bIns="45700" lIns="91425" spcFirstLastPara="1" rIns="91425" wrap="square" tIns="45700"/>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3" name="Google Shape;103;p13"/>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6" name="Shape 106"/>
        <p:cNvGrpSpPr/>
        <p:nvPr/>
      </p:nvGrpSpPr>
      <p:grpSpPr>
        <a:xfrm>
          <a:off x="0" y="0"/>
          <a:ext cx="0" cy="0"/>
          <a:chOff x="0" y="0"/>
          <a:chExt cx="0" cy="0"/>
        </a:xfrm>
      </p:grpSpPr>
      <p:sp>
        <p:nvSpPr>
          <p:cNvPr id="107" name="Google Shape;107;p14"/>
          <p:cNvSpPr txBox="1"/>
          <p:nvPr>
            <p:ph type="title"/>
          </p:nvPr>
        </p:nvSpPr>
        <p:spPr>
          <a:xfrm>
            <a:off x="1113525" y="3308581"/>
            <a:ext cx="7515989" cy="1468800"/>
          </a:xfrm>
          <a:prstGeom prst="rect">
            <a:avLst/>
          </a:prstGeom>
          <a:noFill/>
          <a:ln>
            <a:noFill/>
          </a:ln>
        </p:spPr>
        <p:txBody>
          <a:bodyPr anchorCtr="0" anchor="b" bIns="45700" lIns="91425" spcFirstLastPara="1" rIns="91425" wrap="square" tIns="45700"/>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 type="body"/>
          </p:nvPr>
        </p:nvSpPr>
        <p:spPr>
          <a:xfrm>
            <a:off x="1113524" y="4777381"/>
            <a:ext cx="7515990" cy="860400"/>
          </a:xfrm>
          <a:prstGeom prst="rect">
            <a:avLst/>
          </a:prstGeom>
          <a:noFill/>
          <a:ln>
            <a:noFill/>
          </a:ln>
        </p:spPr>
        <p:txBody>
          <a:bodyPr anchorCtr="0" anchor="t" bIns="45700" lIns="91425" spcFirstLastPara="1" rIns="91425" wrap="square" tIns="45700"/>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9" name="Google Shape;109;p14"/>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2" name="Shape 112"/>
        <p:cNvGrpSpPr/>
        <p:nvPr/>
      </p:nvGrpSpPr>
      <p:grpSpPr>
        <a:xfrm>
          <a:off x="0" y="0"/>
          <a:ext cx="0" cy="0"/>
          <a:chOff x="0" y="0"/>
          <a:chExt cx="0" cy="0"/>
        </a:xfrm>
      </p:grpSpPr>
      <p:sp>
        <p:nvSpPr>
          <p:cNvPr id="113" name="Google Shape;113;p15"/>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IN" sz="8000" cap="none">
                <a:solidFill>
                  <a:schemeClr val="dk1"/>
                </a:solidFill>
                <a:latin typeface="Corbel"/>
                <a:ea typeface="Corbel"/>
                <a:cs typeface="Corbel"/>
                <a:sym typeface="Corbel"/>
              </a:rPr>
              <a:t>“</a:t>
            </a:r>
            <a:endParaRPr/>
          </a:p>
        </p:txBody>
      </p:sp>
      <p:sp>
        <p:nvSpPr>
          <p:cNvPr id="114" name="Google Shape;114;p15"/>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IN" sz="8000" cap="none">
                <a:solidFill>
                  <a:schemeClr val="dk1"/>
                </a:solidFill>
                <a:latin typeface="Corbel"/>
                <a:ea typeface="Corbel"/>
                <a:cs typeface="Corbel"/>
                <a:sym typeface="Corbel"/>
              </a:rPr>
              <a:t>”</a:t>
            </a:r>
            <a:endParaRPr/>
          </a:p>
        </p:txBody>
      </p:sp>
      <p:sp>
        <p:nvSpPr>
          <p:cNvPr id="115" name="Google Shape;115;p15"/>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 type="body"/>
          </p:nvPr>
        </p:nvSpPr>
        <p:spPr>
          <a:xfrm>
            <a:off x="1113525" y="3886200"/>
            <a:ext cx="7515990" cy="889000"/>
          </a:xfrm>
          <a:prstGeom prst="rect">
            <a:avLst/>
          </a:prstGeom>
          <a:noFill/>
          <a:ln>
            <a:noFill/>
          </a:ln>
        </p:spPr>
        <p:txBody>
          <a:bodyPr anchorCtr="0" anchor="b" bIns="45700" lIns="91425" spcFirstLastPara="1" rIns="91425" wrap="square" tIns="45700"/>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7" name="Google Shape;117;p15"/>
          <p:cNvSpPr txBox="1"/>
          <p:nvPr>
            <p:ph idx="2" type="body"/>
          </p:nvPr>
        </p:nvSpPr>
        <p:spPr>
          <a:xfrm>
            <a:off x="1113524" y="4775200"/>
            <a:ext cx="7515990" cy="1016000"/>
          </a:xfrm>
          <a:prstGeom prst="rect">
            <a:avLst/>
          </a:prstGeom>
          <a:noFill/>
          <a:ln>
            <a:noFill/>
          </a:ln>
        </p:spPr>
        <p:txBody>
          <a:bodyPr anchorCtr="0" anchor="t" bIns="45700" lIns="91425" spcFirstLastPara="1" rIns="91425" wrap="square" tIns="45700"/>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8" name="Google Shape;118;p15"/>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5"/>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1" name="Shape 121"/>
        <p:cNvGrpSpPr/>
        <p:nvPr/>
      </p:nvGrpSpPr>
      <p:grpSpPr>
        <a:xfrm>
          <a:off x="0" y="0"/>
          <a:ext cx="0" cy="0"/>
          <a:chOff x="0" y="0"/>
          <a:chExt cx="0" cy="0"/>
        </a:xfrm>
      </p:grpSpPr>
      <p:sp>
        <p:nvSpPr>
          <p:cNvPr id="122" name="Google Shape;122;p16"/>
          <p:cNvSpPr txBox="1"/>
          <p:nvPr>
            <p:ph type="title"/>
          </p:nvPr>
        </p:nvSpPr>
        <p:spPr>
          <a:xfrm>
            <a:off x="1113525" y="685801"/>
            <a:ext cx="7515991" cy="2727325"/>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6"/>
          <p:cNvSpPr txBox="1"/>
          <p:nvPr>
            <p:ph idx="1" type="body"/>
          </p:nvPr>
        </p:nvSpPr>
        <p:spPr>
          <a:xfrm>
            <a:off x="1113524" y="3505200"/>
            <a:ext cx="7515992" cy="838200"/>
          </a:xfrm>
          <a:prstGeom prst="rect">
            <a:avLst/>
          </a:prstGeom>
          <a:noFill/>
          <a:ln>
            <a:noFill/>
          </a:ln>
        </p:spPr>
        <p:txBody>
          <a:bodyPr anchorCtr="0" anchor="b" bIns="45700" lIns="91425" spcFirstLastPara="1" rIns="91425" wrap="square" tIns="45700"/>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4" name="Google Shape;124;p16"/>
          <p:cNvSpPr txBox="1"/>
          <p:nvPr>
            <p:ph idx="2" type="body"/>
          </p:nvPr>
        </p:nvSpPr>
        <p:spPr>
          <a:xfrm>
            <a:off x="1113524" y="4343400"/>
            <a:ext cx="7515992" cy="1447800"/>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5" name="Google Shape;125;p16"/>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6"/>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8" name="Shape 128"/>
        <p:cNvGrpSpPr/>
        <p:nvPr/>
      </p:nvGrpSpPr>
      <p:grpSpPr>
        <a:xfrm>
          <a:off x="0" y="0"/>
          <a:ext cx="0" cy="0"/>
          <a:chOff x="0" y="0"/>
          <a:chExt cx="0" cy="0"/>
        </a:xfrm>
      </p:grpSpPr>
      <p:sp>
        <p:nvSpPr>
          <p:cNvPr id="129" name="Google Shape;129;p17"/>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 type="body"/>
          </p:nvPr>
        </p:nvSpPr>
        <p:spPr>
          <a:xfrm rot="5400000">
            <a:off x="3155969" y="493164"/>
            <a:ext cx="3356995" cy="7704666"/>
          </a:xfrm>
          <a:prstGeom prst="rect">
            <a:avLst/>
          </a:prstGeom>
          <a:noFill/>
          <a:ln>
            <a:noFill/>
          </a:ln>
        </p:spPr>
        <p:txBody>
          <a:bodyPr anchorCtr="0" anchor="t" bIns="45700" lIns="91425" spcFirstLastPara="1" rIns="91425" wrap="square" tIns="45700"/>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1" name="Google Shape;131;p17"/>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18"/>
          <p:cNvSpPr txBox="1"/>
          <p:nvPr>
            <p:ph type="title"/>
          </p:nvPr>
        </p:nvSpPr>
        <p:spPr>
          <a:xfrm rot="5400000">
            <a:off x="5412754" y="2574438"/>
            <a:ext cx="5105400" cy="1328123"/>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 type="body"/>
          </p:nvPr>
        </p:nvSpPr>
        <p:spPr>
          <a:xfrm rot="5400000">
            <a:off x="1569010" y="230314"/>
            <a:ext cx="5105400" cy="6016373"/>
          </a:xfrm>
          <a:prstGeom prst="rect">
            <a:avLst/>
          </a:prstGeom>
          <a:noFill/>
          <a:ln>
            <a:noFill/>
          </a:ln>
        </p:spPr>
        <p:txBody>
          <a:bodyPr anchorCtr="0" anchor="t" bIns="45700" lIns="91425" spcFirstLastPara="1" rIns="91425" wrap="square" tIns="45700"/>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7" name="Google Shape;137;p18"/>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
        <p:nvSpPr>
          <p:cNvPr id="24" name="Google Shape;24;p3"/>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7" name="Shape 27"/>
        <p:cNvGrpSpPr/>
        <p:nvPr/>
      </p:nvGrpSpPr>
      <p:grpSpPr>
        <a:xfrm>
          <a:off x="0" y="0"/>
          <a:ext cx="0" cy="0"/>
          <a:chOff x="0" y="0"/>
          <a:chExt cx="0" cy="0"/>
        </a:xfrm>
      </p:grpSpPr>
      <p:grpSp>
        <p:nvGrpSpPr>
          <p:cNvPr id="28" name="Google Shape;28;p4"/>
          <p:cNvGrpSpPr/>
          <p:nvPr/>
        </p:nvGrpSpPr>
        <p:grpSpPr>
          <a:xfrm>
            <a:off x="203200" y="0"/>
            <a:ext cx="3778250" cy="6858001"/>
            <a:chOff x="203200" y="0"/>
            <a:chExt cx="3778250" cy="6858001"/>
          </a:xfrm>
        </p:grpSpPr>
        <p:sp>
          <p:nvSpPr>
            <p:cNvPr id="29" name="Google Shape;29;p4"/>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sp>
        <p:sp>
          <p:nvSpPr>
            <p:cNvPr id="30" name="Google Shape;30;p4"/>
            <p:cNvSpPr/>
            <p:nvPr/>
          </p:nvSpPr>
          <p:spPr>
            <a:xfrm>
              <a:off x="203200" y="0"/>
              <a:ext cx="1336675" cy="3862388"/>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sp>
        <p:sp>
          <p:nvSpPr>
            <p:cNvPr id="31" name="Google Shape;31;p4"/>
            <p:cNvSpPr/>
            <p:nvPr/>
          </p:nvSpPr>
          <p:spPr>
            <a:xfrm>
              <a:off x="207963" y="3776663"/>
              <a:ext cx="1936750" cy="3081338"/>
            </a:xfrm>
            <a:custGeom>
              <a:rect b="b" l="l" r="r" t="t"/>
              <a:pathLst>
                <a:path extrusionOk="0" h="1941" w="1220">
                  <a:moveTo>
                    <a:pt x="0" y="0"/>
                  </a:moveTo>
                  <a:lnTo>
                    <a:pt x="1166" y="1941"/>
                  </a:lnTo>
                  <a:lnTo>
                    <a:pt x="1220" y="1941"/>
                  </a:lnTo>
                  <a:lnTo>
                    <a:pt x="0" y="0"/>
                  </a:lnTo>
                  <a:close/>
                </a:path>
              </a:pathLst>
            </a:custGeom>
            <a:solidFill>
              <a:srgbClr val="262626"/>
            </a:solidFill>
            <a:ln>
              <a:noFill/>
            </a:ln>
          </p:spPr>
        </p:sp>
        <p:sp>
          <p:nvSpPr>
            <p:cNvPr id="32" name="Google Shape;32;p4"/>
            <p:cNvSpPr/>
            <p:nvPr/>
          </p:nvSpPr>
          <p:spPr>
            <a:xfrm>
              <a:off x="646113" y="3886200"/>
              <a:ext cx="2373313" cy="2971800"/>
            </a:xfrm>
            <a:custGeom>
              <a:rect b="b" l="l" r="r" t="t"/>
              <a:pathLst>
                <a:path extrusionOk="0" h="1872" w="1495">
                  <a:moveTo>
                    <a:pt x="1495" y="1872"/>
                  </a:moveTo>
                  <a:lnTo>
                    <a:pt x="0" y="0"/>
                  </a:lnTo>
                  <a:lnTo>
                    <a:pt x="1442" y="1872"/>
                  </a:lnTo>
                  <a:lnTo>
                    <a:pt x="1495" y="1872"/>
                  </a:lnTo>
                  <a:close/>
                </a:path>
              </a:pathLst>
            </a:custGeom>
            <a:solidFill>
              <a:srgbClr val="0B5982"/>
            </a:solidFill>
            <a:ln>
              <a:noFill/>
            </a:ln>
          </p:spPr>
        </p:sp>
        <p:sp>
          <p:nvSpPr>
            <p:cNvPr id="33" name="Google Shape;33;p4"/>
            <p:cNvSpPr/>
            <p:nvPr/>
          </p:nvSpPr>
          <p:spPr>
            <a:xfrm>
              <a:off x="641350" y="3881438"/>
              <a:ext cx="3340100" cy="2976563"/>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1186C3"/>
            </a:solidFill>
            <a:ln>
              <a:noFill/>
            </a:ln>
          </p:spPr>
        </p:sp>
        <p:sp>
          <p:nvSpPr>
            <p:cNvPr id="34" name="Google Shape;34;p4"/>
            <p:cNvSpPr/>
            <p:nvPr/>
          </p:nvSpPr>
          <p:spPr>
            <a:xfrm>
              <a:off x="203200" y="3771900"/>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5" name="Google Shape;35;p4"/>
          <p:cNvSpPr txBox="1"/>
          <p:nvPr>
            <p:ph type="ctrTitle"/>
          </p:nvPr>
        </p:nvSpPr>
        <p:spPr>
          <a:xfrm>
            <a:off x="1739673" y="914401"/>
            <a:ext cx="6947127" cy="3488266"/>
          </a:xfrm>
          <a:prstGeom prst="rect">
            <a:avLst/>
          </a:prstGeom>
          <a:noFill/>
          <a:ln>
            <a:noFill/>
          </a:ln>
        </p:spPr>
        <p:txBody>
          <a:bodyPr anchorCtr="0" anchor="b" bIns="45700" lIns="91425" spcFirstLastPara="1" rIns="91425" wrap="square" tIns="45700"/>
          <a:lstStyle>
            <a:lvl1pPr lvl="0" algn="r">
              <a:spcBef>
                <a:spcPts val="0"/>
              </a:spcBef>
              <a:spcAft>
                <a:spcPts val="0"/>
              </a:spcAft>
              <a:buClr>
                <a:schemeClr val="dk1"/>
              </a:buClr>
              <a:buSzPts val="5400"/>
              <a:buFont typeface="Corbe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subTitle"/>
          </p:nvPr>
        </p:nvSpPr>
        <p:spPr>
          <a:xfrm>
            <a:off x="2924238" y="4402666"/>
            <a:ext cx="5762563" cy="1364531"/>
          </a:xfrm>
          <a:prstGeom prst="rect">
            <a:avLst/>
          </a:prstGeom>
          <a:noFill/>
          <a:ln>
            <a:noFill/>
          </a:ln>
        </p:spPr>
        <p:txBody>
          <a:bodyPr anchorCtr="0" anchor="t" bIns="45700" lIns="91425" spcFirstLastPara="1" rIns="91425" wrap="square" tIns="45700"/>
          <a:lstStyle>
            <a:lvl1pPr lvl="0" algn="r">
              <a:spcBef>
                <a:spcPts val="360"/>
              </a:spcBef>
              <a:spcAft>
                <a:spcPts val="0"/>
              </a:spcAft>
              <a:buSzPts val="2610"/>
              <a:buNone/>
              <a:defRPr sz="18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7" name="Google Shape;37;p4"/>
          <p:cNvSpPr txBox="1"/>
          <p:nvPr>
            <p:ph idx="10" type="dt"/>
          </p:nvPr>
        </p:nvSpPr>
        <p:spPr>
          <a:xfrm>
            <a:off x="7325773" y="6117336"/>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3623733" y="6117336"/>
            <a:ext cx="3609438"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8275320" y="6117336"/>
            <a:ext cx="4114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0" name="Google Shape;40;p4"/>
          <p:cNvSpPr/>
          <p:nvPr/>
        </p:nvSpPr>
        <p:spPr>
          <a:xfrm>
            <a:off x="203200" y="3771900"/>
            <a:ext cx="361950" cy="90488"/>
          </a:xfrm>
          <a:custGeom>
            <a:rect b="b" l="l" r="r" t="t"/>
            <a:pathLst>
              <a:path extrusionOk="0" h="57" w="228">
                <a:moveTo>
                  <a:pt x="228" y="57"/>
                </a:moveTo>
                <a:lnTo>
                  <a:pt x="0" y="0"/>
                </a:lnTo>
                <a:lnTo>
                  <a:pt x="222" y="54"/>
                </a:lnTo>
                <a:lnTo>
                  <a:pt x="228" y="57"/>
                </a:lnTo>
                <a:close/>
              </a:path>
            </a:pathLst>
          </a:custGeom>
          <a:solidFill>
            <a:srgbClr val="29ABE2"/>
          </a:solidFill>
          <a:ln>
            <a:noFill/>
          </a:ln>
        </p:spPr>
      </p:sp>
      <p:sp>
        <p:nvSpPr>
          <p:cNvPr id="41" name="Google Shape;41;p4"/>
          <p:cNvSpPr/>
          <p:nvPr/>
        </p:nvSpPr>
        <p:spPr>
          <a:xfrm>
            <a:off x="560388" y="3867150"/>
            <a:ext cx="61913" cy="80963"/>
          </a:xfrm>
          <a:custGeom>
            <a:rect b="b" l="l" r="r" t="t"/>
            <a:pathLst>
              <a:path extrusionOk="0" h="51" w="39">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2" name="Shape 42"/>
        <p:cNvGrpSpPr/>
        <p:nvPr/>
      </p:nvGrpSpPr>
      <p:grpSpPr>
        <a:xfrm>
          <a:off x="0" y="0"/>
          <a:ext cx="0" cy="0"/>
          <a:chOff x="0" y="0"/>
          <a:chExt cx="0" cy="0"/>
        </a:xfrm>
      </p:grpSpPr>
      <p:sp>
        <p:nvSpPr>
          <p:cNvPr id="43" name="Google Shape;43;p5"/>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45" name="Google Shape;45;p5"/>
          <p:cNvSpPr txBox="1"/>
          <p:nvPr>
            <p:ph idx="10" type="dt"/>
          </p:nvPr>
        </p:nvSpPr>
        <p:spPr>
          <a:xfrm>
            <a:off x="7344329" y="6108173"/>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1" type="ftr"/>
          </p:nvPr>
        </p:nvSpPr>
        <p:spPr>
          <a:xfrm>
            <a:off x="1972647" y="6108173"/>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8" name="Shape 48"/>
        <p:cNvGrpSpPr/>
        <p:nvPr/>
      </p:nvGrpSpPr>
      <p:grpSpPr>
        <a:xfrm>
          <a:off x="0" y="0"/>
          <a:ext cx="0" cy="0"/>
          <a:chOff x="0" y="0"/>
          <a:chExt cx="0" cy="0"/>
        </a:xfrm>
      </p:grpSpPr>
      <p:sp>
        <p:nvSpPr>
          <p:cNvPr id="49" name="Google Shape;49;p6"/>
          <p:cNvSpPr txBox="1"/>
          <p:nvPr>
            <p:ph type="title"/>
          </p:nvPr>
        </p:nvSpPr>
        <p:spPr>
          <a:xfrm>
            <a:off x="1986995" y="2666998"/>
            <a:ext cx="6699805" cy="2360071"/>
          </a:xfrm>
          <a:prstGeom prst="rect">
            <a:avLst/>
          </a:prstGeom>
          <a:noFill/>
          <a:ln>
            <a:noFill/>
          </a:ln>
        </p:spPr>
        <p:txBody>
          <a:bodyPr anchorCtr="0" anchor="b" bIns="45700" lIns="91425" spcFirstLastPara="1" rIns="91425" wrap="square" tIns="45700"/>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1986998" y="5027070"/>
            <a:ext cx="6699802" cy="860400"/>
          </a:xfrm>
          <a:prstGeom prst="rect">
            <a:avLst/>
          </a:prstGeom>
          <a:noFill/>
          <a:ln>
            <a:noFill/>
          </a:ln>
        </p:spPr>
        <p:txBody>
          <a:bodyPr anchorCtr="0" anchor="t" bIns="45700" lIns="91425" spcFirstLastPara="1" rIns="91425" wrap="square" tIns="45700"/>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51" name="Google Shape;51;p6"/>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4" name="Shape 54"/>
        <p:cNvGrpSpPr/>
        <p:nvPr/>
      </p:nvGrpSpPr>
      <p:grpSpPr>
        <a:xfrm>
          <a:off x="0" y="0"/>
          <a:ext cx="0" cy="0"/>
          <a:chOff x="0" y="0"/>
          <a:chExt cx="0" cy="0"/>
        </a:xfrm>
      </p:grpSpPr>
      <p:sp>
        <p:nvSpPr>
          <p:cNvPr id="55" name="Google Shape;55;p7"/>
          <p:cNvSpPr txBox="1"/>
          <p:nvPr>
            <p:ph type="title"/>
          </p:nvPr>
        </p:nvSpPr>
        <p:spPr>
          <a:xfrm>
            <a:off x="982133" y="685801"/>
            <a:ext cx="7704667" cy="1752599"/>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 type="body"/>
          </p:nvPr>
        </p:nvSpPr>
        <p:spPr>
          <a:xfrm>
            <a:off x="982133" y="2667000"/>
            <a:ext cx="3739896" cy="3368674"/>
          </a:xfrm>
          <a:prstGeom prst="rect">
            <a:avLst/>
          </a:prstGeom>
          <a:noFill/>
          <a:ln>
            <a:noFill/>
          </a:ln>
        </p:spPr>
        <p:txBody>
          <a:bodyPr anchorCtr="0" anchor="ctr" bIns="45700" lIns="91425" spcFirstLastPara="1" rIns="91425" wrap="square" tIns="45700"/>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7" name="Google Shape;57;p7"/>
          <p:cNvSpPr txBox="1"/>
          <p:nvPr>
            <p:ph idx="2" type="body"/>
          </p:nvPr>
        </p:nvSpPr>
        <p:spPr>
          <a:xfrm>
            <a:off x="4946904" y="2667000"/>
            <a:ext cx="3739896" cy="3346824"/>
          </a:xfrm>
          <a:prstGeom prst="rect">
            <a:avLst/>
          </a:prstGeom>
          <a:noFill/>
          <a:ln>
            <a:noFill/>
          </a:ln>
        </p:spPr>
        <p:txBody>
          <a:bodyPr anchorCtr="0" anchor="ctr" bIns="45700" lIns="91425" spcFirstLastPara="1" rIns="91425" wrap="square" tIns="45700"/>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8" name="Google Shape;58;p7"/>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1" name="Shape 61"/>
        <p:cNvGrpSpPr/>
        <p:nvPr/>
      </p:nvGrpSpPr>
      <p:grpSpPr>
        <a:xfrm>
          <a:off x="0" y="0"/>
          <a:ext cx="0" cy="0"/>
          <a:chOff x="0" y="0"/>
          <a:chExt cx="0" cy="0"/>
        </a:xfrm>
      </p:grpSpPr>
      <p:sp>
        <p:nvSpPr>
          <p:cNvPr id="62" name="Google Shape;62;p8"/>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 type="body"/>
          </p:nvPr>
        </p:nvSpPr>
        <p:spPr>
          <a:xfrm>
            <a:off x="1329481" y="2658533"/>
            <a:ext cx="3456291" cy="576262"/>
          </a:xfrm>
          <a:prstGeom prst="rect">
            <a:avLst/>
          </a:prstGeom>
          <a:noFill/>
          <a:ln>
            <a:noFill/>
          </a:ln>
        </p:spPr>
        <p:txBody>
          <a:bodyPr anchorCtr="0" anchor="b" bIns="45700" lIns="91425" spcFirstLastPara="1" rIns="91425" wrap="square" tIns="45700"/>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4" name="Google Shape;64;p8"/>
          <p:cNvSpPr txBox="1"/>
          <p:nvPr>
            <p:ph idx="2" type="body"/>
          </p:nvPr>
        </p:nvSpPr>
        <p:spPr>
          <a:xfrm>
            <a:off x="1113523" y="3335336"/>
            <a:ext cx="3672248" cy="2665259"/>
          </a:xfrm>
          <a:prstGeom prst="rect">
            <a:avLst/>
          </a:prstGeom>
          <a:noFill/>
          <a:ln>
            <a:noFill/>
          </a:ln>
        </p:spPr>
        <p:txBody>
          <a:bodyPr anchorCtr="0" anchor="t" bIns="45700" lIns="91425" spcFirstLastPara="1" rIns="91425" wrap="square" tIns="45700"/>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5" name="Google Shape;65;p8"/>
          <p:cNvSpPr txBox="1"/>
          <p:nvPr>
            <p:ph idx="3" type="body"/>
          </p:nvPr>
        </p:nvSpPr>
        <p:spPr>
          <a:xfrm>
            <a:off x="5161710" y="2667000"/>
            <a:ext cx="3467806" cy="576262"/>
          </a:xfrm>
          <a:prstGeom prst="rect">
            <a:avLst/>
          </a:prstGeom>
          <a:noFill/>
          <a:ln>
            <a:noFill/>
          </a:ln>
        </p:spPr>
        <p:txBody>
          <a:bodyPr anchorCtr="0" anchor="b" bIns="45700" lIns="91425" spcFirstLastPara="1" rIns="91425" wrap="square" tIns="45700"/>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6" name="Google Shape;66;p8"/>
          <p:cNvSpPr txBox="1"/>
          <p:nvPr>
            <p:ph idx="4" type="body"/>
          </p:nvPr>
        </p:nvSpPr>
        <p:spPr>
          <a:xfrm>
            <a:off x="4957266" y="3335336"/>
            <a:ext cx="3672248" cy="2665259"/>
          </a:xfrm>
          <a:prstGeom prst="rect">
            <a:avLst/>
          </a:prstGeom>
          <a:noFill/>
          <a:ln>
            <a:noFill/>
          </a:ln>
        </p:spPr>
        <p:txBody>
          <a:bodyPr anchorCtr="0" anchor="t" bIns="45700" lIns="91425" spcFirstLastPara="1" rIns="91425" wrap="square" tIns="45700"/>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7" name="Google Shape;67;p8"/>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1113524" y="1600200"/>
            <a:ext cx="2662534" cy="1371600"/>
          </a:xfrm>
          <a:prstGeom prst="rect">
            <a:avLst/>
          </a:prstGeom>
          <a:noFill/>
          <a:ln>
            <a:noFill/>
          </a:ln>
        </p:spPr>
        <p:txBody>
          <a:bodyPr anchorCtr="0" anchor="b" bIns="45700" lIns="91425" spcFirstLastPara="1" rIns="91425" wrap="square" tIns="45700"/>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 type="body"/>
          </p:nvPr>
        </p:nvSpPr>
        <p:spPr>
          <a:xfrm>
            <a:off x="3947553" y="685800"/>
            <a:ext cx="4681962" cy="5105401"/>
          </a:xfrm>
          <a:prstGeom prst="rect">
            <a:avLst/>
          </a:prstGeom>
          <a:noFill/>
          <a:ln>
            <a:noFill/>
          </a:ln>
        </p:spPr>
        <p:txBody>
          <a:bodyPr anchorCtr="0" anchor="ctr" bIns="45700" lIns="91425" spcFirstLastPara="1" rIns="91425" wrap="square" tIns="45700"/>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3" name="Google Shape;73;p9"/>
          <p:cNvSpPr txBox="1"/>
          <p:nvPr>
            <p:ph idx="2" type="body"/>
          </p:nvPr>
        </p:nvSpPr>
        <p:spPr>
          <a:xfrm>
            <a:off x="1113524" y="2971800"/>
            <a:ext cx="2662534" cy="1828800"/>
          </a:xfrm>
          <a:prstGeom prst="rect">
            <a:avLst/>
          </a:prstGeom>
          <a:noFill/>
          <a:ln>
            <a:noFill/>
          </a:ln>
        </p:spPr>
        <p:txBody>
          <a:bodyPr anchorCtr="0" anchor="ctr" bIns="45700" lIns="91425" spcFirstLastPara="1" rIns="91425" wrap="square" tIns="45700"/>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4" name="Google Shape;74;p9"/>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7" name="Shape 77"/>
        <p:cNvGrpSpPr/>
        <p:nvPr/>
      </p:nvGrpSpPr>
      <p:grpSpPr>
        <a:xfrm>
          <a:off x="0" y="0"/>
          <a:ext cx="0" cy="0"/>
          <a:chOff x="0" y="0"/>
          <a:chExt cx="0" cy="0"/>
        </a:xfrm>
      </p:grpSpPr>
      <p:sp>
        <p:nvSpPr>
          <p:cNvPr id="78" name="Google Shape;78;p10"/>
          <p:cNvSpPr txBox="1"/>
          <p:nvPr>
            <p:ph type="title"/>
          </p:nvPr>
        </p:nvSpPr>
        <p:spPr>
          <a:xfrm>
            <a:off x="1112332" y="1752599"/>
            <a:ext cx="4070679" cy="1371600"/>
          </a:xfrm>
          <a:prstGeom prst="rect">
            <a:avLst/>
          </a:prstGeom>
          <a:noFill/>
          <a:ln>
            <a:noFill/>
          </a:ln>
        </p:spPr>
        <p:txBody>
          <a:bodyPr anchorCtr="0" anchor="b" bIns="45700" lIns="91425" spcFirstLastPara="1" rIns="91425" wrap="square" tIns="45700"/>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p:nvPr>
            <p:ph idx="2" type="pic"/>
          </p:nvPr>
        </p:nvSpPr>
        <p:spPr>
          <a:xfrm>
            <a:off x="5697495" y="914400"/>
            <a:ext cx="2461371" cy="4572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80" name="Google Shape;80;p10"/>
          <p:cNvSpPr txBox="1"/>
          <p:nvPr>
            <p:ph idx="1" type="body"/>
          </p:nvPr>
        </p:nvSpPr>
        <p:spPr>
          <a:xfrm>
            <a:off x="1112332" y="3124199"/>
            <a:ext cx="4070679" cy="1828800"/>
          </a:xfrm>
          <a:prstGeom prst="rect">
            <a:avLst/>
          </a:prstGeom>
          <a:noFill/>
          <a:ln>
            <a:noFill/>
          </a:ln>
        </p:spPr>
        <p:txBody>
          <a:bodyPr anchorCtr="0" anchor="ctr" bIns="45700" lIns="91425" spcFirstLastPara="1" rIns="91425" wrap="square" tIns="45700"/>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1" name="Google Shape;81;p10"/>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0" y="0"/>
            <a:ext cx="2132013" cy="6858001"/>
            <a:chOff x="0" y="0"/>
            <a:chExt cx="2132013" cy="6858001"/>
          </a:xfrm>
        </p:grpSpPr>
        <p:sp>
          <p:nvSpPr>
            <p:cNvPr id="7" name="Google Shape;7;p1"/>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sp>
        <p:sp>
          <p:nvSpPr>
            <p:cNvPr id="8" name="Google Shape;8;p1"/>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sp>
        <p:sp>
          <p:nvSpPr>
            <p:cNvPr id="9" name="Google Shape;9;p1"/>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sp>
        <p:sp>
          <p:nvSpPr>
            <p:cNvPr id="10" name="Google Shape;10;p1"/>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0B5982"/>
            </a:solidFill>
            <a:ln>
              <a:noFill/>
            </a:ln>
          </p:spPr>
        </p:sp>
        <p:sp>
          <p:nvSpPr>
            <p:cNvPr id="11" name="Google Shape;11;p1"/>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1186C3"/>
            </a:solidFill>
            <a:ln>
              <a:noFill/>
            </a:ln>
          </p:spPr>
        </p:sp>
        <p:sp>
          <p:nvSpPr>
            <p:cNvPr id="12" name="Google Shape;12;p1"/>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sp>
      </p:grpSp>
      <p:sp>
        <p:nvSpPr>
          <p:cNvPr id="13" name="Google Shape;13;p1"/>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1"/>
          <p:cNvSpPr txBox="1"/>
          <p:nvPr>
            <p:ph idx="1" type="body"/>
          </p:nvPr>
        </p:nvSpPr>
        <p:spPr>
          <a:xfrm>
            <a:off x="982134" y="2667000"/>
            <a:ext cx="7704666" cy="3356995"/>
          </a:xfrm>
          <a:prstGeom prst="rect">
            <a:avLst/>
          </a:prstGeom>
          <a:noFill/>
          <a:ln>
            <a:noFill/>
          </a:ln>
        </p:spPr>
        <p:txBody>
          <a:bodyPr anchorCtr="0" anchor="ctr" bIns="45700" lIns="91425" spcFirstLastPara="1" rIns="91425" wrap="square" tIns="45700"/>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1"/>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1"/>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81000" y="390131"/>
            <a:ext cx="8229600" cy="11430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orbel"/>
              <a:buNone/>
            </a:pPr>
            <a:r>
              <a:rPr lang="en-IN" sz="3600">
                <a:solidFill>
                  <a:srgbClr val="980000"/>
                </a:solidFill>
              </a:rPr>
              <a:t>Self-Checkout Smart Shopping </a:t>
            </a:r>
            <a:br>
              <a:rPr lang="en-IN" sz="3600">
                <a:solidFill>
                  <a:srgbClr val="980000"/>
                </a:solidFill>
              </a:rPr>
            </a:br>
            <a:r>
              <a:rPr lang="en-IN" sz="3600">
                <a:solidFill>
                  <a:srgbClr val="980000"/>
                </a:solidFill>
              </a:rPr>
              <a:t>Cart</a:t>
            </a:r>
            <a:endParaRPr>
              <a:solidFill>
                <a:srgbClr val="980000"/>
              </a:solidFill>
            </a:endParaRPr>
          </a:p>
        </p:txBody>
      </p:sp>
      <p:pic>
        <p:nvPicPr>
          <p:cNvPr id="145" name="Google Shape;145;p19"/>
          <p:cNvPicPr preferRelativeResize="0"/>
          <p:nvPr/>
        </p:nvPicPr>
        <p:blipFill rotWithShape="1">
          <a:blip r:embed="rId3">
            <a:alphaModFix/>
          </a:blip>
          <a:srcRect b="0" l="0" r="0" t="0"/>
          <a:stretch/>
        </p:blipFill>
        <p:spPr>
          <a:xfrm>
            <a:off x="1168659" y="2057400"/>
            <a:ext cx="6806682" cy="38389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209" name="Shape 209"/>
        <p:cNvGrpSpPr/>
        <p:nvPr/>
      </p:nvGrpSpPr>
      <p:grpSpPr>
        <a:xfrm>
          <a:off x="0" y="0"/>
          <a:ext cx="0" cy="0"/>
          <a:chOff x="0" y="0"/>
          <a:chExt cx="0" cy="0"/>
        </a:xfrm>
      </p:grpSpPr>
      <p:pic>
        <p:nvPicPr>
          <p:cNvPr id="210" name="Google Shape;210;p28"/>
          <p:cNvPicPr preferRelativeResize="0"/>
          <p:nvPr/>
        </p:nvPicPr>
        <p:blipFill rotWithShape="1">
          <a:blip r:embed="rId3">
            <a:alphaModFix/>
          </a:blip>
          <a:srcRect b="0" l="0" r="0" t="0"/>
          <a:stretch/>
        </p:blipFill>
        <p:spPr>
          <a:xfrm>
            <a:off x="1002291" y="328539"/>
            <a:ext cx="2005946" cy="4129586"/>
          </a:xfrm>
          <a:prstGeom prst="rect">
            <a:avLst/>
          </a:prstGeom>
          <a:noFill/>
          <a:ln>
            <a:noFill/>
          </a:ln>
        </p:spPr>
      </p:pic>
      <p:pic>
        <p:nvPicPr>
          <p:cNvPr id="211" name="Google Shape;211;p28"/>
          <p:cNvPicPr preferRelativeResize="0"/>
          <p:nvPr/>
        </p:nvPicPr>
        <p:blipFill rotWithShape="1">
          <a:blip r:embed="rId4">
            <a:alphaModFix/>
          </a:blip>
          <a:srcRect b="0" l="7379" r="-7379" t="0"/>
          <a:stretch/>
        </p:blipFill>
        <p:spPr>
          <a:xfrm>
            <a:off x="3840212" y="2453617"/>
            <a:ext cx="1995712" cy="4119354"/>
          </a:xfrm>
          <a:prstGeom prst="rect">
            <a:avLst/>
          </a:prstGeom>
          <a:noFill/>
          <a:ln>
            <a:noFill/>
          </a:ln>
        </p:spPr>
      </p:pic>
      <p:pic>
        <p:nvPicPr>
          <p:cNvPr id="212" name="Google Shape;212;p28"/>
          <p:cNvPicPr preferRelativeResize="0"/>
          <p:nvPr/>
        </p:nvPicPr>
        <p:blipFill rotWithShape="1">
          <a:blip r:embed="rId5">
            <a:alphaModFix/>
          </a:blip>
          <a:srcRect b="0" l="0" r="0" t="0"/>
          <a:stretch/>
        </p:blipFill>
        <p:spPr>
          <a:xfrm>
            <a:off x="6543887" y="315761"/>
            <a:ext cx="2026415" cy="4155172"/>
          </a:xfrm>
          <a:prstGeom prst="rect">
            <a:avLst/>
          </a:prstGeom>
          <a:noFill/>
          <a:ln>
            <a:noFill/>
          </a:ln>
        </p:spPr>
      </p:pic>
      <p:sp>
        <p:nvSpPr>
          <p:cNvPr id="213" name="Google Shape;213;p28"/>
          <p:cNvSpPr/>
          <p:nvPr/>
        </p:nvSpPr>
        <p:spPr>
          <a:xfrm>
            <a:off x="3147725" y="3013775"/>
            <a:ext cx="482100" cy="535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p:nvPr/>
        </p:nvSpPr>
        <p:spPr>
          <a:xfrm>
            <a:off x="5835925" y="3013775"/>
            <a:ext cx="482100" cy="535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B0F00"/>
        </a:solidFill>
      </p:bgPr>
    </p:bg>
    <p:spTree>
      <p:nvGrpSpPr>
        <p:cNvPr id="218" name="Shape 218"/>
        <p:cNvGrpSpPr/>
        <p:nvPr/>
      </p:nvGrpSpPr>
      <p:grpSpPr>
        <a:xfrm>
          <a:off x="0" y="0"/>
          <a:ext cx="0" cy="0"/>
          <a:chOff x="0" y="0"/>
          <a:chExt cx="0" cy="0"/>
        </a:xfrm>
      </p:grpSpPr>
      <p:sp>
        <p:nvSpPr>
          <p:cNvPr id="219" name="Google Shape;219;p29"/>
          <p:cNvSpPr txBox="1"/>
          <p:nvPr>
            <p:ph type="title"/>
          </p:nvPr>
        </p:nvSpPr>
        <p:spPr>
          <a:xfrm>
            <a:off x="843358" y="122326"/>
            <a:ext cx="7704600" cy="1981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solidFill>
                  <a:srgbClr val="4A86E8"/>
                </a:solidFill>
              </a:rPr>
              <a:t>Firebase Database</a:t>
            </a:r>
            <a:endParaRPr>
              <a:solidFill>
                <a:srgbClr val="4A86E8"/>
              </a:solidFill>
            </a:endParaRPr>
          </a:p>
        </p:txBody>
      </p:sp>
      <p:pic>
        <p:nvPicPr>
          <p:cNvPr id="220" name="Google Shape;220;p29"/>
          <p:cNvPicPr preferRelativeResize="0"/>
          <p:nvPr/>
        </p:nvPicPr>
        <p:blipFill rotWithShape="1">
          <a:blip r:embed="rId3">
            <a:alphaModFix/>
          </a:blip>
          <a:srcRect b="0" l="0" r="0" t="0"/>
          <a:stretch/>
        </p:blipFill>
        <p:spPr>
          <a:xfrm>
            <a:off x="1086675" y="1781475"/>
            <a:ext cx="7217951" cy="486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en-IN"/>
              <a:t>Conclusion</a:t>
            </a:r>
            <a:endParaRPr/>
          </a:p>
        </p:txBody>
      </p:sp>
      <p:sp>
        <p:nvSpPr>
          <p:cNvPr id="226" name="Google Shape;226;p30"/>
          <p:cNvSpPr txBox="1"/>
          <p:nvPr/>
        </p:nvSpPr>
        <p:spPr>
          <a:xfrm>
            <a:off x="982133" y="2209800"/>
            <a:ext cx="7095067"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orbel"/>
                <a:ea typeface="Corbel"/>
                <a:cs typeface="Corbel"/>
                <a:sym typeface="Corbel"/>
              </a:rPr>
              <a:t>This smart cart will help the customers drastically reduce their waiting time in the queue through it’s self checkout facility. It is also a cost-effective solution to this problem. </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We have focused on providing a seamless shopping experience using a interactive Android UI and adding a ‘NO’ section for doubtful products. Anti-Thievery was also taken into account and a few measures to prevent this were also deployed.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838200" y="533401"/>
            <a:ext cx="7704667" cy="1981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en-IN">
                <a:solidFill>
                  <a:srgbClr val="980000"/>
                </a:solidFill>
              </a:rPr>
              <a:t>Overview</a:t>
            </a:r>
            <a:endParaRPr>
              <a:solidFill>
                <a:srgbClr val="980000"/>
              </a:solidFill>
            </a:endParaRPr>
          </a:p>
        </p:txBody>
      </p:sp>
      <p:sp>
        <p:nvSpPr>
          <p:cNvPr id="151" name="Google Shape;151;p20"/>
          <p:cNvSpPr txBox="1"/>
          <p:nvPr/>
        </p:nvSpPr>
        <p:spPr>
          <a:xfrm>
            <a:off x="924225" y="2169925"/>
            <a:ext cx="7527600" cy="274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2400" u="none" cap="none" strike="noStrike">
                <a:solidFill>
                  <a:schemeClr val="dk1"/>
                </a:solidFill>
                <a:latin typeface="Corbel"/>
                <a:ea typeface="Corbel"/>
                <a:cs typeface="Corbel"/>
                <a:sym typeface="Corbel"/>
              </a:rPr>
              <a:t>In the present scenario, it has been observed that after shopping in malls or any such place,  customers waste a lot of time at the counter in the queue waiting for there turn of bill processing. We aim at designing the best substitute for the counter that could substitute and drastically reduce the time spent at the billing counters.</a:t>
            </a:r>
            <a:r>
              <a:rPr b="0" i="0" lang="en-IN" sz="1800" u="none" cap="none" strike="noStrike">
                <a:solidFill>
                  <a:schemeClr val="dk1"/>
                </a:solidFill>
                <a:latin typeface="Corbel"/>
                <a:ea typeface="Corbel"/>
                <a:cs typeface="Corbel"/>
                <a:sym typeface="Corbel"/>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Corbel"/>
              <a:buNone/>
            </a:pPr>
            <a:r>
              <a:rPr lang="en-IN">
                <a:solidFill>
                  <a:srgbClr val="C00000"/>
                </a:solidFill>
              </a:rPr>
              <a:t>Solution</a:t>
            </a:r>
            <a:endParaRPr/>
          </a:p>
        </p:txBody>
      </p:sp>
      <p:sp>
        <p:nvSpPr>
          <p:cNvPr id="157" name="Google Shape;157;p21"/>
          <p:cNvSpPr txBox="1"/>
          <p:nvPr/>
        </p:nvSpPr>
        <p:spPr>
          <a:xfrm>
            <a:off x="1524000" y="2071675"/>
            <a:ext cx="6324600" cy="258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Corbel"/>
                <a:ea typeface="Corbel"/>
                <a:cs typeface="Corbel"/>
                <a:sym typeface="Corbel"/>
              </a:rPr>
              <a:t>Our approach involves combining IOT and Android to offer a seamless shopping experience </a:t>
            </a:r>
            <a:endParaRPr sz="2400">
              <a:solidFill>
                <a:schemeClr val="dk1"/>
              </a:solidFill>
              <a:latin typeface="Corbel"/>
              <a:ea typeface="Corbel"/>
              <a:cs typeface="Corbel"/>
              <a:sym typeface="Corbel"/>
            </a:endParaRPr>
          </a:p>
          <a:p>
            <a:pPr indent="0" lvl="0" marL="0" marR="0" rtl="0" algn="l">
              <a:spcBef>
                <a:spcPts val="0"/>
              </a:spcBef>
              <a:spcAft>
                <a:spcPts val="0"/>
              </a:spcAft>
              <a:buNone/>
            </a:pPr>
            <a:r>
              <a:t/>
            </a:r>
            <a:endParaRPr sz="2400">
              <a:solidFill>
                <a:schemeClr val="dk1"/>
              </a:solidFill>
              <a:latin typeface="Corbel"/>
              <a:ea typeface="Corbel"/>
              <a:cs typeface="Corbel"/>
              <a:sym typeface="Corbel"/>
            </a:endParaRPr>
          </a:p>
          <a:p>
            <a:pPr indent="-323850" lvl="0" marL="285750" marR="0" rtl="0" algn="l">
              <a:spcBef>
                <a:spcPts val="0"/>
              </a:spcBef>
              <a:spcAft>
                <a:spcPts val="0"/>
              </a:spcAft>
              <a:buClr>
                <a:schemeClr val="dk1"/>
              </a:buClr>
              <a:buSzPts val="2400"/>
              <a:buFont typeface="Arial"/>
              <a:buChar char="•"/>
            </a:pPr>
            <a:r>
              <a:rPr lang="en-IN" sz="2400">
                <a:solidFill>
                  <a:schemeClr val="dk1"/>
                </a:solidFill>
                <a:latin typeface="Corbel"/>
                <a:ea typeface="Corbel"/>
                <a:cs typeface="Corbel"/>
                <a:sym typeface="Corbel"/>
              </a:rPr>
              <a:t>Each Smart Cart  has an in-built Raspberry Pi and Camera to detect the barcode associated with a product.</a:t>
            </a:r>
            <a:endParaRPr sz="2400"/>
          </a:p>
          <a:p>
            <a:pPr indent="-323850" lvl="0" marL="285750" marR="0" rtl="0" algn="l">
              <a:spcBef>
                <a:spcPts val="0"/>
              </a:spcBef>
              <a:spcAft>
                <a:spcPts val="0"/>
              </a:spcAft>
              <a:buClr>
                <a:schemeClr val="dk1"/>
              </a:buClr>
              <a:buSzPts val="2400"/>
              <a:buFont typeface="Arial"/>
              <a:buChar char="•"/>
            </a:pPr>
            <a:r>
              <a:rPr lang="en-IN" sz="2400">
                <a:solidFill>
                  <a:schemeClr val="dk1"/>
                </a:solidFill>
                <a:latin typeface="Corbel"/>
                <a:ea typeface="Corbel"/>
                <a:cs typeface="Corbel"/>
                <a:sym typeface="Corbel"/>
              </a:rPr>
              <a:t>PIR and Weight sensors are also attached to the Cart to facilitate an anti-thievery mechanism.</a:t>
            </a:r>
            <a:endParaRPr sz="2400"/>
          </a:p>
          <a:p>
            <a:pPr indent="-323850" lvl="0" marL="285750" marR="0" rtl="0" algn="l">
              <a:spcBef>
                <a:spcPts val="0"/>
              </a:spcBef>
              <a:spcAft>
                <a:spcPts val="0"/>
              </a:spcAft>
              <a:buClr>
                <a:schemeClr val="dk1"/>
              </a:buClr>
              <a:buSzPts val="2400"/>
              <a:buFont typeface="Arial"/>
              <a:buChar char="•"/>
            </a:pPr>
            <a:r>
              <a:rPr lang="en-IN" sz="2400">
                <a:solidFill>
                  <a:schemeClr val="dk1"/>
                </a:solidFill>
                <a:latin typeface="Corbel"/>
                <a:ea typeface="Corbel"/>
                <a:cs typeface="Corbel"/>
                <a:sym typeface="Corbel"/>
              </a:rPr>
              <a:t>While, an Android app is also provided for payment and self-checkout.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990600" y="-13317"/>
            <a:ext cx="7704667" cy="1981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Corbel"/>
              <a:buNone/>
            </a:pPr>
            <a:r>
              <a:rPr lang="en-IN">
                <a:solidFill>
                  <a:srgbClr val="C00000"/>
                </a:solidFill>
              </a:rPr>
              <a:t>Workflow</a:t>
            </a:r>
            <a:endParaRPr/>
          </a:p>
        </p:txBody>
      </p:sp>
      <p:pic>
        <p:nvPicPr>
          <p:cNvPr id="163" name="Google Shape;163;p22"/>
          <p:cNvPicPr preferRelativeResize="0"/>
          <p:nvPr/>
        </p:nvPicPr>
        <p:blipFill rotWithShape="1">
          <a:blip r:embed="rId3">
            <a:alphaModFix/>
          </a:blip>
          <a:srcRect b="0" l="0" r="0" t="0"/>
          <a:stretch/>
        </p:blipFill>
        <p:spPr>
          <a:xfrm>
            <a:off x="1600200" y="4038600"/>
            <a:ext cx="1318334" cy="1318334"/>
          </a:xfrm>
          <a:prstGeom prst="rect">
            <a:avLst/>
          </a:prstGeom>
          <a:noFill/>
          <a:ln>
            <a:noFill/>
          </a:ln>
        </p:spPr>
      </p:pic>
      <p:pic>
        <p:nvPicPr>
          <p:cNvPr id="164" name="Google Shape;164;p22"/>
          <p:cNvPicPr preferRelativeResize="0"/>
          <p:nvPr/>
        </p:nvPicPr>
        <p:blipFill rotWithShape="1">
          <a:blip r:embed="rId4">
            <a:alphaModFix/>
          </a:blip>
          <a:srcRect b="0" l="0" r="0" t="0"/>
          <a:stretch/>
        </p:blipFill>
        <p:spPr>
          <a:xfrm>
            <a:off x="3581400" y="2362200"/>
            <a:ext cx="2209800" cy="759619"/>
          </a:xfrm>
          <a:prstGeom prst="rect">
            <a:avLst/>
          </a:prstGeom>
          <a:noFill/>
          <a:ln>
            <a:noFill/>
          </a:ln>
        </p:spPr>
      </p:pic>
      <p:pic>
        <p:nvPicPr>
          <p:cNvPr id="165" name="Google Shape;165;p22"/>
          <p:cNvPicPr preferRelativeResize="0"/>
          <p:nvPr/>
        </p:nvPicPr>
        <p:blipFill rotWithShape="1">
          <a:blip r:embed="rId5">
            <a:alphaModFix/>
          </a:blip>
          <a:srcRect b="0" l="0" r="0" t="0"/>
          <a:stretch/>
        </p:blipFill>
        <p:spPr>
          <a:xfrm>
            <a:off x="6705600" y="4038600"/>
            <a:ext cx="1341031" cy="1524000"/>
          </a:xfrm>
          <a:prstGeom prst="rect">
            <a:avLst/>
          </a:prstGeom>
          <a:noFill/>
          <a:ln>
            <a:noFill/>
          </a:ln>
        </p:spPr>
      </p:pic>
      <p:sp>
        <p:nvSpPr>
          <p:cNvPr id="166" name="Google Shape;166;p22"/>
          <p:cNvSpPr/>
          <p:nvPr/>
        </p:nvSpPr>
        <p:spPr>
          <a:xfrm rot="-2996265">
            <a:off x="2660515" y="3274717"/>
            <a:ext cx="1126687" cy="308565"/>
          </a:xfrm>
          <a:prstGeom prst="leftRightArrow">
            <a:avLst>
              <a:gd fmla="val 50000" name="adj1"/>
              <a:gd fmla="val 50000" name="adj2"/>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67" name="Google Shape;167;p22"/>
          <p:cNvSpPr/>
          <p:nvPr/>
        </p:nvSpPr>
        <p:spPr>
          <a:xfrm rot="-8472791">
            <a:off x="5748081" y="3332017"/>
            <a:ext cx="1126687" cy="308565"/>
          </a:xfrm>
          <a:prstGeom prst="leftRightArrow">
            <a:avLst>
              <a:gd fmla="val 50000" name="adj1"/>
              <a:gd fmla="val 50000" name="adj2"/>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719666" y="-27709"/>
            <a:ext cx="7704667" cy="1981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Corbel"/>
              <a:buNone/>
            </a:pPr>
            <a:r>
              <a:rPr lang="en-IN">
                <a:solidFill>
                  <a:srgbClr val="C00000"/>
                </a:solidFill>
              </a:rPr>
              <a:t>IOT Components</a:t>
            </a:r>
            <a:endParaRPr/>
          </a:p>
        </p:txBody>
      </p:sp>
      <p:sp>
        <p:nvSpPr>
          <p:cNvPr id="173" name="Google Shape;173;p23"/>
          <p:cNvSpPr txBox="1"/>
          <p:nvPr/>
        </p:nvSpPr>
        <p:spPr>
          <a:xfrm>
            <a:off x="1219200" y="1752600"/>
            <a:ext cx="6934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orbel"/>
                <a:ea typeface="Corbel"/>
                <a:cs typeface="Corbel"/>
                <a:sym typeface="Corbel"/>
              </a:rPr>
              <a:t>These basically includes the sensors and the raspberry pi combined to precisely generate the shopping bill.</a:t>
            </a:r>
            <a:endParaRPr/>
          </a:p>
        </p:txBody>
      </p:sp>
      <p:pic>
        <p:nvPicPr>
          <p:cNvPr id="174" name="Google Shape;174;p23"/>
          <p:cNvPicPr preferRelativeResize="0"/>
          <p:nvPr/>
        </p:nvPicPr>
        <p:blipFill rotWithShape="1">
          <a:blip r:embed="rId3">
            <a:alphaModFix/>
          </a:blip>
          <a:srcRect b="0" l="0" r="0" t="0"/>
          <a:stretch/>
        </p:blipFill>
        <p:spPr>
          <a:xfrm>
            <a:off x="5257800" y="3157954"/>
            <a:ext cx="1595799" cy="1112223"/>
          </a:xfrm>
          <a:prstGeom prst="rect">
            <a:avLst/>
          </a:prstGeom>
          <a:noFill/>
          <a:ln>
            <a:noFill/>
          </a:ln>
        </p:spPr>
      </p:pic>
      <p:sp>
        <p:nvSpPr>
          <p:cNvPr id="175" name="Google Shape;175;p23"/>
          <p:cNvSpPr txBox="1"/>
          <p:nvPr/>
        </p:nvSpPr>
        <p:spPr>
          <a:xfrm>
            <a:off x="1447800" y="2977515"/>
            <a:ext cx="29718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orbel"/>
                <a:ea typeface="Corbel"/>
                <a:cs typeface="Corbel"/>
                <a:sym typeface="Corbel"/>
              </a:rPr>
              <a:t>Camera :</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Captures the video feed and sends it to the Raspberry Pi for further processing.</a:t>
            </a:r>
            <a:endParaRPr/>
          </a:p>
        </p:txBody>
      </p:sp>
      <p:sp>
        <p:nvSpPr>
          <p:cNvPr id="176" name="Google Shape;176;p23"/>
          <p:cNvSpPr txBox="1"/>
          <p:nvPr/>
        </p:nvSpPr>
        <p:spPr>
          <a:xfrm>
            <a:off x="3505200" y="5029200"/>
            <a:ext cx="39624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orbel"/>
                <a:ea typeface="Corbel"/>
                <a:cs typeface="Corbel"/>
                <a:sym typeface="Corbel"/>
              </a:rPr>
              <a:t>Raspberry Pi :</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Processes the video feed, decodes the barcode and sends the bill to the database.</a:t>
            </a:r>
            <a:endParaRPr/>
          </a:p>
        </p:txBody>
      </p:sp>
      <p:pic>
        <p:nvPicPr>
          <p:cNvPr id="177" name="Google Shape;177;p23"/>
          <p:cNvPicPr preferRelativeResize="0"/>
          <p:nvPr/>
        </p:nvPicPr>
        <p:blipFill rotWithShape="1">
          <a:blip r:embed="rId4">
            <a:alphaModFix/>
          </a:blip>
          <a:srcRect b="0" l="0" r="0" t="0"/>
          <a:stretch/>
        </p:blipFill>
        <p:spPr>
          <a:xfrm>
            <a:off x="1416728" y="5178031"/>
            <a:ext cx="1644289" cy="10514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24"/>
          <p:cNvPicPr preferRelativeResize="0"/>
          <p:nvPr/>
        </p:nvPicPr>
        <p:blipFill rotWithShape="1">
          <a:blip r:embed="rId3">
            <a:alphaModFix/>
          </a:blip>
          <a:srcRect b="0" l="0" r="0" t="0"/>
          <a:stretch/>
        </p:blipFill>
        <p:spPr>
          <a:xfrm>
            <a:off x="5638800" y="3962400"/>
            <a:ext cx="1943100" cy="1943100"/>
          </a:xfrm>
          <a:prstGeom prst="rect">
            <a:avLst/>
          </a:prstGeom>
          <a:noFill/>
          <a:ln>
            <a:noFill/>
          </a:ln>
        </p:spPr>
      </p:pic>
      <p:pic>
        <p:nvPicPr>
          <p:cNvPr id="183" name="Google Shape;183;p24"/>
          <p:cNvPicPr preferRelativeResize="0"/>
          <p:nvPr/>
        </p:nvPicPr>
        <p:blipFill rotWithShape="1">
          <a:blip r:embed="rId4">
            <a:alphaModFix/>
          </a:blip>
          <a:srcRect b="0" l="0" r="0" t="0"/>
          <a:stretch/>
        </p:blipFill>
        <p:spPr>
          <a:xfrm>
            <a:off x="1600200" y="838200"/>
            <a:ext cx="1778000" cy="2209800"/>
          </a:xfrm>
          <a:prstGeom prst="rect">
            <a:avLst/>
          </a:prstGeom>
          <a:noFill/>
          <a:ln>
            <a:noFill/>
          </a:ln>
        </p:spPr>
      </p:pic>
      <p:sp>
        <p:nvSpPr>
          <p:cNvPr id="184" name="Google Shape;184;p24"/>
          <p:cNvSpPr txBox="1"/>
          <p:nvPr/>
        </p:nvSpPr>
        <p:spPr>
          <a:xfrm>
            <a:off x="4495800" y="838200"/>
            <a:ext cx="3048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400">
                <a:solidFill>
                  <a:srgbClr val="980000"/>
                </a:solidFill>
                <a:latin typeface="Corbel"/>
                <a:ea typeface="Corbel"/>
                <a:cs typeface="Corbel"/>
                <a:sym typeface="Corbel"/>
              </a:rPr>
              <a:t>PIR sensor :</a:t>
            </a:r>
            <a:endParaRPr sz="2400">
              <a:solidFill>
                <a:srgbClr val="980000"/>
              </a:solidFill>
            </a:endParaRPr>
          </a:p>
          <a:p>
            <a:pPr indent="0" lvl="0" marL="0" marR="0" rtl="0" algn="l">
              <a:spcBef>
                <a:spcPts val="0"/>
              </a:spcBef>
              <a:spcAft>
                <a:spcPts val="0"/>
              </a:spcAft>
              <a:buNone/>
            </a:pPr>
            <a:r>
              <a:rPr lang="en-IN" sz="2400">
                <a:solidFill>
                  <a:schemeClr val="dk1"/>
                </a:solidFill>
                <a:latin typeface="Corbel"/>
                <a:ea typeface="Corbel"/>
                <a:cs typeface="Corbel"/>
                <a:sym typeface="Corbel"/>
              </a:rPr>
              <a:t>Prevents thievery from ‘NO’ section after the checkout.</a:t>
            </a:r>
            <a:endParaRPr sz="2400"/>
          </a:p>
        </p:txBody>
      </p:sp>
      <p:sp>
        <p:nvSpPr>
          <p:cNvPr id="185" name="Google Shape;185;p24"/>
          <p:cNvSpPr txBox="1"/>
          <p:nvPr/>
        </p:nvSpPr>
        <p:spPr>
          <a:xfrm>
            <a:off x="1562100" y="3962400"/>
            <a:ext cx="28956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400">
                <a:solidFill>
                  <a:srgbClr val="980000"/>
                </a:solidFill>
                <a:latin typeface="Corbel"/>
                <a:ea typeface="Corbel"/>
                <a:cs typeface="Corbel"/>
                <a:sym typeface="Corbel"/>
              </a:rPr>
              <a:t>Load sensor :</a:t>
            </a:r>
            <a:endParaRPr sz="2400">
              <a:solidFill>
                <a:srgbClr val="980000"/>
              </a:solidFill>
            </a:endParaRPr>
          </a:p>
          <a:p>
            <a:pPr indent="0" lvl="0" marL="0" marR="0" rtl="0" algn="l">
              <a:spcBef>
                <a:spcPts val="0"/>
              </a:spcBef>
              <a:spcAft>
                <a:spcPts val="0"/>
              </a:spcAft>
              <a:buNone/>
            </a:pPr>
            <a:r>
              <a:rPr lang="en-IN" sz="2400">
                <a:solidFill>
                  <a:schemeClr val="dk1"/>
                </a:solidFill>
                <a:latin typeface="Corbel"/>
                <a:ea typeface="Corbel"/>
                <a:cs typeface="Corbel"/>
                <a:sym typeface="Corbel"/>
              </a:rPr>
              <a:t>Verifies the weights of the scanned products.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Corbel"/>
              <a:buNone/>
            </a:pPr>
            <a:r>
              <a:rPr lang="en-IN">
                <a:solidFill>
                  <a:srgbClr val="C00000"/>
                </a:solidFill>
              </a:rPr>
              <a:t>YES / NO Sections in Cart</a:t>
            </a:r>
            <a:endParaRPr/>
          </a:p>
        </p:txBody>
      </p:sp>
      <p:sp>
        <p:nvSpPr>
          <p:cNvPr id="191" name="Google Shape;191;p25"/>
          <p:cNvSpPr/>
          <p:nvPr/>
        </p:nvSpPr>
        <p:spPr>
          <a:xfrm>
            <a:off x="838200" y="2057400"/>
            <a:ext cx="7543800" cy="4267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Corbel"/>
                <a:ea typeface="Corbel"/>
                <a:cs typeface="Corbel"/>
                <a:sym typeface="Corbel"/>
              </a:rPr>
              <a:t>Our shopping cart consist of user friendly cart with two sections – namely YES section and a NO section. This feature has been incorporated so as to </a:t>
            </a:r>
            <a:endParaRPr sz="2400"/>
          </a:p>
          <a:p>
            <a:pPr indent="0" lvl="0" marL="0" marR="0" rtl="0" algn="l">
              <a:spcBef>
                <a:spcPts val="0"/>
              </a:spcBef>
              <a:spcAft>
                <a:spcPts val="0"/>
              </a:spcAft>
              <a:buNone/>
            </a:pPr>
            <a:r>
              <a:rPr lang="en-IN" sz="2400">
                <a:solidFill>
                  <a:schemeClr val="dk1"/>
                </a:solidFill>
                <a:latin typeface="Corbel"/>
                <a:ea typeface="Corbel"/>
                <a:cs typeface="Corbel"/>
                <a:sym typeface="Corbel"/>
              </a:rPr>
              <a:t>make the life of customers easier. Items which are confirmed to be bought are placed in YES section while the items which are not confirmed to be bought are placed in NO section.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982133" y="457201"/>
            <a:ext cx="7704667" cy="3429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Corbel"/>
              <a:buNone/>
            </a:pPr>
            <a:r>
              <a:rPr lang="en-IN">
                <a:solidFill>
                  <a:srgbClr val="C00000"/>
                </a:solidFill>
              </a:rPr>
              <a:t>Estimated Cost</a:t>
            </a:r>
            <a:br>
              <a:rPr lang="en-IN"/>
            </a:br>
            <a:br>
              <a:rPr lang="en-IN"/>
            </a:br>
            <a:br>
              <a:rPr lang="en-IN"/>
            </a:br>
            <a:br>
              <a:rPr lang="en-IN"/>
            </a:br>
            <a:endParaRPr/>
          </a:p>
        </p:txBody>
      </p:sp>
      <p:sp>
        <p:nvSpPr>
          <p:cNvPr id="197" name="Google Shape;197;p26"/>
          <p:cNvSpPr txBox="1"/>
          <p:nvPr/>
        </p:nvSpPr>
        <p:spPr>
          <a:xfrm>
            <a:off x="2438399" y="2468881"/>
            <a:ext cx="5723467"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orbel"/>
                <a:ea typeface="Corbel"/>
                <a:cs typeface="Corbel"/>
                <a:sym typeface="Corbel"/>
              </a:rPr>
              <a:t>Raspberry pi  :                                                          2000</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Raspberry pi camera (5 mp)   :                           700     </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Load sensor and load cell  :                                600</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PIR SENSOR :                                                           300</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ATMEGA 328p MICROCONTROLLER                                                         100 </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TOTAL                                                                         3700</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“BUT THE COST CAN BE REDUCED BY THREE FOLDS IF  WE DESIGN THE MICRONTOLLER WITH SPECIFIC FEATURES NEEDED FOR DESIGNIG THE SMART CART”</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F3F3F"/>
        </a:solidFill>
      </p:bgPr>
    </p:bg>
    <p:spTree>
      <p:nvGrpSpPr>
        <p:cNvPr id="201" name="Shape 201"/>
        <p:cNvGrpSpPr/>
        <p:nvPr/>
      </p:nvGrpSpPr>
      <p:grpSpPr>
        <a:xfrm>
          <a:off x="0" y="0"/>
          <a:ext cx="0" cy="0"/>
          <a:chOff x="0" y="0"/>
          <a:chExt cx="0" cy="0"/>
        </a:xfrm>
      </p:grpSpPr>
      <p:sp>
        <p:nvSpPr>
          <p:cNvPr id="202" name="Google Shape;202;p27"/>
          <p:cNvSpPr txBox="1"/>
          <p:nvPr>
            <p:ph type="title"/>
          </p:nvPr>
        </p:nvSpPr>
        <p:spPr>
          <a:xfrm>
            <a:off x="620483" y="220151"/>
            <a:ext cx="7704600" cy="1981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Corbel"/>
              <a:buNone/>
            </a:pPr>
            <a:r>
              <a:rPr lang="en-IN">
                <a:solidFill>
                  <a:srgbClr val="C00000"/>
                </a:solidFill>
              </a:rPr>
              <a:t>App Snippets</a:t>
            </a:r>
            <a:endParaRPr/>
          </a:p>
        </p:txBody>
      </p:sp>
      <p:pic>
        <p:nvPicPr>
          <p:cNvPr id="203" name="Google Shape;203;p27"/>
          <p:cNvPicPr preferRelativeResize="0"/>
          <p:nvPr/>
        </p:nvPicPr>
        <p:blipFill rotWithShape="1">
          <a:blip r:embed="rId3">
            <a:alphaModFix/>
          </a:blip>
          <a:srcRect b="0" l="0" r="0" t="0"/>
          <a:stretch/>
        </p:blipFill>
        <p:spPr>
          <a:xfrm>
            <a:off x="4143375" y="2240413"/>
            <a:ext cx="4674700" cy="4223800"/>
          </a:xfrm>
          <a:prstGeom prst="rect">
            <a:avLst/>
          </a:prstGeom>
          <a:noFill/>
          <a:ln>
            <a:noFill/>
          </a:ln>
        </p:spPr>
      </p:pic>
      <p:pic>
        <p:nvPicPr>
          <p:cNvPr id="204" name="Google Shape;204;p27"/>
          <p:cNvPicPr preferRelativeResize="0"/>
          <p:nvPr/>
        </p:nvPicPr>
        <p:blipFill rotWithShape="1">
          <a:blip r:embed="rId4">
            <a:alphaModFix/>
          </a:blip>
          <a:srcRect b="0" l="0" r="0" t="0"/>
          <a:stretch/>
        </p:blipFill>
        <p:spPr>
          <a:xfrm>
            <a:off x="902675" y="2201350"/>
            <a:ext cx="2124475" cy="4301925"/>
          </a:xfrm>
          <a:prstGeom prst="rect">
            <a:avLst/>
          </a:prstGeom>
          <a:noFill/>
          <a:ln>
            <a:noFill/>
          </a:ln>
        </p:spPr>
      </p:pic>
      <p:sp>
        <p:nvSpPr>
          <p:cNvPr id="205" name="Google Shape;205;p27"/>
          <p:cNvSpPr/>
          <p:nvPr/>
        </p:nvSpPr>
        <p:spPr>
          <a:xfrm>
            <a:off x="3214700" y="4018350"/>
            <a:ext cx="738900" cy="4161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