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8a2d9f31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8a2d9f31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8a2d9f3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8a2d9f3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8a2d9f31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8a2d9f3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a2d9f3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8a2d9f3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a2d9f3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a2d9f3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8a2d9f3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8a2d9f3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a2d9f3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a2d9f3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a2d9f3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a2d9f3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a2d9f3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8a2d9f3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a2d9f3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a2d9f3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a2d9f31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a2d9f3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5550" y="2271450"/>
            <a:ext cx="8520600" cy="6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50"/>
              <a:t>Введение в Статический анализатор</a:t>
            </a:r>
            <a:endParaRPr sz="285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5550" y="2872050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PHPStan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275" y="807150"/>
            <a:ext cx="1583150" cy="13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2135550" y="1243575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Результат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2129850"/>
            <a:ext cx="40957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709738"/>
            <a:ext cx="83248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50" y="152400"/>
            <a:ext cx="80222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1352550"/>
            <a:ext cx="81629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135550" y="270725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</a:rPr>
              <a:t>https://phpstan.org/try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75" y="901625"/>
            <a:ext cx="5744446" cy="39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48068" t="0"/>
          <a:stretch/>
        </p:blipFill>
        <p:spPr>
          <a:xfrm>
            <a:off x="2917249" y="2264575"/>
            <a:ext cx="3309500" cy="6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135550" y="1362025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</a:rPr>
              <a:t>Установка зависимости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2795018" y="2257875"/>
            <a:ext cx="3553975" cy="6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135563" y="1184325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</a:rPr>
              <a:t>Запуск анализатора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135550" y="871350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</a:rPr>
              <a:t>Конфигурация анализатора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50" y="1950738"/>
            <a:ext cx="24574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025" y="1950750"/>
            <a:ext cx="27622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903050"/>
            <a:ext cx="550545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2135550" y="372225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</a:rPr>
              <a:t>index.php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100" y="152400"/>
            <a:ext cx="478095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1243550" y="2340900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Searcher.php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2135550" y="2340900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Исключения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408600"/>
            <a:ext cx="27908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588" y="3064975"/>
            <a:ext cx="27908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