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419F5-49A1-43CB-96CA-320448E5249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F97152-3ECA-4D8D-A702-49AC7D28C3B5}">
      <dgm:prSet/>
      <dgm:spPr/>
      <dgm:t>
        <a:bodyPr/>
        <a:lstStyle/>
        <a:p>
          <a:r>
            <a:rPr lang="de-DE"/>
            <a:t>Zentrierte Ausrichtung</a:t>
          </a:r>
          <a:endParaRPr lang="en-US"/>
        </a:p>
      </dgm:t>
    </dgm:pt>
    <dgm:pt modelId="{4D8F8DEC-382F-4227-8BA7-0D132249F6BA}" type="parTrans" cxnId="{32CD6E0B-E425-45B1-95DD-8EEB95520CF7}">
      <dgm:prSet/>
      <dgm:spPr/>
      <dgm:t>
        <a:bodyPr/>
        <a:lstStyle/>
        <a:p>
          <a:endParaRPr lang="en-US"/>
        </a:p>
      </dgm:t>
    </dgm:pt>
    <dgm:pt modelId="{48CFC435-E81C-48F7-B4BF-187521817774}" type="sibTrans" cxnId="{32CD6E0B-E425-45B1-95DD-8EEB95520CF7}">
      <dgm:prSet/>
      <dgm:spPr/>
      <dgm:t>
        <a:bodyPr/>
        <a:lstStyle/>
        <a:p>
          <a:endParaRPr lang="en-US"/>
        </a:p>
      </dgm:t>
    </dgm:pt>
    <dgm:pt modelId="{C4AB8A97-59D2-486A-AB27-DC0AE7DF712C}">
      <dgm:prSet/>
      <dgm:spPr/>
      <dgm:t>
        <a:bodyPr/>
        <a:lstStyle/>
        <a:p>
          <a:r>
            <a:rPr lang="de-DE" dirty="0"/>
            <a:t>Von Elementen</a:t>
          </a:r>
          <a:endParaRPr lang="en-US" dirty="0"/>
        </a:p>
      </dgm:t>
    </dgm:pt>
    <dgm:pt modelId="{CCAD51AB-B59E-4BCE-92B5-F50C142D7247}" type="parTrans" cxnId="{223D45A8-7DDE-490F-B3CD-75E4EF46936F}">
      <dgm:prSet/>
      <dgm:spPr/>
      <dgm:t>
        <a:bodyPr/>
        <a:lstStyle/>
        <a:p>
          <a:endParaRPr lang="en-US"/>
        </a:p>
      </dgm:t>
    </dgm:pt>
    <dgm:pt modelId="{10477EED-0F01-4976-8381-836B038218FF}" type="sibTrans" cxnId="{223D45A8-7DDE-490F-B3CD-75E4EF46936F}">
      <dgm:prSet/>
      <dgm:spPr/>
      <dgm:t>
        <a:bodyPr/>
        <a:lstStyle/>
        <a:p>
          <a:endParaRPr lang="en-US"/>
        </a:p>
      </dgm:t>
    </dgm:pt>
    <dgm:pt modelId="{550C4086-D62D-46F7-8AD5-3241127777B9}">
      <dgm:prSet/>
      <dgm:spPr/>
      <dgm:t>
        <a:bodyPr/>
        <a:lstStyle/>
        <a:p>
          <a:r>
            <a:rPr lang="de-DE"/>
            <a:t>Positionierung</a:t>
          </a:r>
          <a:endParaRPr lang="en-US"/>
        </a:p>
      </dgm:t>
    </dgm:pt>
    <dgm:pt modelId="{6627AF52-D334-4386-81E7-081B47397F5F}" type="parTrans" cxnId="{E50DDEFD-0981-4BF3-9D88-E31C8B51FB51}">
      <dgm:prSet/>
      <dgm:spPr/>
      <dgm:t>
        <a:bodyPr/>
        <a:lstStyle/>
        <a:p>
          <a:endParaRPr lang="en-US"/>
        </a:p>
      </dgm:t>
    </dgm:pt>
    <dgm:pt modelId="{3AC9EB66-D4A4-4A48-92E2-CE396127C016}" type="sibTrans" cxnId="{E50DDEFD-0981-4BF3-9D88-E31C8B51FB51}">
      <dgm:prSet/>
      <dgm:spPr/>
      <dgm:t>
        <a:bodyPr/>
        <a:lstStyle/>
        <a:p>
          <a:endParaRPr lang="en-US"/>
        </a:p>
      </dgm:t>
    </dgm:pt>
    <dgm:pt modelId="{617EDEE8-BF19-49A3-8013-8FA8F25227C7}" type="pres">
      <dgm:prSet presAssocID="{AB7419F5-49A1-43CB-96CA-320448E5249F}" presName="vert0" presStyleCnt="0">
        <dgm:presLayoutVars>
          <dgm:dir/>
          <dgm:animOne val="branch"/>
          <dgm:animLvl val="lvl"/>
        </dgm:presLayoutVars>
      </dgm:prSet>
      <dgm:spPr/>
    </dgm:pt>
    <dgm:pt modelId="{4A099CCE-C989-472B-A3CD-16AC2444DE77}" type="pres">
      <dgm:prSet presAssocID="{20F97152-3ECA-4D8D-A702-49AC7D28C3B5}" presName="thickLine" presStyleLbl="alignNode1" presStyleIdx="0" presStyleCnt="3"/>
      <dgm:spPr/>
    </dgm:pt>
    <dgm:pt modelId="{2D5CF876-D6A1-40DD-9F84-FC50905D8E08}" type="pres">
      <dgm:prSet presAssocID="{20F97152-3ECA-4D8D-A702-49AC7D28C3B5}" presName="horz1" presStyleCnt="0"/>
      <dgm:spPr/>
    </dgm:pt>
    <dgm:pt modelId="{4A48D7CA-39F2-4FD4-B68E-5A119BFCBC2D}" type="pres">
      <dgm:prSet presAssocID="{20F97152-3ECA-4D8D-A702-49AC7D28C3B5}" presName="tx1" presStyleLbl="revTx" presStyleIdx="0" presStyleCnt="3"/>
      <dgm:spPr/>
    </dgm:pt>
    <dgm:pt modelId="{32A9F591-5DAA-4947-8695-56F3653F29C0}" type="pres">
      <dgm:prSet presAssocID="{20F97152-3ECA-4D8D-A702-49AC7D28C3B5}" presName="vert1" presStyleCnt="0"/>
      <dgm:spPr/>
    </dgm:pt>
    <dgm:pt modelId="{ADE7588E-0514-4A5B-AC28-362043574392}" type="pres">
      <dgm:prSet presAssocID="{C4AB8A97-59D2-486A-AB27-DC0AE7DF712C}" presName="thickLine" presStyleLbl="alignNode1" presStyleIdx="1" presStyleCnt="3"/>
      <dgm:spPr/>
    </dgm:pt>
    <dgm:pt modelId="{848AB4C5-2BC4-470D-89B8-0B1D403049CB}" type="pres">
      <dgm:prSet presAssocID="{C4AB8A97-59D2-486A-AB27-DC0AE7DF712C}" presName="horz1" presStyleCnt="0"/>
      <dgm:spPr/>
    </dgm:pt>
    <dgm:pt modelId="{E52CA7EE-D45C-4669-BA1D-C7E7F2A1E36E}" type="pres">
      <dgm:prSet presAssocID="{C4AB8A97-59D2-486A-AB27-DC0AE7DF712C}" presName="tx1" presStyleLbl="revTx" presStyleIdx="1" presStyleCnt="3"/>
      <dgm:spPr/>
    </dgm:pt>
    <dgm:pt modelId="{B14A3B64-9F0D-47B8-8F3E-AB1393C5485B}" type="pres">
      <dgm:prSet presAssocID="{C4AB8A97-59D2-486A-AB27-DC0AE7DF712C}" presName="vert1" presStyleCnt="0"/>
      <dgm:spPr/>
    </dgm:pt>
    <dgm:pt modelId="{C524C5AC-12F1-4914-91DF-AF665F763721}" type="pres">
      <dgm:prSet presAssocID="{550C4086-D62D-46F7-8AD5-3241127777B9}" presName="thickLine" presStyleLbl="alignNode1" presStyleIdx="2" presStyleCnt="3"/>
      <dgm:spPr/>
    </dgm:pt>
    <dgm:pt modelId="{A07726E4-A42D-4D0B-ADE2-B0CB17B9A72A}" type="pres">
      <dgm:prSet presAssocID="{550C4086-D62D-46F7-8AD5-3241127777B9}" presName="horz1" presStyleCnt="0"/>
      <dgm:spPr/>
    </dgm:pt>
    <dgm:pt modelId="{6647139E-0E62-4EE3-BB15-3D88D333E294}" type="pres">
      <dgm:prSet presAssocID="{550C4086-D62D-46F7-8AD5-3241127777B9}" presName="tx1" presStyleLbl="revTx" presStyleIdx="2" presStyleCnt="3"/>
      <dgm:spPr/>
    </dgm:pt>
    <dgm:pt modelId="{94FB7A15-2CF3-4B74-8245-029BD1B4BF8F}" type="pres">
      <dgm:prSet presAssocID="{550C4086-D62D-46F7-8AD5-3241127777B9}" presName="vert1" presStyleCnt="0"/>
      <dgm:spPr/>
    </dgm:pt>
  </dgm:ptLst>
  <dgm:cxnLst>
    <dgm:cxn modelId="{32CD6E0B-E425-45B1-95DD-8EEB95520CF7}" srcId="{AB7419F5-49A1-43CB-96CA-320448E5249F}" destId="{20F97152-3ECA-4D8D-A702-49AC7D28C3B5}" srcOrd="0" destOrd="0" parTransId="{4D8F8DEC-382F-4227-8BA7-0D132249F6BA}" sibTransId="{48CFC435-E81C-48F7-B4BF-187521817774}"/>
    <dgm:cxn modelId="{3E995320-BF2B-4490-9A0F-5CFE99629AC5}" type="presOf" srcId="{AB7419F5-49A1-43CB-96CA-320448E5249F}" destId="{617EDEE8-BF19-49A3-8013-8FA8F25227C7}" srcOrd="0" destOrd="0" presId="urn:microsoft.com/office/officeart/2008/layout/LinedList"/>
    <dgm:cxn modelId="{8B837939-EFB6-4CBD-859D-8EB8373EA7EB}" type="presOf" srcId="{C4AB8A97-59D2-486A-AB27-DC0AE7DF712C}" destId="{E52CA7EE-D45C-4669-BA1D-C7E7F2A1E36E}" srcOrd="0" destOrd="0" presId="urn:microsoft.com/office/officeart/2008/layout/LinedList"/>
    <dgm:cxn modelId="{9AA67291-D6D3-4D3F-86E0-7A6A4D12E633}" type="presOf" srcId="{550C4086-D62D-46F7-8AD5-3241127777B9}" destId="{6647139E-0E62-4EE3-BB15-3D88D333E294}" srcOrd="0" destOrd="0" presId="urn:microsoft.com/office/officeart/2008/layout/LinedList"/>
    <dgm:cxn modelId="{223D45A8-7DDE-490F-B3CD-75E4EF46936F}" srcId="{AB7419F5-49A1-43CB-96CA-320448E5249F}" destId="{C4AB8A97-59D2-486A-AB27-DC0AE7DF712C}" srcOrd="1" destOrd="0" parTransId="{CCAD51AB-B59E-4BCE-92B5-F50C142D7247}" sibTransId="{10477EED-0F01-4976-8381-836B038218FF}"/>
    <dgm:cxn modelId="{1E0D06E2-4035-4074-A90C-396476031F55}" type="presOf" srcId="{20F97152-3ECA-4D8D-A702-49AC7D28C3B5}" destId="{4A48D7CA-39F2-4FD4-B68E-5A119BFCBC2D}" srcOrd="0" destOrd="0" presId="urn:microsoft.com/office/officeart/2008/layout/LinedList"/>
    <dgm:cxn modelId="{E50DDEFD-0981-4BF3-9D88-E31C8B51FB51}" srcId="{AB7419F5-49A1-43CB-96CA-320448E5249F}" destId="{550C4086-D62D-46F7-8AD5-3241127777B9}" srcOrd="2" destOrd="0" parTransId="{6627AF52-D334-4386-81E7-081B47397F5F}" sibTransId="{3AC9EB66-D4A4-4A48-92E2-CE396127C016}"/>
    <dgm:cxn modelId="{5E52B643-C6BE-41AC-B8B0-66E89BF18476}" type="presParOf" srcId="{617EDEE8-BF19-49A3-8013-8FA8F25227C7}" destId="{4A099CCE-C989-472B-A3CD-16AC2444DE77}" srcOrd="0" destOrd="0" presId="urn:microsoft.com/office/officeart/2008/layout/LinedList"/>
    <dgm:cxn modelId="{B5A61D87-C060-47E1-92D0-4764466DFFDC}" type="presParOf" srcId="{617EDEE8-BF19-49A3-8013-8FA8F25227C7}" destId="{2D5CF876-D6A1-40DD-9F84-FC50905D8E08}" srcOrd="1" destOrd="0" presId="urn:microsoft.com/office/officeart/2008/layout/LinedList"/>
    <dgm:cxn modelId="{90446F89-6028-48C4-8F86-91A284C32886}" type="presParOf" srcId="{2D5CF876-D6A1-40DD-9F84-FC50905D8E08}" destId="{4A48D7CA-39F2-4FD4-B68E-5A119BFCBC2D}" srcOrd="0" destOrd="0" presId="urn:microsoft.com/office/officeart/2008/layout/LinedList"/>
    <dgm:cxn modelId="{FDEE24FE-EA44-4941-B168-F1438790E123}" type="presParOf" srcId="{2D5CF876-D6A1-40DD-9F84-FC50905D8E08}" destId="{32A9F591-5DAA-4947-8695-56F3653F29C0}" srcOrd="1" destOrd="0" presId="urn:microsoft.com/office/officeart/2008/layout/LinedList"/>
    <dgm:cxn modelId="{5665B4F5-0A99-495B-BE3B-96EA98DC72D2}" type="presParOf" srcId="{617EDEE8-BF19-49A3-8013-8FA8F25227C7}" destId="{ADE7588E-0514-4A5B-AC28-362043574392}" srcOrd="2" destOrd="0" presId="urn:microsoft.com/office/officeart/2008/layout/LinedList"/>
    <dgm:cxn modelId="{2ADC446C-9A88-4AF2-8AAC-E2BFE2B02DF6}" type="presParOf" srcId="{617EDEE8-BF19-49A3-8013-8FA8F25227C7}" destId="{848AB4C5-2BC4-470D-89B8-0B1D403049CB}" srcOrd="3" destOrd="0" presId="urn:microsoft.com/office/officeart/2008/layout/LinedList"/>
    <dgm:cxn modelId="{48729E55-3730-4174-9D80-C7DEEC2DF587}" type="presParOf" srcId="{848AB4C5-2BC4-470D-89B8-0B1D403049CB}" destId="{E52CA7EE-D45C-4669-BA1D-C7E7F2A1E36E}" srcOrd="0" destOrd="0" presId="urn:microsoft.com/office/officeart/2008/layout/LinedList"/>
    <dgm:cxn modelId="{BF77ED7C-72B5-4C59-ABB0-B063DC0C6D11}" type="presParOf" srcId="{848AB4C5-2BC4-470D-89B8-0B1D403049CB}" destId="{B14A3B64-9F0D-47B8-8F3E-AB1393C5485B}" srcOrd="1" destOrd="0" presId="urn:microsoft.com/office/officeart/2008/layout/LinedList"/>
    <dgm:cxn modelId="{21DBBB48-D943-40FF-9D35-70168A13048B}" type="presParOf" srcId="{617EDEE8-BF19-49A3-8013-8FA8F25227C7}" destId="{C524C5AC-12F1-4914-91DF-AF665F763721}" srcOrd="4" destOrd="0" presId="urn:microsoft.com/office/officeart/2008/layout/LinedList"/>
    <dgm:cxn modelId="{8DBE2FDB-D5B8-493F-A666-C43D4970E6B3}" type="presParOf" srcId="{617EDEE8-BF19-49A3-8013-8FA8F25227C7}" destId="{A07726E4-A42D-4D0B-ADE2-B0CB17B9A72A}" srcOrd="5" destOrd="0" presId="urn:microsoft.com/office/officeart/2008/layout/LinedList"/>
    <dgm:cxn modelId="{1BE8173C-803F-467E-B103-4B528F951A4B}" type="presParOf" srcId="{A07726E4-A42D-4D0B-ADE2-B0CB17B9A72A}" destId="{6647139E-0E62-4EE3-BB15-3D88D333E294}" srcOrd="0" destOrd="0" presId="urn:microsoft.com/office/officeart/2008/layout/LinedList"/>
    <dgm:cxn modelId="{AB74506E-21FD-4974-97FF-4E10887194E9}" type="presParOf" srcId="{A07726E4-A42D-4D0B-ADE2-B0CB17B9A72A}" destId="{94FB7A15-2CF3-4B74-8245-029BD1B4BF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99CCE-C989-472B-A3CD-16AC2444DE77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48D7CA-39F2-4FD4-B68E-5A119BFCBC2D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/>
            <a:t>Zentrierte Ausrichtung</a:t>
          </a:r>
          <a:endParaRPr lang="en-US" sz="5300" kern="1200"/>
        </a:p>
      </dsp:txBody>
      <dsp:txXfrm>
        <a:off x="0" y="2663"/>
        <a:ext cx="6666833" cy="1816197"/>
      </dsp:txXfrm>
    </dsp:sp>
    <dsp:sp modelId="{ADE7588E-0514-4A5B-AC28-362043574392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2CA7EE-D45C-4669-BA1D-C7E7F2A1E36E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 dirty="0"/>
            <a:t>Von Elementen</a:t>
          </a:r>
          <a:endParaRPr lang="en-US" sz="5300" kern="1200" dirty="0"/>
        </a:p>
      </dsp:txBody>
      <dsp:txXfrm>
        <a:off x="0" y="1818861"/>
        <a:ext cx="6666833" cy="1816197"/>
      </dsp:txXfrm>
    </dsp:sp>
    <dsp:sp modelId="{C524C5AC-12F1-4914-91DF-AF665F763721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7139E-0E62-4EE3-BB15-3D88D333E294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/>
            <a:t>Positionierung</a:t>
          </a:r>
          <a:endParaRPr lang="en-US" sz="5300" kern="1200"/>
        </a:p>
      </dsp:txBody>
      <dsp:txXfrm>
        <a:off x="0" y="3635058"/>
        <a:ext cx="6666833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783A3-FBDF-7B8D-16F0-DFD9906B5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DCDCF-B62A-132A-DD16-D4A16125B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C354-0009-A474-28EF-694951D5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B061F-DA7F-5AA7-25F9-9B0C1386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8B3D7-3D7E-BFE4-F37E-64EDC7BC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14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A4921-ED6A-35B5-3A66-CE3BA45F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CBA03F-B132-174E-8E06-68975C7A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35611-590C-C192-20DE-31C69A06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63D71-113A-3CDE-59F1-379DF365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B455E-8DE4-998B-4C62-4084B364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78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9F1F11-8AEA-02C9-2E32-24C563D23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D31E41-9AE1-419A-F614-600DC0C44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618D7-B30C-8D45-0C0C-029147BB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B288B-ED9E-919D-FBA2-3C904CC6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88D38-208D-0AC8-5C28-C97F977B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401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D5886-0308-DC82-C9D5-0A43BA2C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8424E-2917-D43B-A9DF-483B2103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E9A4B-2D04-848A-477F-49DFEDBD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632F10-ACA2-E234-0E53-81D6970E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89107-6BFA-9D87-CCBA-8169AF8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554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19CB8-E9E8-04CB-F8C5-F90F44D8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600346-5EC1-1B55-0820-7AADDE0F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F61CD-2248-542B-E074-C1EA6EA4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5ACD0-F952-8731-4944-A17E424C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E8E1FE-32BD-C84B-E897-BB1EABF1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8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C385E-C695-C684-7DAF-368279FF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A6178-4A58-900F-1A47-464A7B4A6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690F13-8BAC-AF60-230A-6827C0ED3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4A7F7-914C-5447-539F-A21FCD18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12BA12-E5D7-CCD0-A47A-C8091828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A417BB-BEA2-8D25-0864-3EC233F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E1185-1C36-66C5-233A-9A48F82E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CCA12-34E3-26C1-F2CD-CDF1B86E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B9A3FE-C3AA-0E29-5E5A-2D9F2A83E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8E765F-8113-5D8C-6BF8-F3CA3B0EC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C81911-9F00-2BC9-0333-07591C6C5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81A96A-36DD-6BD4-6997-4CE82B91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6EE83-F7A0-7E77-9583-A6A7F464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5C2AC4-3121-1F88-5560-3E5E4D25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2CAD9-D610-75D6-40BE-D7F1908C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95CB6D-FAB6-1320-1E0C-08D408CC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4F61D0-63E2-59DA-F147-7C730943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939E8-D5CE-06CA-AB5F-5D958952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224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B4084F-3368-4814-107E-322AA413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FD9530-9C97-46FA-A1B2-0393F085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199797-CC1B-D8C2-72C4-C448A965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24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DA905-A4E2-BC2E-5E21-52ED4694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FB4E2-18FB-CD84-976B-DA3F0424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C6C0F8-51B2-34B6-6B40-5EA55914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46982-6C8E-6F59-CD0E-1D340133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538FFD-5113-230C-3501-24681C45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D1DF9-B651-1F50-6EF8-80A79260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33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C31F-D4A3-F953-D71C-A9A2B0F2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C550CC-5C37-285E-F491-883C5F73F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2C2D10-C1F1-FB9A-B30F-3A53B1719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EBA787-3EDD-9678-A1F8-D6A57883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99F074-ABFE-FBF3-805A-EC80625A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5BA387-197F-12AA-9A76-112F6E69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58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498919-6DAF-4111-75E8-F1039341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DADAA-DB3C-F8EB-05F0-BEC53A0F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C6C24-E53C-5C60-E922-AD34C792D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6C88C-5AA1-42E5-96A5-6D6A55176E51}" type="datetimeFigureOut">
              <a:rPr lang="de-CH" smtClean="0"/>
              <a:t>20.06.2023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D41E3-92CF-1098-0534-10EF204D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AA2F3-B067-2A02-DE6B-1CA9EFC7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36EA-A1B2-48B7-8847-8CAD97F6E2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165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C6F11B-1BB4-18E8-7430-7266EE85C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 dirty="0">
                <a:solidFill>
                  <a:srgbClr val="FFFFFF"/>
                </a:solidFill>
              </a:rPr>
              <a:t>Center Alignment</a:t>
            </a:r>
            <a:endParaRPr lang="de-CH" sz="48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ED3F54-6333-2727-CD8E-CB0674C8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Von Karrer, Bischof, Stäuble</a:t>
            </a:r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0A644E-EF08-67C6-3D86-41A0AFE2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Was ist Center Alignment?</a:t>
            </a:r>
            <a:endParaRPr lang="de-CH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D42874B-21B8-B740-46F5-84781E4B5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08602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66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BD38F09-B405-39B4-7585-A6408B51E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25019"/>
            <a:ext cx="11277600" cy="58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8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88367A4-E17E-58F6-BA78-E734F16CE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25019"/>
            <a:ext cx="11277600" cy="58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D930463-9D7B-0189-72A2-7259B9792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10921"/>
            <a:ext cx="11277600" cy="58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87F609-C334-E8D9-D2ED-A95648C3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Dank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fürs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zuhören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8CBE8A5-9B38-EAAF-D4C5-930C6F71D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6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Center Alignment</vt:lpstr>
      <vt:lpstr>Was ist Center Alignment?</vt:lpstr>
      <vt:lpstr>PowerPoint-Präsentation</vt:lpstr>
      <vt:lpstr>PowerPoint-Präsentation</vt:lpstr>
      <vt:lpstr>PowerPoint-Präsentation</vt:lpstr>
      <vt:lpstr>Vielen Dank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Alignment</dc:title>
  <dc:creator>Nicola Karrer</dc:creator>
  <cp:lastModifiedBy>Nicola Karrer</cp:lastModifiedBy>
  <cp:revision>3</cp:revision>
  <dcterms:created xsi:type="dcterms:W3CDTF">2023-06-15T06:56:05Z</dcterms:created>
  <dcterms:modified xsi:type="dcterms:W3CDTF">2023-06-20T16:25:19Z</dcterms:modified>
</cp:coreProperties>
</file>