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Lst>
  <p:sldSz cx="18288000" cy="10287000"/>
  <p:notesSz cx="6858000" cy="9144000"/>
  <p:embeddedFontLst>
    <p:embeddedFont>
      <p:font typeface="Arcade Gamer" charset="1" panose="00000000000000000000"/>
      <p:regular r:id="rId9"/>
    </p:embeddedFont>
    <p:embeddedFont>
      <p:font typeface="DM Sans" charset="1" panose="00000000000000000000"/>
      <p:regular r:id="rId10"/>
    </p:embeddedFont>
    <p:embeddedFont>
      <p:font typeface="Press Start 2P" charset="1" panose="000005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gif" Type="http://schemas.openxmlformats.org/officeDocument/2006/relationships/image"/><Relationship Id="rId14" Target="../media/image13.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https://helixguardi.github.io/Stranger-Strings-lost-into-the-DOM/" TargetMode="External" Type="http://schemas.openxmlformats.org/officeDocument/2006/relationships/hyperlink"/><Relationship Id="rId2" Target="../media/image17.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5400000">
            <a:off x="0" y="2774668"/>
            <a:ext cx="18345937" cy="18345937"/>
          </a:xfrm>
          <a:custGeom>
            <a:avLst/>
            <a:gdLst/>
            <a:ahLst/>
            <a:cxnLst/>
            <a:rect r="r" b="b" t="t" l="l"/>
            <a:pathLst>
              <a:path h="18345937" w="18345937">
                <a:moveTo>
                  <a:pt x="0" y="0"/>
                </a:moveTo>
                <a:lnTo>
                  <a:pt x="18345937" y="0"/>
                </a:lnTo>
                <a:lnTo>
                  <a:pt x="18345937" y="18345936"/>
                </a:lnTo>
                <a:lnTo>
                  <a:pt x="0" y="183459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19164" y="7001535"/>
            <a:ext cx="1226261" cy="1601801"/>
          </a:xfrm>
          <a:custGeom>
            <a:avLst/>
            <a:gdLst/>
            <a:ahLst/>
            <a:cxnLst/>
            <a:rect r="r" b="b" t="t" l="l"/>
            <a:pathLst>
              <a:path h="1601801" w="1226261">
                <a:moveTo>
                  <a:pt x="0" y="0"/>
                </a:moveTo>
                <a:lnTo>
                  <a:pt x="1226261" y="0"/>
                </a:lnTo>
                <a:lnTo>
                  <a:pt x="1226261" y="1601802"/>
                </a:lnTo>
                <a:lnTo>
                  <a:pt x="0" y="1601802"/>
                </a:lnTo>
                <a:lnTo>
                  <a:pt x="0" y="0"/>
                </a:lnTo>
                <a:close/>
              </a:path>
            </a:pathLst>
          </a:custGeom>
          <a:blipFill>
            <a:blip r:embed="rId5"/>
            <a:stretch>
              <a:fillRect l="0" t="0" r="-886" b="0"/>
            </a:stretch>
          </a:blipFill>
        </p:spPr>
      </p:sp>
      <p:sp>
        <p:nvSpPr>
          <p:cNvPr name="Freeform 5" id="5"/>
          <p:cNvSpPr/>
          <p:nvPr/>
        </p:nvSpPr>
        <p:spPr>
          <a:xfrm flipH="false" flipV="false" rot="0">
            <a:off x="-255415" y="8631302"/>
            <a:ext cx="9687595" cy="1655698"/>
          </a:xfrm>
          <a:custGeom>
            <a:avLst/>
            <a:gdLst/>
            <a:ahLst/>
            <a:cxnLst/>
            <a:rect r="r" b="b" t="t" l="l"/>
            <a:pathLst>
              <a:path h="1655698" w="9687595">
                <a:moveTo>
                  <a:pt x="0" y="0"/>
                </a:moveTo>
                <a:lnTo>
                  <a:pt x="9687595" y="0"/>
                </a:lnTo>
                <a:lnTo>
                  <a:pt x="9687595" y="1655698"/>
                </a:lnTo>
                <a:lnTo>
                  <a:pt x="0" y="16556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093662" y="8631302"/>
            <a:ext cx="9687595" cy="1655698"/>
          </a:xfrm>
          <a:custGeom>
            <a:avLst/>
            <a:gdLst/>
            <a:ahLst/>
            <a:cxnLst/>
            <a:rect r="r" b="b" t="t" l="l"/>
            <a:pathLst>
              <a:path h="1655698" w="9687595">
                <a:moveTo>
                  <a:pt x="0" y="0"/>
                </a:moveTo>
                <a:lnTo>
                  <a:pt x="9687595" y="0"/>
                </a:lnTo>
                <a:lnTo>
                  <a:pt x="9687595" y="1655698"/>
                </a:lnTo>
                <a:lnTo>
                  <a:pt x="0" y="16556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00652" y="5997972"/>
            <a:ext cx="2198902" cy="2779024"/>
          </a:xfrm>
          <a:custGeom>
            <a:avLst/>
            <a:gdLst/>
            <a:ahLst/>
            <a:cxnLst/>
            <a:rect r="r" b="b" t="t" l="l"/>
            <a:pathLst>
              <a:path h="2779024" w="2198902">
                <a:moveTo>
                  <a:pt x="0" y="0"/>
                </a:moveTo>
                <a:lnTo>
                  <a:pt x="2198902" y="0"/>
                </a:lnTo>
                <a:lnTo>
                  <a:pt x="2198902" y="2779024"/>
                </a:lnTo>
                <a:lnTo>
                  <a:pt x="0" y="27790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222885" y="1024765"/>
            <a:ext cx="7741553" cy="3220607"/>
          </a:xfrm>
          <a:custGeom>
            <a:avLst/>
            <a:gdLst/>
            <a:ahLst/>
            <a:cxnLst/>
            <a:rect r="r" b="b" t="t" l="l"/>
            <a:pathLst>
              <a:path h="3220607" w="7741553">
                <a:moveTo>
                  <a:pt x="0" y="0"/>
                </a:moveTo>
                <a:lnTo>
                  <a:pt x="7741553" y="0"/>
                </a:lnTo>
                <a:lnTo>
                  <a:pt x="7741553" y="3220607"/>
                </a:lnTo>
                <a:lnTo>
                  <a:pt x="0" y="3220607"/>
                </a:lnTo>
                <a:lnTo>
                  <a:pt x="0" y="0"/>
                </a:lnTo>
                <a:close/>
              </a:path>
            </a:pathLst>
          </a:custGeom>
          <a:blipFill>
            <a:blip r:embed="rId10"/>
            <a:stretch>
              <a:fillRect l="0" t="0" r="0" b="0"/>
            </a:stretch>
          </a:blipFill>
        </p:spPr>
      </p:sp>
      <p:grpSp>
        <p:nvGrpSpPr>
          <p:cNvPr name="Group 9" id="9"/>
          <p:cNvGrpSpPr/>
          <p:nvPr/>
        </p:nvGrpSpPr>
        <p:grpSpPr>
          <a:xfrm rot="0">
            <a:off x="7049270" y="5996005"/>
            <a:ext cx="4088783" cy="884664"/>
            <a:chOff x="0" y="0"/>
            <a:chExt cx="5451711" cy="1179552"/>
          </a:xfrm>
        </p:grpSpPr>
        <p:sp>
          <p:nvSpPr>
            <p:cNvPr name="Freeform 10" id="10"/>
            <p:cNvSpPr/>
            <p:nvPr/>
          </p:nvSpPr>
          <p:spPr>
            <a:xfrm flipH="false" flipV="false" rot="0">
              <a:off x="0" y="0"/>
              <a:ext cx="5451711" cy="1179552"/>
            </a:xfrm>
            <a:custGeom>
              <a:avLst/>
              <a:gdLst/>
              <a:ahLst/>
              <a:cxnLst/>
              <a:rect r="r" b="b" t="t" l="l"/>
              <a:pathLst>
                <a:path h="1179552" w="5451711">
                  <a:moveTo>
                    <a:pt x="0" y="0"/>
                  </a:moveTo>
                  <a:lnTo>
                    <a:pt x="5451711" y="0"/>
                  </a:lnTo>
                  <a:lnTo>
                    <a:pt x="5451711" y="1179552"/>
                  </a:lnTo>
                  <a:lnTo>
                    <a:pt x="0" y="11795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921888" y="353431"/>
              <a:ext cx="3607935" cy="482216"/>
            </a:xfrm>
            <a:prstGeom prst="rect">
              <a:avLst/>
            </a:prstGeom>
          </p:spPr>
          <p:txBody>
            <a:bodyPr anchor="t" rtlCol="false" tIns="0" lIns="0" bIns="0" rIns="0">
              <a:spAutoFit/>
            </a:bodyPr>
            <a:lstStyle/>
            <a:p>
              <a:pPr algn="ctr">
                <a:lnSpc>
                  <a:spcPts val="2498"/>
                </a:lnSpc>
              </a:pPr>
              <a:r>
                <a:rPr lang="en-US" sz="2425">
                  <a:solidFill>
                    <a:srgbClr val="FFFFFF"/>
                  </a:solidFill>
                  <a:latin typeface="Arcade Gamer"/>
                  <a:ea typeface="Arcade Gamer"/>
                  <a:cs typeface="Arcade Gamer"/>
                  <a:sym typeface="Arcade Gamer"/>
                </a:rPr>
                <a:t>LET’S PLAY!</a:t>
              </a:r>
            </a:p>
          </p:txBody>
        </p:sp>
      </p:grpSp>
      <p:sp>
        <p:nvSpPr>
          <p:cNvPr name="Freeform 12" id="12"/>
          <p:cNvSpPr/>
          <p:nvPr/>
        </p:nvSpPr>
        <p:spPr>
          <a:xfrm flipH="false" flipV="false" rot="0">
            <a:off x="-996946" y="5852278"/>
            <a:ext cx="2198902" cy="2779024"/>
          </a:xfrm>
          <a:custGeom>
            <a:avLst/>
            <a:gdLst/>
            <a:ahLst/>
            <a:cxnLst/>
            <a:rect r="r" b="b" t="t" l="l"/>
            <a:pathLst>
              <a:path h="2779024" w="2198902">
                <a:moveTo>
                  <a:pt x="0" y="0"/>
                </a:moveTo>
                <a:lnTo>
                  <a:pt x="2198902" y="0"/>
                </a:lnTo>
                <a:lnTo>
                  <a:pt x="2198902" y="2779024"/>
                </a:lnTo>
                <a:lnTo>
                  <a:pt x="0" y="27790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6582355" y="5852278"/>
            <a:ext cx="2198902" cy="2779024"/>
          </a:xfrm>
          <a:custGeom>
            <a:avLst/>
            <a:gdLst/>
            <a:ahLst/>
            <a:cxnLst/>
            <a:rect r="r" b="b" t="t" l="l"/>
            <a:pathLst>
              <a:path h="2779024" w="2198902">
                <a:moveTo>
                  <a:pt x="0" y="0"/>
                </a:moveTo>
                <a:lnTo>
                  <a:pt x="2198902" y="0"/>
                </a:lnTo>
                <a:lnTo>
                  <a:pt x="2198902" y="2779024"/>
                </a:lnTo>
                <a:lnTo>
                  <a:pt x="0" y="27790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5647689" y="5997972"/>
            <a:ext cx="2198902" cy="2779024"/>
          </a:xfrm>
          <a:custGeom>
            <a:avLst/>
            <a:gdLst/>
            <a:ahLst/>
            <a:cxnLst/>
            <a:rect r="r" b="b" t="t" l="l"/>
            <a:pathLst>
              <a:path h="2779024" w="2198902">
                <a:moveTo>
                  <a:pt x="0" y="0"/>
                </a:moveTo>
                <a:lnTo>
                  <a:pt x="2198902" y="0"/>
                </a:lnTo>
                <a:lnTo>
                  <a:pt x="2198902" y="2779024"/>
                </a:lnTo>
                <a:lnTo>
                  <a:pt x="0" y="27790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633392" y="5852278"/>
            <a:ext cx="2198902" cy="2779024"/>
          </a:xfrm>
          <a:custGeom>
            <a:avLst/>
            <a:gdLst/>
            <a:ahLst/>
            <a:cxnLst/>
            <a:rect r="r" b="b" t="t" l="l"/>
            <a:pathLst>
              <a:path h="2779024" w="2198902">
                <a:moveTo>
                  <a:pt x="0" y="0"/>
                </a:moveTo>
                <a:lnTo>
                  <a:pt x="2198903" y="0"/>
                </a:lnTo>
                <a:lnTo>
                  <a:pt x="2198903" y="2779024"/>
                </a:lnTo>
                <a:lnTo>
                  <a:pt x="0" y="27790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4141142" y="5852278"/>
            <a:ext cx="2198902" cy="2779024"/>
          </a:xfrm>
          <a:custGeom>
            <a:avLst/>
            <a:gdLst/>
            <a:ahLst/>
            <a:cxnLst/>
            <a:rect r="r" b="b" t="t" l="l"/>
            <a:pathLst>
              <a:path h="2779024" w="2198902">
                <a:moveTo>
                  <a:pt x="0" y="0"/>
                </a:moveTo>
                <a:lnTo>
                  <a:pt x="2198902" y="0"/>
                </a:lnTo>
                <a:lnTo>
                  <a:pt x="2198902" y="2779024"/>
                </a:lnTo>
                <a:lnTo>
                  <a:pt x="0" y="27790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pic>
        <p:nvPicPr>
          <p:cNvPr name="Picture 17" id="17"/>
          <p:cNvPicPr>
            <a:picLocks noChangeAspect="true"/>
          </p:cNvPicPr>
          <p:nvPr/>
        </p:nvPicPr>
        <p:blipFill>
          <a:blip r:embed="rId13"/>
          <a:srcRect l="0" t="0" r="0" b="0"/>
          <a:stretch>
            <a:fillRect/>
          </a:stretch>
        </p:blipFill>
        <p:spPr>
          <a:xfrm flipH="false" flipV="false" rot="0">
            <a:off x="11453160" y="6145721"/>
            <a:ext cx="1853450" cy="3313430"/>
          </a:xfrm>
          <a:prstGeom prst="rect">
            <a:avLst/>
          </a:prstGeom>
        </p:spPr>
      </p:pic>
      <p:sp>
        <p:nvSpPr>
          <p:cNvPr name="Freeform 18" id="18"/>
          <p:cNvSpPr/>
          <p:nvPr/>
        </p:nvSpPr>
        <p:spPr>
          <a:xfrm flipH="false" flipV="false" rot="0">
            <a:off x="5972084" y="7181572"/>
            <a:ext cx="1449730" cy="1449730"/>
          </a:xfrm>
          <a:custGeom>
            <a:avLst/>
            <a:gdLst/>
            <a:ahLst/>
            <a:cxnLst/>
            <a:rect r="r" b="b" t="t" l="l"/>
            <a:pathLst>
              <a:path h="1449730" w="1449730">
                <a:moveTo>
                  <a:pt x="0" y="0"/>
                </a:moveTo>
                <a:lnTo>
                  <a:pt x="1449730" y="0"/>
                </a:lnTo>
                <a:lnTo>
                  <a:pt x="1449730" y="1449730"/>
                </a:lnTo>
                <a:lnTo>
                  <a:pt x="0" y="1449730"/>
                </a:lnTo>
                <a:lnTo>
                  <a:pt x="0" y="0"/>
                </a:lnTo>
                <a:close/>
              </a:path>
            </a:pathLst>
          </a:custGeom>
          <a:blipFill>
            <a:blip r:embed="rId1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788969" y="-589644"/>
            <a:ext cx="18288000" cy="10795750"/>
          </a:xfrm>
          <a:custGeom>
            <a:avLst/>
            <a:gdLst/>
            <a:ahLst/>
            <a:cxnLst/>
            <a:rect r="r" b="b" t="t" l="l"/>
            <a:pathLst>
              <a:path h="10795750" w="18288000">
                <a:moveTo>
                  <a:pt x="0" y="0"/>
                </a:moveTo>
                <a:lnTo>
                  <a:pt x="18288000" y="0"/>
                </a:lnTo>
                <a:lnTo>
                  <a:pt x="18288000" y="10795750"/>
                </a:lnTo>
                <a:lnTo>
                  <a:pt x="0" y="10795750"/>
                </a:lnTo>
                <a:lnTo>
                  <a:pt x="0" y="0"/>
                </a:lnTo>
                <a:close/>
              </a:path>
            </a:pathLst>
          </a:custGeom>
          <a:blipFill>
            <a:blip r:embed="rId2"/>
            <a:stretch>
              <a:fillRect l="0" t="0" r="0" b="0"/>
            </a:stretch>
          </a:blipFill>
        </p:spPr>
      </p:sp>
      <p:sp>
        <p:nvSpPr>
          <p:cNvPr name="Freeform 3" id="3"/>
          <p:cNvSpPr/>
          <p:nvPr/>
        </p:nvSpPr>
        <p:spPr>
          <a:xfrm flipH="false" flipV="false" rot="-1080000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57764" y="2755264"/>
            <a:ext cx="9529236" cy="5960111"/>
          </a:xfrm>
          <a:prstGeom prst="rect">
            <a:avLst/>
          </a:prstGeom>
        </p:spPr>
        <p:txBody>
          <a:bodyPr anchor="t" rtlCol="false" tIns="0" lIns="0" bIns="0" rIns="0">
            <a:spAutoFit/>
          </a:bodyPr>
          <a:lstStyle/>
          <a:p>
            <a:pPr algn="just">
              <a:lnSpc>
                <a:spcPts val="4339"/>
              </a:lnSpc>
              <a:spcBef>
                <a:spcPct val="0"/>
              </a:spcBef>
            </a:pPr>
            <a:r>
              <a:rPr lang="en-US" sz="3099" spc="210">
                <a:solidFill>
                  <a:srgbClr val="FFE3E3"/>
                </a:solidFill>
                <a:latin typeface="DM Sans"/>
                <a:ea typeface="DM Sans"/>
                <a:cs typeface="DM Sans"/>
                <a:sym typeface="DM Sans"/>
              </a:rPr>
              <a:t>¡Bienvenidos a Stranger Strings: Lost into the DOM! Un juego 2D inspirado en la épica escena de Stranger Things donde Eddie toca la guitarra en el Upside Down. En este juego, tu misión es defender a Eddie mientras toca su guitarra para que el "timer" llegue a cero. Durante el juego, podrás recolectar "casets" que activan habilidades especiales que te ayudarán a sobrevivir. ¡Prepárate para un final épico mientras luchas contra hordas de enemigos y recolectas poderosos objetos!</a:t>
            </a:r>
          </a:p>
        </p:txBody>
      </p:sp>
      <p:sp>
        <p:nvSpPr>
          <p:cNvPr name="TextBox 6" id="6"/>
          <p:cNvSpPr txBox="true"/>
          <p:nvPr/>
        </p:nvSpPr>
        <p:spPr>
          <a:xfrm rot="0">
            <a:off x="757764" y="942975"/>
            <a:ext cx="11316231" cy="1552575"/>
          </a:xfrm>
          <a:prstGeom prst="rect">
            <a:avLst/>
          </a:prstGeom>
        </p:spPr>
        <p:txBody>
          <a:bodyPr anchor="t" rtlCol="false" tIns="0" lIns="0" bIns="0" rIns="0">
            <a:spAutoFit/>
          </a:bodyPr>
          <a:lstStyle/>
          <a:p>
            <a:pPr algn="l" marL="0" indent="0" lvl="0">
              <a:lnSpc>
                <a:spcPts val="6299"/>
              </a:lnSpc>
            </a:pPr>
            <a:r>
              <a:rPr lang="en-US" sz="4499" spc="-49">
                <a:solidFill>
                  <a:srgbClr val="FFFFFF"/>
                </a:solidFill>
                <a:latin typeface="Press Start 2P"/>
                <a:ea typeface="Press Start 2P"/>
                <a:cs typeface="Press Start 2P"/>
                <a:sym typeface="Press Start 2P"/>
              </a:rPr>
              <a:t>STRANGER STRINGS: LOST INTO THE DOM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571500"/>
            <a:ext cx="18288000" cy="9144000"/>
          </a:xfrm>
          <a:custGeom>
            <a:avLst/>
            <a:gdLst/>
            <a:ahLst/>
            <a:cxnLst/>
            <a:rect r="r" b="b" t="t" l="l"/>
            <a:pathLst>
              <a:path h="9144000" w="18288000">
                <a:moveTo>
                  <a:pt x="0" y="0"/>
                </a:moveTo>
                <a:lnTo>
                  <a:pt x="18288000" y="0"/>
                </a:lnTo>
                <a:lnTo>
                  <a:pt x="18288000" y="9144000"/>
                </a:lnTo>
                <a:lnTo>
                  <a:pt x="0" y="9144000"/>
                </a:lnTo>
                <a:lnTo>
                  <a:pt x="0" y="0"/>
                </a:lnTo>
                <a:close/>
              </a:path>
            </a:pathLst>
          </a:custGeom>
          <a:blipFill>
            <a:blip r:embed="rId2"/>
            <a:stretch>
              <a:fillRect l="0" t="0" r="0" b="0"/>
            </a:stretch>
          </a:blipFill>
        </p:spPr>
      </p:sp>
      <p:sp>
        <p:nvSpPr>
          <p:cNvPr name="Freeform 3" id="3"/>
          <p:cNvSpPr/>
          <p:nvPr/>
        </p:nvSpPr>
        <p:spPr>
          <a:xfrm flipH="false" flipV="false" rot="-5400000">
            <a:off x="0"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4188953"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5400000">
            <a:off x="8377906"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5400000">
            <a:off x="12566859"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5400000">
            <a:off x="16755812"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5400000">
            <a:off x="0"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5400000">
            <a:off x="4188953"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5400000">
            <a:off x="8377906"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5400000">
            <a:off x="12566859"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5400000">
            <a:off x="16755812"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5400000">
            <a:off x="0"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5400000">
            <a:off x="4188953"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5400000">
            <a:off x="8377906"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5400000">
            <a:off x="12566859"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5400000">
            <a:off x="16755812" y="0"/>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3485885" y="1104764"/>
            <a:ext cx="11316231" cy="762000"/>
          </a:xfrm>
          <a:prstGeom prst="rect">
            <a:avLst/>
          </a:prstGeom>
        </p:spPr>
        <p:txBody>
          <a:bodyPr anchor="t" rtlCol="false" tIns="0" lIns="0" bIns="0" rIns="0">
            <a:spAutoFit/>
          </a:bodyPr>
          <a:lstStyle/>
          <a:p>
            <a:pPr algn="ctr" marL="0" indent="0" lvl="0">
              <a:lnSpc>
                <a:spcPts val="6299"/>
              </a:lnSpc>
            </a:pPr>
            <a:r>
              <a:rPr lang="en-US" sz="4499" spc="-49">
                <a:solidFill>
                  <a:srgbClr val="FFFFFF"/>
                </a:solidFill>
                <a:latin typeface="Press Start 2P"/>
                <a:ea typeface="Press Start 2P"/>
                <a:cs typeface="Press Start 2P"/>
                <a:sym typeface="Press Start 2P"/>
              </a:rPr>
              <a:t>READY TO PLAY?</a:t>
            </a:r>
          </a:p>
        </p:txBody>
      </p:sp>
      <p:sp>
        <p:nvSpPr>
          <p:cNvPr name="Freeform 19" id="19"/>
          <p:cNvSpPr/>
          <p:nvPr/>
        </p:nvSpPr>
        <p:spPr>
          <a:xfrm flipH="false" flipV="false" rot="5400000">
            <a:off x="16755812"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5400000">
            <a:off x="12566859"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5400000">
            <a:off x="8377906"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5400000">
            <a:off x="4188953"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5400000">
            <a:off x="0"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5400000">
            <a:off x="16755812"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5400000">
            <a:off x="12566859"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5400000">
            <a:off x="8377906"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7" id="27"/>
          <p:cNvSpPr/>
          <p:nvPr/>
        </p:nvSpPr>
        <p:spPr>
          <a:xfrm flipH="false" flipV="false" rot="5400000">
            <a:off x="4188953"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5400000">
            <a:off x="0"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9" id="29"/>
          <p:cNvSpPr/>
          <p:nvPr/>
        </p:nvSpPr>
        <p:spPr>
          <a:xfrm flipH="false" flipV="false" rot="5400000">
            <a:off x="16755812"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0" id="30"/>
          <p:cNvSpPr/>
          <p:nvPr/>
        </p:nvSpPr>
        <p:spPr>
          <a:xfrm flipH="false" flipV="false" rot="5400000">
            <a:off x="12566859"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1" id="31"/>
          <p:cNvSpPr/>
          <p:nvPr/>
        </p:nvSpPr>
        <p:spPr>
          <a:xfrm flipH="false" flipV="false" rot="5400000">
            <a:off x="8377906"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2" id="32"/>
          <p:cNvSpPr/>
          <p:nvPr/>
        </p:nvSpPr>
        <p:spPr>
          <a:xfrm flipH="false" flipV="false" rot="5400000">
            <a:off x="4188953"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3" id="33"/>
          <p:cNvSpPr/>
          <p:nvPr/>
        </p:nvSpPr>
        <p:spPr>
          <a:xfrm flipH="false" flipV="false" rot="5400000">
            <a:off x="0" y="6098047"/>
            <a:ext cx="4188953" cy="4188953"/>
          </a:xfrm>
          <a:custGeom>
            <a:avLst/>
            <a:gdLst/>
            <a:ahLst/>
            <a:cxnLst/>
            <a:rect r="r" b="b" t="t" l="l"/>
            <a:pathLst>
              <a:path h="4188953" w="4188953">
                <a:moveTo>
                  <a:pt x="0" y="0"/>
                </a:moveTo>
                <a:lnTo>
                  <a:pt x="4188953" y="0"/>
                </a:lnTo>
                <a:lnTo>
                  <a:pt x="4188953" y="4188953"/>
                </a:lnTo>
                <a:lnTo>
                  <a:pt x="0" y="41889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4" id="34"/>
          <p:cNvSpPr/>
          <p:nvPr/>
        </p:nvSpPr>
        <p:spPr>
          <a:xfrm flipH="false" flipV="false" rot="0">
            <a:off x="7099608" y="8018362"/>
            <a:ext cx="4088783" cy="884673"/>
          </a:xfrm>
          <a:custGeom>
            <a:avLst/>
            <a:gdLst/>
            <a:ahLst/>
            <a:cxnLst/>
            <a:rect r="r" b="b" t="t" l="l"/>
            <a:pathLst>
              <a:path h="884673" w="4088783">
                <a:moveTo>
                  <a:pt x="0" y="0"/>
                </a:moveTo>
                <a:lnTo>
                  <a:pt x="4088784" y="0"/>
                </a:lnTo>
                <a:lnTo>
                  <a:pt x="4088784" y="884672"/>
                </a:lnTo>
                <a:lnTo>
                  <a:pt x="0" y="8846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5" id="35"/>
          <p:cNvSpPr txBox="true"/>
          <p:nvPr/>
        </p:nvSpPr>
        <p:spPr>
          <a:xfrm rot="0">
            <a:off x="7791024" y="8285816"/>
            <a:ext cx="2705951" cy="357163"/>
          </a:xfrm>
          <a:prstGeom prst="rect">
            <a:avLst/>
          </a:prstGeom>
        </p:spPr>
        <p:txBody>
          <a:bodyPr anchor="t" rtlCol="false" tIns="0" lIns="0" bIns="0" rIns="0">
            <a:spAutoFit/>
          </a:bodyPr>
          <a:lstStyle/>
          <a:p>
            <a:pPr algn="ctr">
              <a:lnSpc>
                <a:spcPts val="2498"/>
              </a:lnSpc>
            </a:pPr>
            <a:r>
              <a:rPr lang="en-US" sz="2425" u="sng">
                <a:solidFill>
                  <a:srgbClr val="FFFFFF"/>
                </a:solidFill>
                <a:latin typeface="Arcade Gamer"/>
                <a:ea typeface="Arcade Gamer"/>
                <a:cs typeface="Arcade Gamer"/>
                <a:sym typeface="Arcade Gamer"/>
                <a:hlinkClick r:id="rId11" tooltip="https://helixguardi.github.io/Stranger-Strings-lost-into-the-DOM/"/>
              </a:rPr>
              <a:t>LET’S PLAY!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DAGX2YrhoTI</dc:identifier>
  <dcterms:modified xsi:type="dcterms:W3CDTF">2011-08-01T06:04:30Z</dcterms:modified>
  <cp:revision>1</cp:revision>
  <dc:title>Blue and Yellow Neon Retro Pixel Art Game Night Game Presentation</dc:title>
</cp:coreProperties>
</file>