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1043" autoAdjust="0"/>
  </p:normalViewPr>
  <p:slideViewPr>
    <p:cSldViewPr snapToGrid="0">
      <p:cViewPr varScale="1">
        <p:scale>
          <a:sx n="53" d="100"/>
          <a:sy n="53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A521C-9E5A-437A-95FC-DC4D3B6C2FE3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DEF62-689A-4132-B982-194D33E3E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1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建立两张表格，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的表格字段为</a:t>
            </a:r>
            <a:r>
              <a:rPr lang="en-US" altLang="zh-CN" sz="1200" dirty="0" smtClean="0"/>
              <a:t>user_id---int</a:t>
            </a:r>
            <a:r>
              <a:rPr lang="zh-CN" altLang="en-US" sz="1200" dirty="0" smtClean="0"/>
              <a:t>类型，非空，自增，并设计为主键，</a:t>
            </a:r>
            <a:r>
              <a:rPr lang="en-US" altLang="zh-CN" sz="1200" dirty="0" smtClean="0"/>
              <a:t>user_name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user_level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varchar</a:t>
            </a:r>
            <a:r>
              <a:rPr lang="zh-CN" altLang="en-US" sz="1200" dirty="0" smtClean="0"/>
              <a:t>类型，非空。</a:t>
            </a:r>
            <a:endParaRPr lang="en-US" altLang="zh-CN" sz="1200" dirty="0" smtClean="0"/>
          </a:p>
          <a:p>
            <a:r>
              <a:rPr lang="en-US" altLang="zh-CN" sz="1200" dirty="0" smtClean="0"/>
              <a:t>Resource</a:t>
            </a:r>
            <a:r>
              <a:rPr lang="zh-CN" altLang="en-US" sz="1200" dirty="0" smtClean="0"/>
              <a:t>表格的字段，</a:t>
            </a:r>
            <a:r>
              <a:rPr lang="en-US" altLang="zh-CN" sz="1200" dirty="0" smtClean="0"/>
              <a:t>resource_id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int</a:t>
            </a:r>
            <a:r>
              <a:rPr lang="zh-CN" altLang="en-US" sz="1200" dirty="0" smtClean="0"/>
              <a:t>类型，非空，自增，并设为主键；</a:t>
            </a:r>
            <a:r>
              <a:rPr lang="en-US" altLang="zh-CN" sz="1200" dirty="0" smtClean="0"/>
              <a:t>resource_state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varchar</a:t>
            </a:r>
            <a:r>
              <a:rPr lang="zh-CN" altLang="en-US" sz="1200" dirty="0" smtClean="0"/>
              <a:t>类型，默认填充“空闲”；</a:t>
            </a:r>
            <a:r>
              <a:rPr lang="en-US" altLang="zh-CN" sz="1200" dirty="0" smtClean="0"/>
              <a:t>user_id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int</a:t>
            </a:r>
            <a:r>
              <a:rPr lang="zh-CN" altLang="en-US" sz="1200" dirty="0" smtClean="0"/>
              <a:t>类型，非空，与</a:t>
            </a:r>
            <a:r>
              <a:rPr lang="en-US" altLang="zh-CN" sz="1200" dirty="0" smtClean="0"/>
              <a:t>customer</a:t>
            </a:r>
            <a:r>
              <a:rPr lang="zh-CN" altLang="en-US" sz="1200" dirty="0" smtClean="0"/>
              <a:t>关联的字段。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EF62-689A-4132-B982-194D33E3EA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9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customer</a:t>
            </a:r>
            <a:r>
              <a:rPr lang="zh-CN" altLang="en-US" dirty="0" smtClean="0"/>
              <a:t>服务的相关配置信息，而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配置类似。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EF62-689A-4132-B982-194D33E3EA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0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这边把你的</a:t>
            </a:r>
            <a:r>
              <a:rPr lang="en-US" altLang="zh-CN" dirty="0" smtClean="0"/>
              <a:t>application.yml</a:t>
            </a:r>
            <a:r>
              <a:rPr lang="zh-CN" altLang="en-US" dirty="0" smtClean="0"/>
              <a:t>的配置信息截图进去。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EF62-689A-4132-B982-194D33E3EA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4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EF62-689A-4132-B982-194D33E3EA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6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EF62-689A-4132-B982-194D33E3EA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5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0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6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5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3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3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6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4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90F7-972F-4606-8B52-17074F2E2B27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E303-2BA9-48CA-9A71-02E30B4C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9088/hwclouds/v1/resource/ord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93" y="275024"/>
            <a:ext cx="163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dao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3" y="1497888"/>
            <a:ext cx="11485330" cy="31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665" y="389637"/>
            <a:ext cx="8005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2.resource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务接口的编写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906" y="2220206"/>
            <a:ext cx="109210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POST </a:t>
            </a:r>
            <a:r>
              <a:rPr lang="en-US" altLang="zh-CN" sz="3600" dirty="0" smtClean="0">
                <a:hlinkClick r:id="rId3"/>
              </a:rPr>
              <a:t>http</a:t>
            </a:r>
            <a:r>
              <a:rPr lang="en-US" altLang="zh-CN" sz="3600" dirty="0">
                <a:hlinkClick r:id="rId3"/>
              </a:rPr>
              <a:t>://</a:t>
            </a:r>
            <a:r>
              <a:rPr lang="en-US" altLang="zh-CN" sz="3600" dirty="0" smtClean="0">
                <a:hlinkClick r:id="rId3"/>
              </a:rPr>
              <a:t>127.0.0.1:9088/hwclouds/v1/resource/order</a:t>
            </a:r>
            <a:endParaRPr lang="en-US" altLang="zh-CN" sz="3600" dirty="0" smtClean="0"/>
          </a:p>
          <a:p>
            <a:r>
              <a:rPr lang="en-US" altLang="zh-CN" sz="3600" dirty="0" smtClean="0"/>
              <a:t>userid=xxx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68906" y="1443421"/>
            <a:ext cx="6176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、功能：</a:t>
            </a:r>
            <a:r>
              <a:rPr lang="zh-CN" altLang="zh-CN" sz="3600" dirty="0"/>
              <a:t>租户购买</a:t>
            </a:r>
            <a:r>
              <a:rPr lang="en-US" altLang="zh-CN" sz="3600" dirty="0"/>
              <a:t>ECS</a:t>
            </a:r>
            <a:r>
              <a:rPr lang="zh-CN" altLang="zh-CN" sz="3600" dirty="0"/>
              <a:t>服务</a:t>
            </a:r>
            <a:r>
              <a:rPr lang="zh-CN" altLang="zh-CN" sz="3600" dirty="0" smtClean="0"/>
              <a:t>器</a:t>
            </a:r>
            <a:endParaRPr lang="zh-CN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268906" y="3550989"/>
            <a:ext cx="120853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分</a:t>
            </a:r>
            <a:r>
              <a:rPr lang="zh-CN" altLang="en-US" sz="3200" dirty="0" smtClean="0"/>
              <a:t>析：该请求的请求方式为</a:t>
            </a:r>
            <a:r>
              <a:rPr lang="en-US" altLang="zh-CN" sz="3200" dirty="0" smtClean="0"/>
              <a:t>POST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userid</a:t>
            </a:r>
            <a:r>
              <a:rPr lang="zh-CN" altLang="en-US" sz="3200" dirty="0" smtClean="0"/>
              <a:t>作为参数，来确认该用户</a:t>
            </a:r>
            <a:endParaRPr lang="en-US" altLang="zh-CN" sz="3200" dirty="0" smtClean="0"/>
          </a:p>
          <a:p>
            <a:r>
              <a:rPr lang="zh-CN" altLang="en-US" sz="3200" dirty="0"/>
              <a:t>是</a:t>
            </a:r>
            <a:r>
              <a:rPr lang="zh-CN" altLang="en-US" sz="3200" dirty="0" smtClean="0"/>
              <a:t>否可以购买</a:t>
            </a:r>
            <a:r>
              <a:rPr lang="en-US" altLang="zh-CN" sz="3200" dirty="0" smtClean="0"/>
              <a:t>ECS</a:t>
            </a:r>
            <a:r>
              <a:rPr lang="zh-CN" altLang="en-US" sz="3200" dirty="0" smtClean="0"/>
              <a:t>服务器，则需要确定该用户的配额额读，则需要</a:t>
            </a:r>
            <a:endParaRPr lang="en-US" altLang="zh-CN" sz="3200" dirty="0" smtClean="0"/>
          </a:p>
          <a:p>
            <a:r>
              <a:rPr lang="zh-CN" altLang="en-US" sz="3200" dirty="0"/>
              <a:t>访</a:t>
            </a:r>
            <a:r>
              <a:rPr lang="zh-CN" altLang="en-US" sz="3200" dirty="0" smtClean="0"/>
              <a:t>问</a:t>
            </a:r>
            <a:r>
              <a:rPr lang="en-US" altLang="zh-CN" sz="3200" dirty="0" smtClean="0"/>
              <a:t>customer</a:t>
            </a:r>
            <a:r>
              <a:rPr lang="zh-CN" altLang="en-US" sz="3200" dirty="0" smtClean="0"/>
              <a:t>服务接口，获取该用户的</a:t>
            </a:r>
            <a:r>
              <a:rPr lang="en-US" altLang="zh-CN" sz="3200" dirty="0" smtClean="0"/>
              <a:t>user_level</a:t>
            </a:r>
            <a:r>
              <a:rPr lang="zh-CN" altLang="en-US" sz="3200" dirty="0" smtClean="0"/>
              <a:t>来获取额度信息。</a:t>
            </a:r>
            <a:endParaRPr lang="en-US" altLang="zh-CN" sz="3200" dirty="0" smtClean="0"/>
          </a:p>
          <a:p>
            <a:r>
              <a:rPr lang="zh-CN" altLang="en-US" sz="3200" dirty="0"/>
              <a:t>如</a:t>
            </a:r>
            <a:r>
              <a:rPr lang="zh-CN" altLang="en-US" sz="3200" dirty="0" smtClean="0"/>
              <a:t>果</a:t>
            </a:r>
            <a:r>
              <a:rPr lang="en-US" altLang="zh-CN" sz="3200" dirty="0" smtClean="0"/>
              <a:t>resource</a:t>
            </a:r>
            <a:r>
              <a:rPr lang="zh-CN" altLang="en-US" sz="3200" dirty="0" smtClean="0"/>
              <a:t>服务的表中，该用户购买的</a:t>
            </a:r>
            <a:r>
              <a:rPr lang="en-US" altLang="zh-CN" sz="3200" dirty="0" smtClean="0"/>
              <a:t>ECS</a:t>
            </a:r>
            <a:r>
              <a:rPr lang="zh-CN" altLang="en-US" sz="3200" dirty="0" smtClean="0"/>
              <a:t>服务器的总数小于额度</a:t>
            </a:r>
            <a:endParaRPr lang="en-US" altLang="zh-CN" sz="3200" dirty="0" smtClean="0"/>
          </a:p>
          <a:p>
            <a:r>
              <a:rPr lang="zh-CN" altLang="en-US" sz="3200" dirty="0" smtClean="0"/>
              <a:t>，则可以继续购买，否则将购买失败，如果购买成功，需要将新购</a:t>
            </a:r>
            <a:endParaRPr lang="en-US" altLang="zh-CN" sz="3200" dirty="0" smtClean="0"/>
          </a:p>
          <a:p>
            <a:r>
              <a:rPr lang="zh-CN" altLang="en-US" sz="3200" dirty="0" smtClean="0"/>
              <a:t>买的</a:t>
            </a:r>
            <a:r>
              <a:rPr lang="zh-CN" altLang="en-US" sz="3200" dirty="0"/>
              <a:t>记</a:t>
            </a:r>
            <a:r>
              <a:rPr lang="zh-CN" altLang="en-US" sz="3200" dirty="0" smtClean="0"/>
              <a:t>录返回。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6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93" y="275024"/>
            <a:ext cx="2629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controller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3" y="1072796"/>
            <a:ext cx="11316453" cy="16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93" y="0"/>
            <a:ext cx="2172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service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654"/>
            <a:ext cx="12157338" cy="56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512064"/>
            <a:ext cx="117305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753" y="0"/>
            <a:ext cx="163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dao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476"/>
            <a:ext cx="12192000" cy="869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596097"/>
            <a:ext cx="6846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获取该用户已购买的</a:t>
            </a:r>
            <a:r>
              <a:rPr lang="en-US" altLang="zh-CN" sz="3200" dirty="0" smtClean="0"/>
              <a:t>ECS</a:t>
            </a:r>
            <a:r>
              <a:rPr lang="zh-CN" altLang="en-US" sz="3200" dirty="0" smtClean="0"/>
              <a:t>服务总数：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104492"/>
            <a:ext cx="8704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插入一条新的购买记录，并将自增主键返回：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1707"/>
            <a:ext cx="11558016" cy="12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4" y="1498762"/>
            <a:ext cx="10428571" cy="246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1714" y="416156"/>
            <a:ext cx="8205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根据主键</a:t>
            </a:r>
            <a:r>
              <a:rPr lang="en-US" altLang="zh-CN" sz="3200" dirty="0" smtClean="0"/>
              <a:t>resource_id</a:t>
            </a:r>
            <a:r>
              <a:rPr lang="zh-CN" altLang="en-US" sz="3200" dirty="0" smtClean="0"/>
              <a:t>查询先插入的记录信息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469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330" y="474157"/>
            <a:ext cx="6176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 smtClean="0"/>
              <a:t>、功能：租</a:t>
            </a:r>
            <a:r>
              <a:rPr lang="zh-CN" altLang="en-US" sz="3600" dirty="0"/>
              <a:t>户删除</a:t>
            </a:r>
            <a:r>
              <a:rPr lang="en-US" altLang="zh-CN" sz="3600" dirty="0"/>
              <a:t>ECS</a:t>
            </a:r>
            <a:r>
              <a:rPr lang="zh-CN" altLang="en-US" sz="3600" dirty="0"/>
              <a:t>服务器</a:t>
            </a:r>
            <a:endParaRPr lang="zh-CN" altLang="zh-CN" sz="3600" dirty="0"/>
          </a:p>
        </p:txBody>
      </p:sp>
      <p:sp>
        <p:nvSpPr>
          <p:cNvPr id="5" name="矩形 4"/>
          <p:cNvSpPr/>
          <p:nvPr/>
        </p:nvSpPr>
        <p:spPr>
          <a:xfrm>
            <a:off x="232330" y="1449431"/>
            <a:ext cx="119596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DELETE http://</a:t>
            </a:r>
            <a:r>
              <a:rPr lang="en-US" altLang="zh-CN" sz="3600" dirty="0" smtClean="0"/>
              <a:t>127.0.0.1:9088/hwclouds/v1/resource?userid=xxx&amp;resourceid=xxx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68906" y="3550989"/>
            <a:ext cx="12001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分</a:t>
            </a:r>
            <a:r>
              <a:rPr lang="zh-CN" altLang="en-US" sz="3200" dirty="0" smtClean="0"/>
              <a:t>析：该请求的请求方式为</a:t>
            </a:r>
            <a:r>
              <a:rPr lang="en-US" altLang="zh-CN" sz="3200" dirty="0" smtClean="0"/>
              <a:t>DELETE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参</a:t>
            </a:r>
            <a:r>
              <a:rPr lang="zh-CN" altLang="en-US" sz="3200" dirty="0" smtClean="0"/>
              <a:t>数为</a:t>
            </a:r>
            <a:r>
              <a:rPr lang="en-US" altLang="zh-CN" sz="3200" dirty="0" smtClean="0"/>
              <a:t>userid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resourceid</a:t>
            </a:r>
            <a:r>
              <a:rPr lang="zh-CN" altLang="en-US" sz="3200" dirty="0" smtClean="0"/>
              <a:t>。且</a:t>
            </a:r>
            <a:endParaRPr lang="en-US" altLang="zh-CN" sz="3200" dirty="0" smtClean="0"/>
          </a:p>
          <a:p>
            <a:r>
              <a:rPr lang="zh-CN" altLang="en-US" sz="3200" dirty="0" smtClean="0"/>
              <a:t>当两个参数同时满足条件时，才进行记录的删除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843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93" y="275024"/>
            <a:ext cx="2629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controller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3" y="1085007"/>
            <a:ext cx="11762962" cy="18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93" y="275024"/>
            <a:ext cx="2172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service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24" y="1307469"/>
            <a:ext cx="10776319" cy="46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2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3188" y="64721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境的搭建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702" y="2141930"/>
            <a:ext cx="4563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1.maven</a:t>
            </a:r>
            <a:r>
              <a:rPr lang="zh-CN" altLang="en-US" sz="3600" dirty="0" smtClean="0"/>
              <a:t>的安装与配</a:t>
            </a:r>
            <a:r>
              <a:rPr lang="zh-CN" altLang="en-US" sz="3600" dirty="0"/>
              <a:t>置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26702" y="3234488"/>
            <a:ext cx="5720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2.serviceComb</a:t>
            </a:r>
            <a:r>
              <a:rPr lang="zh-CN" altLang="en-US" sz="3600" dirty="0" smtClean="0"/>
              <a:t>的安装与配置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926702" y="4211136"/>
            <a:ext cx="545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3.Sqlyog</a:t>
            </a:r>
            <a:r>
              <a:rPr lang="zh-CN" altLang="en-US" sz="3600" dirty="0" smtClean="0"/>
              <a:t>软件的安装与使用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926702" y="5187529"/>
            <a:ext cx="587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3.postman</a:t>
            </a:r>
            <a:r>
              <a:rPr lang="zh-CN" altLang="en-US" sz="3600" dirty="0" smtClean="0"/>
              <a:t>软件的安装与使用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29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93" y="275024"/>
            <a:ext cx="163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dao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9" y="1349395"/>
            <a:ext cx="11922929" cy="14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6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330" y="474157"/>
            <a:ext cx="5035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、功能：查询用户资源</a:t>
            </a:r>
            <a:endParaRPr lang="zh-CN" altLang="zh-CN" sz="3600" dirty="0"/>
          </a:p>
        </p:txBody>
      </p:sp>
      <p:sp>
        <p:nvSpPr>
          <p:cNvPr id="5" name="矩形 4"/>
          <p:cNvSpPr/>
          <p:nvPr/>
        </p:nvSpPr>
        <p:spPr>
          <a:xfrm>
            <a:off x="232330" y="1449431"/>
            <a:ext cx="11959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GET http://</a:t>
            </a:r>
            <a:r>
              <a:rPr lang="en-US" altLang="zh-CN" sz="3600" dirty="0" smtClean="0"/>
              <a:t>127.0.0.1:9088/hwclouds/v1/resource?userid=xxx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32330" y="2424705"/>
            <a:ext cx="122793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分</a:t>
            </a:r>
            <a:r>
              <a:rPr lang="zh-CN" altLang="en-US" sz="3200" dirty="0" smtClean="0"/>
              <a:t>析：该请求的请求方式为</a:t>
            </a:r>
            <a:r>
              <a:rPr lang="en-US" altLang="zh-CN" sz="3200" dirty="0"/>
              <a:t>GET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参</a:t>
            </a:r>
            <a:r>
              <a:rPr lang="zh-CN" altLang="en-US" sz="3200" dirty="0" smtClean="0"/>
              <a:t>数为</a:t>
            </a:r>
            <a:r>
              <a:rPr lang="en-US" altLang="zh-CN" sz="3200" dirty="0" smtClean="0"/>
              <a:t>userid</a:t>
            </a:r>
            <a:r>
              <a:rPr lang="zh-CN" altLang="en-US" sz="3200" dirty="0" smtClean="0"/>
              <a:t>，根据</a:t>
            </a:r>
            <a:r>
              <a:rPr lang="en-US" altLang="zh-CN" sz="3200" dirty="0" smtClean="0"/>
              <a:t>userid</a:t>
            </a:r>
            <a:r>
              <a:rPr lang="zh-CN" altLang="en-US" sz="3200" dirty="0" smtClean="0"/>
              <a:t>来查询</a:t>
            </a:r>
            <a:endParaRPr lang="en-US" altLang="zh-CN" sz="3200" dirty="0" smtClean="0"/>
          </a:p>
          <a:p>
            <a:r>
              <a:rPr lang="zh-CN" altLang="en-US" sz="3200" dirty="0" smtClean="0"/>
              <a:t>该用户所购买的</a:t>
            </a:r>
            <a:r>
              <a:rPr lang="en-US" altLang="zh-CN" sz="3200" dirty="0" smtClean="0"/>
              <a:t>ECS</a:t>
            </a:r>
            <a:r>
              <a:rPr lang="zh-CN" altLang="en-US" sz="3200" dirty="0"/>
              <a:t>记</a:t>
            </a:r>
            <a:r>
              <a:rPr lang="zh-CN" altLang="en-US" sz="3200" dirty="0" smtClean="0"/>
              <a:t>录。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84834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93" y="275024"/>
            <a:ext cx="2629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controller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77" y="1264440"/>
            <a:ext cx="10491524" cy="19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8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7" y="1115474"/>
            <a:ext cx="11022648" cy="47183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7193" y="275024"/>
            <a:ext cx="2172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service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425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93" y="275024"/>
            <a:ext cx="163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dao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3" y="1502446"/>
            <a:ext cx="10913814" cy="27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3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776" y="46278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遇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到的问题：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7776" y="1847088"/>
            <a:ext cx="10737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/>
              <a:t>微服</a:t>
            </a:r>
            <a:r>
              <a:rPr lang="zh-CN" altLang="en-US" sz="2400" dirty="0" smtClean="0"/>
              <a:t>务的版本过低时，不支持</a:t>
            </a:r>
            <a:r>
              <a:rPr lang="en-US" altLang="zh-CN" sz="2400" dirty="0" smtClean="0"/>
              <a:t>@GetMappting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@PostMapping</a:t>
            </a:r>
            <a:r>
              <a:rPr lang="zh-CN" altLang="en-US" sz="2400" dirty="0" smtClean="0"/>
              <a:t>等注解，最终将</a:t>
            </a:r>
            <a:endParaRPr lang="en-US" altLang="zh-CN" sz="2400" dirty="0"/>
          </a:p>
          <a:p>
            <a:r>
              <a:rPr lang="en-US" altLang="zh-CN" sz="2400" dirty="0" smtClean="0"/>
              <a:t>Version:0.0.3</a:t>
            </a:r>
            <a:r>
              <a:rPr lang="zh-CN" altLang="en-US" sz="2400" dirty="0" smtClean="0"/>
              <a:t>改成</a:t>
            </a:r>
            <a:r>
              <a:rPr lang="en-US" altLang="zh-CN" sz="2400" dirty="0" smtClean="0"/>
              <a:t>1.2.0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57776" y="2877312"/>
            <a:ext cx="9870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两个服务必须都注册到</a:t>
            </a:r>
            <a:r>
              <a:rPr lang="en-US" altLang="zh-CN" sz="2400" dirty="0" smtClean="0"/>
              <a:t>serviceComb</a:t>
            </a:r>
            <a:r>
              <a:rPr lang="zh-CN" altLang="en-US" sz="2400" dirty="0" smtClean="0"/>
              <a:t>注册中心，才能使用</a:t>
            </a:r>
            <a:r>
              <a:rPr lang="en-US" altLang="zh-CN" sz="2400" dirty="0" smtClean="0"/>
              <a:t>RestTemplate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r>
              <a:rPr lang="zh-CN" altLang="en-US" sz="2400" dirty="0" smtClean="0"/>
              <a:t>进行服务之间的调用。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57776" y="3907536"/>
            <a:ext cx="1021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3.Maven</a:t>
            </a:r>
            <a:r>
              <a:rPr lang="zh-CN" altLang="en-US" sz="2400" dirty="0" smtClean="0"/>
              <a:t>配置时候，需要将</a:t>
            </a:r>
            <a:r>
              <a:rPr lang="en-US" altLang="zh-CN" sz="2400" dirty="0" smtClean="0"/>
              <a:t>setting.xml</a:t>
            </a:r>
            <a:r>
              <a:rPr lang="zh-CN" altLang="en-US" sz="2400" dirty="0" smtClean="0"/>
              <a:t>文件中的</a:t>
            </a:r>
            <a:r>
              <a:rPr lang="en-US" altLang="zh-CN" sz="2400" dirty="0" smtClean="0"/>
              <a:t>mirror</a:t>
            </a:r>
            <a:r>
              <a:rPr lang="zh-CN" altLang="en-US" sz="2400" dirty="0" smtClean="0"/>
              <a:t>改成华为云才能使用。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57776" y="4568428"/>
            <a:ext cx="11261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一个服务注册到</a:t>
            </a:r>
            <a:r>
              <a:rPr lang="en-US" altLang="zh-CN" sz="2400" dirty="0" smtClean="0"/>
              <a:t>serviceComb</a:t>
            </a:r>
            <a:r>
              <a:rPr lang="zh-CN" altLang="en-US" sz="2400" dirty="0" smtClean="0"/>
              <a:t>中，关闭时，需要手动清除该服务的记录，否则下次</a:t>
            </a:r>
            <a:endParaRPr lang="en-US" altLang="zh-CN" sz="2400" dirty="0" smtClean="0"/>
          </a:p>
          <a:p>
            <a:r>
              <a:rPr lang="zh-CN" altLang="en-US" sz="2400" dirty="0" smtClean="0"/>
              <a:t>启动出现</a:t>
            </a:r>
            <a:r>
              <a:rPr lang="en-US" altLang="zh-CN" sz="2400" dirty="0" smtClean="0"/>
              <a:t>serviceComb</a:t>
            </a:r>
            <a:r>
              <a:rPr lang="zh-CN" altLang="en-US" sz="2400" dirty="0" smtClean="0"/>
              <a:t>初始化失败的报错信息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57776" y="5598652"/>
            <a:ext cx="11261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一个服务注册到</a:t>
            </a:r>
            <a:r>
              <a:rPr lang="en-US" altLang="zh-CN" sz="2400" dirty="0" smtClean="0"/>
              <a:t>serviceComb</a:t>
            </a:r>
            <a:r>
              <a:rPr lang="zh-CN" altLang="en-US" sz="2400" dirty="0" smtClean="0"/>
              <a:t>中，关闭时，需要手动清除该服务的记录，否则下次</a:t>
            </a:r>
            <a:endParaRPr lang="en-US" altLang="zh-CN" sz="2400" dirty="0" smtClean="0"/>
          </a:p>
          <a:p>
            <a:r>
              <a:rPr lang="zh-CN" altLang="en-US" sz="2400" dirty="0" smtClean="0"/>
              <a:t>启动出现</a:t>
            </a:r>
            <a:r>
              <a:rPr lang="en-US" altLang="zh-CN" sz="2400" dirty="0" smtClean="0"/>
              <a:t>serviceComb</a:t>
            </a:r>
            <a:r>
              <a:rPr lang="zh-CN" altLang="en-US" sz="2400" dirty="0" smtClean="0"/>
              <a:t>初始化失败的报错信息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77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5798" y="51842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需求分析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6549" y="1729806"/>
            <a:ext cx="716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/>
              <a:t>设</a:t>
            </a:r>
            <a:r>
              <a:rPr lang="zh-CN" altLang="en-US" sz="3600" dirty="0" smtClean="0"/>
              <a:t>计</a:t>
            </a:r>
            <a:r>
              <a:rPr lang="en-US" altLang="zh-CN" sz="3600" dirty="0" smtClean="0"/>
              <a:t>customer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resource</a:t>
            </a:r>
            <a:r>
              <a:rPr lang="zh-CN" altLang="en-US" sz="3600" dirty="0" smtClean="0"/>
              <a:t>两个服务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836548" y="2664187"/>
            <a:ext cx="10392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</a:t>
            </a:r>
            <a:r>
              <a:rPr lang="zh-CN" altLang="en-US" sz="3600" dirty="0"/>
              <a:t>设</a:t>
            </a:r>
            <a:r>
              <a:rPr lang="zh-CN" altLang="en-US" sz="3600" dirty="0" smtClean="0"/>
              <a:t>计</a:t>
            </a:r>
            <a:r>
              <a:rPr lang="en-US" altLang="zh-CN" sz="3600" dirty="0" smtClean="0"/>
              <a:t>customer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resource</a:t>
            </a:r>
            <a:r>
              <a:rPr lang="zh-CN" altLang="en-US" sz="3600" dirty="0" smtClean="0"/>
              <a:t>两个服务对应的数据库表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836548" y="3598568"/>
            <a:ext cx="423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3.RESTful</a:t>
            </a:r>
            <a:r>
              <a:rPr lang="zh-CN" altLang="en-US" sz="3600" dirty="0" smtClean="0"/>
              <a:t>接口的编写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18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823" y="389637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数据库设计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483" y="1545465"/>
            <a:ext cx="70189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CREATE TABLE </a:t>
            </a:r>
            <a:r>
              <a:rPr lang="en-US" altLang="zh-CN" sz="2400" dirty="0"/>
              <a:t>t_demo_customer_s00504329 (</a:t>
            </a:r>
            <a:endParaRPr lang="zh-CN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user_id </a:t>
            </a:r>
            <a:r>
              <a:rPr lang="en-US" altLang="zh-CN" sz="2400" dirty="0"/>
              <a:t>INT NOT NULL AUTO_INCREMENT,</a:t>
            </a:r>
            <a:endParaRPr lang="zh-CN" altLang="zh-CN" sz="2400" dirty="0"/>
          </a:p>
          <a:p>
            <a:r>
              <a:rPr lang="en-US" altLang="zh-CN" sz="2400" dirty="0"/>
              <a:t>    user_name VARCHAR(100) NOT NULL,</a:t>
            </a:r>
            <a:endParaRPr lang="zh-CN" altLang="zh-CN" sz="2400" dirty="0"/>
          </a:p>
          <a:p>
            <a:r>
              <a:rPr lang="en-US" altLang="zh-CN" sz="2400" dirty="0"/>
              <a:t>    user_level VARCHAR(10) NOT NULL,</a:t>
            </a:r>
            <a:endParaRPr lang="zh-CN" altLang="zh-CN" sz="2400" dirty="0"/>
          </a:p>
          <a:p>
            <a:r>
              <a:rPr lang="en-US" altLang="zh-CN" sz="2400" dirty="0"/>
              <a:t>    PRIMARY KEY(user_id)</a:t>
            </a:r>
            <a:endParaRPr lang="zh-CN" altLang="zh-CN" sz="2400" dirty="0"/>
          </a:p>
          <a:p>
            <a:r>
              <a:rPr lang="en-US" altLang="zh-CN" sz="2400" dirty="0" smtClean="0"/>
              <a:t>);</a:t>
            </a:r>
          </a:p>
          <a:p>
            <a:endParaRPr lang="zh-CN" altLang="zh-CN" sz="2400" dirty="0"/>
          </a:p>
          <a:p>
            <a:r>
              <a:rPr lang="en-US" altLang="zh-CN" sz="2400" dirty="0"/>
              <a:t>CREATE TABLE </a:t>
            </a:r>
            <a:r>
              <a:rPr lang="en-US" altLang="zh-CN" sz="2400" dirty="0"/>
              <a:t>t_demo_resource_s00504329 (</a:t>
            </a:r>
            <a:endParaRPr lang="zh-CN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resource_id </a:t>
            </a:r>
            <a:r>
              <a:rPr lang="en-US" altLang="zh-CN" sz="2400" dirty="0"/>
              <a:t>INT NOT NULL AUTO_INCREMENT,</a:t>
            </a:r>
            <a:endParaRPr lang="zh-CN" altLang="zh-CN" sz="2400" dirty="0"/>
          </a:p>
          <a:p>
            <a:r>
              <a:rPr lang="en-US" altLang="zh-CN" sz="2400" dirty="0"/>
              <a:t>    resource_state VARCHAR(50) DEFAULT "</a:t>
            </a:r>
            <a:r>
              <a:rPr lang="zh-CN" altLang="zh-CN" sz="2400" dirty="0"/>
              <a:t>空闲</a:t>
            </a:r>
            <a:r>
              <a:rPr lang="en-US" altLang="zh-CN" sz="2400" dirty="0"/>
              <a:t>",</a:t>
            </a:r>
            <a:endParaRPr lang="zh-CN" altLang="zh-CN" sz="2400" dirty="0"/>
          </a:p>
          <a:p>
            <a:r>
              <a:rPr lang="en-US" altLang="zh-CN" sz="2400" dirty="0"/>
              <a:t>    user_id INT DEFAULT NULL,</a:t>
            </a:r>
            <a:endParaRPr lang="zh-CN" altLang="zh-CN" sz="2400" dirty="0"/>
          </a:p>
          <a:p>
            <a:r>
              <a:rPr lang="en-US" altLang="zh-CN" sz="2400" dirty="0"/>
              <a:t>    PRIMARY KEY(resource_id)</a:t>
            </a:r>
            <a:endParaRPr lang="zh-CN" altLang="zh-CN" sz="2400" dirty="0"/>
          </a:p>
          <a:p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5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5847" y="279909"/>
            <a:ext cx="5886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serviceComb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的配置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847" y="1821245"/>
            <a:ext cx="3452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Customer</a:t>
            </a:r>
            <a:r>
              <a:rPr lang="zh-CN" altLang="en-US" sz="3600" dirty="0" smtClean="0"/>
              <a:t>服务的</a:t>
            </a:r>
            <a:r>
              <a:rPr lang="en-US" altLang="zh-CN" sz="3600" dirty="0" smtClean="0"/>
              <a:t>microservice.yaml</a:t>
            </a:r>
            <a:r>
              <a:rPr lang="zh-CN" altLang="en-US" sz="3600" dirty="0" smtClean="0"/>
              <a:t>的配置信息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619" y="1130086"/>
            <a:ext cx="7829669" cy="56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9976" y="38963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数据源配置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549" y="1729806"/>
            <a:ext cx="6159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新建</a:t>
            </a:r>
            <a:r>
              <a:rPr lang="en-US" altLang="zh-CN" sz="3600" dirty="0" smtClean="0"/>
              <a:t>application.yml</a:t>
            </a:r>
            <a:r>
              <a:rPr lang="zh-CN" altLang="en-US" sz="3600" dirty="0" smtClean="0"/>
              <a:t>配置文件</a:t>
            </a:r>
            <a:endParaRPr lang="en-US" altLang="zh-CN" sz="3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920034" y="2792976"/>
            <a:ext cx="6075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配置连接数据库属性信息：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26" y="3868025"/>
            <a:ext cx="10947678" cy="27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9458" y="353061"/>
            <a:ext cx="5740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接口的编写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4200" y="2279397"/>
            <a:ext cx="8209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1.customer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口的编写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5959" y="3748533"/>
            <a:ext cx="8005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.resource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口的编写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6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8906" y="389637"/>
            <a:ext cx="8209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服务接口的编写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906" y="2220206"/>
            <a:ext cx="11244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GET http://127.0.0.1:9080/hwclouds/v1/customer</a:t>
            </a:r>
            <a:r>
              <a:rPr lang="en-US" altLang="zh-CN" sz="3600" dirty="0" smtClean="0"/>
              <a:t>/{userid}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268906" y="3048704"/>
            <a:ext cx="117278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分</a:t>
            </a:r>
            <a:r>
              <a:rPr lang="zh-CN" altLang="en-US" sz="3200" dirty="0" smtClean="0"/>
              <a:t>析：该请求的请求方式为</a:t>
            </a:r>
            <a:r>
              <a:rPr lang="en-US" altLang="zh-CN" sz="3200" dirty="0" smtClean="0"/>
              <a:t>GET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userid</a:t>
            </a:r>
            <a:r>
              <a:rPr lang="zh-CN" altLang="en-US" sz="3200" dirty="0" smtClean="0"/>
              <a:t>是作为路径变量来实现，</a:t>
            </a:r>
            <a:endParaRPr lang="en-US" altLang="zh-CN" sz="3200" dirty="0" smtClean="0"/>
          </a:p>
          <a:p>
            <a:r>
              <a:rPr lang="zh-CN" altLang="en-US" sz="3200" dirty="0" smtClean="0"/>
              <a:t>根据</a:t>
            </a:r>
            <a:r>
              <a:rPr lang="en-US" altLang="zh-CN" sz="3200" dirty="0" smtClean="0"/>
              <a:t>userid</a:t>
            </a:r>
            <a:r>
              <a:rPr lang="zh-CN" altLang="en-US" sz="3200" dirty="0" smtClean="0"/>
              <a:t>来查询对应表信息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05481" y="4206944"/>
            <a:ext cx="2629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</a:t>
            </a:r>
            <a:r>
              <a:rPr lang="en-US" altLang="zh-CN" sz="3200" dirty="0" smtClean="0"/>
              <a:t>ontroller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2" y="4938022"/>
            <a:ext cx="12118297" cy="162689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68906" y="1443421"/>
            <a:ext cx="4443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功</a:t>
            </a:r>
            <a:r>
              <a:rPr lang="zh-CN" altLang="en-US" sz="3600" dirty="0" smtClean="0"/>
              <a:t>能：</a:t>
            </a:r>
            <a:r>
              <a:rPr lang="en-US" altLang="zh-CN" sz="3600" dirty="0" smtClean="0"/>
              <a:t> </a:t>
            </a:r>
            <a:r>
              <a:rPr lang="zh-CN" altLang="en-US" sz="3600" dirty="0"/>
              <a:t>查询租户信息</a:t>
            </a:r>
          </a:p>
        </p:txBody>
      </p:sp>
    </p:spTree>
    <p:extLst>
      <p:ext uri="{BB962C8B-B14F-4D97-AF65-F5344CB8AC3E}">
        <p14:creationId xmlns:p14="http://schemas.microsoft.com/office/powerpoint/2010/main" val="10764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193" y="275024"/>
            <a:ext cx="2172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service</a:t>
            </a:r>
            <a:r>
              <a:rPr lang="zh-CN" altLang="en-US" sz="3200" dirty="0" smtClean="0"/>
              <a:t>层：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3" y="1188626"/>
            <a:ext cx="7918705" cy="49059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52202" y="2029780"/>
            <a:ext cx="42883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根</a:t>
            </a:r>
            <a:r>
              <a:rPr lang="zh-CN" altLang="en-US" sz="3200" dirty="0" smtClean="0"/>
              <a:t>据</a:t>
            </a:r>
            <a:r>
              <a:rPr lang="en-US" altLang="zh-CN" sz="3200" dirty="0" smtClean="0"/>
              <a:t>userid</a:t>
            </a:r>
            <a:r>
              <a:rPr lang="zh-CN" altLang="en-US" sz="3200" dirty="0" smtClean="0"/>
              <a:t>查询信息，</a:t>
            </a:r>
            <a:endParaRPr lang="en-US" altLang="zh-CN" sz="3200" dirty="0" smtClean="0"/>
          </a:p>
          <a:p>
            <a:r>
              <a:rPr lang="zh-CN" altLang="en-US" sz="3200" dirty="0" smtClean="0"/>
              <a:t>如果查询的信息不为</a:t>
            </a:r>
            <a:endParaRPr lang="en-US" altLang="zh-CN" sz="3200" dirty="0" smtClean="0"/>
          </a:p>
          <a:p>
            <a:r>
              <a:rPr lang="zh-CN" altLang="en-US" sz="3200" dirty="0" smtClean="0"/>
              <a:t>空，则返回成功信息。</a:t>
            </a:r>
            <a:endParaRPr lang="en-US" altLang="zh-CN" sz="3200" dirty="0" smtClean="0"/>
          </a:p>
          <a:p>
            <a:r>
              <a:rPr lang="zh-CN" altLang="en-US" sz="3200" dirty="0" smtClean="0"/>
              <a:t>否则返回失败信息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83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1001</Words>
  <Application>Microsoft Office PowerPoint</Application>
  <PresentationFormat>宽屏</PresentationFormat>
  <Paragraphs>92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2019-05-28T05:55:25Z</dcterms:created>
  <dcterms:modified xsi:type="dcterms:W3CDTF">2019-05-28T07:26:23Z</dcterms:modified>
</cp:coreProperties>
</file>