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BAD9-ECEA-4D9B-AD10-C01ED5B12540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6D4-B601-48F7-B6C8-1E6D02D1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4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BAD9-ECEA-4D9B-AD10-C01ED5B12540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6D4-B601-48F7-B6C8-1E6D02D1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6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BAD9-ECEA-4D9B-AD10-C01ED5B12540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6D4-B601-48F7-B6C8-1E6D02D1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00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BAD9-ECEA-4D9B-AD10-C01ED5B12540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6D4-B601-48F7-B6C8-1E6D02D1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15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BAD9-ECEA-4D9B-AD10-C01ED5B12540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6D4-B601-48F7-B6C8-1E6D02D1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94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BAD9-ECEA-4D9B-AD10-C01ED5B12540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6D4-B601-48F7-B6C8-1E6D02D1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30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BAD9-ECEA-4D9B-AD10-C01ED5B12540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6D4-B601-48F7-B6C8-1E6D02D1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55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BAD9-ECEA-4D9B-AD10-C01ED5B12540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6D4-B601-48F7-B6C8-1E6D02D1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23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BAD9-ECEA-4D9B-AD10-C01ED5B12540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6D4-B601-48F7-B6C8-1E6D02D1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BAD9-ECEA-4D9B-AD10-C01ED5B12540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B3336D4-B601-48F7-B6C8-1E6D02D1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5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BAD9-ECEA-4D9B-AD10-C01ED5B12540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6D4-B601-48F7-B6C8-1E6D02D1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2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BAD9-ECEA-4D9B-AD10-C01ED5B12540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6D4-B601-48F7-B6C8-1E6D02D1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0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BAD9-ECEA-4D9B-AD10-C01ED5B12540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6D4-B601-48F7-B6C8-1E6D02D1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8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BAD9-ECEA-4D9B-AD10-C01ED5B12540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6D4-B601-48F7-B6C8-1E6D02D1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5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BAD9-ECEA-4D9B-AD10-C01ED5B12540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6D4-B601-48F7-B6C8-1E6D02D1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6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BAD9-ECEA-4D9B-AD10-C01ED5B12540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6D4-B601-48F7-B6C8-1E6D02D1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6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BAD9-ECEA-4D9B-AD10-C01ED5B12540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336D4-B601-48F7-B6C8-1E6D02D1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7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48BAD9-ECEA-4D9B-AD10-C01ED5B12540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3336D4-B601-48F7-B6C8-1E6D02D1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9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C6C2-B317-4776-B82F-58C5F5BC4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lt-LT" sz="4000" dirty="0"/>
              <a:t>„</a:t>
            </a:r>
            <a:r>
              <a:rPr lang="lt-LT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AutoTurgus“</a:t>
            </a:r>
            <a:br>
              <a:rPr lang="lt-LT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lt-LT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INTERNETO TECHNOLOGIJŲ PROJEKTINIS DARBAS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9B093-09DD-4F83-B060-3BA6CD910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lt-LT" dirty="0"/>
              <a:t>				</a:t>
            </a:r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Projekta atliko: Deividas Adomavičius,</a:t>
            </a:r>
          </a:p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Martynas Meška, </a:t>
            </a:r>
          </a:p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Marius Taurosevičius</a:t>
            </a:r>
          </a:p>
        </p:txBody>
      </p:sp>
    </p:spTree>
    <p:extLst>
      <p:ext uri="{BB962C8B-B14F-4D97-AF65-F5344CB8AC3E}">
        <p14:creationId xmlns:p14="http://schemas.microsoft.com/office/powerpoint/2010/main" val="3647571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F806-AA80-4239-AB20-08BC232F0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719" y="0"/>
            <a:ext cx="10018713" cy="613945"/>
          </a:xfrm>
        </p:spPr>
        <p:txBody>
          <a:bodyPr>
            <a:normAutofit fontScale="90000"/>
          </a:bodyPr>
          <a:lstStyle/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Panaudos atvejų diagrama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C49D98-9C31-449C-8215-7784A21D28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35" y="597575"/>
            <a:ext cx="11836530" cy="624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1474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CBE0-0A1B-4772-9D5A-10D4065E0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492" y="383959"/>
            <a:ext cx="10018713" cy="1752599"/>
          </a:xfrm>
        </p:spPr>
        <p:txBody>
          <a:bodyPr/>
          <a:lstStyle/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Atsakomybės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91B44-1D72-4800-9832-749DE4237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044" y="2072195"/>
            <a:ext cx="10018713" cy="312420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lt-LT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Projekto vadovas, užduočių paskirstymas: Deividas Adomavičius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lt-LT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Sistemos kūrimas (backend, duomenų bazė): Marius Taurosevičius, Deividas Adomavičius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lt-LT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Vartotojo sąsajos (UI) projektavimas ir dizainas (CSS): Martynas Meška, Marius Taurosevičius, Deividas Adomavičius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716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08106-1311-4337-868B-E0E6C953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Atsakomybės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43737-E116-4EB2-84BD-F58CB727A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343705"/>
            <a:ext cx="10018713" cy="395278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lt-LT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HTML: Martynas Meška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lt-LT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JavaScript:  Deividas Adomavičius, Marius Taurosevičius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lt-LT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Testavimas, kokybės užtikrinimas: Deividas Adomavičius, Martynas Meška, Marius Taurosevičius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lt-LT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Projekto dokumentavimas, pristatymas: Martynas Meška, Deividas Adomavičius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084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900A-B4F4-4B62-AEAC-ADD9F41EC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715" y="428348"/>
            <a:ext cx="10018713" cy="1752599"/>
          </a:xfrm>
        </p:spPr>
        <p:txBody>
          <a:bodyPr/>
          <a:lstStyle/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Projekto tikslas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644D5-FC90-4EF5-98B0-45BEC8304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423" y="1552853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lt-LT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Sukurti patogią, modernią ir funkcionalią internetinę automobilių skelbimų svetainę, skirtą naudotų automobilių pirkimui ir pardavimui</a:t>
            </a:r>
            <a:r>
              <a:rPr lang="lt-LT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3535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4CE7-9D69-466E-B5B3-5434006C6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472736"/>
            <a:ext cx="10018713" cy="1752599"/>
          </a:xfrm>
        </p:spPr>
        <p:txBody>
          <a:bodyPr/>
          <a:lstStyle/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Tikslinė auditorija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835E3-22AF-4E81-B4E8-62660C95F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783" y="1866899"/>
            <a:ext cx="10018713" cy="3124201"/>
          </a:xfrm>
        </p:spPr>
        <p:txBody>
          <a:bodyPr/>
          <a:lstStyle/>
          <a:p>
            <a:r>
              <a:rPr lang="lt-L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Privatūs asmenys (pirkėjai ir pardavėjai)</a:t>
            </a:r>
          </a:p>
          <a:p>
            <a:r>
              <a:rPr lang="lt-L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Automobilių salonai / prekiautojai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849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7865-DA0F-45CD-A9E6-CA662197A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146" y="190500"/>
            <a:ext cx="10018713" cy="1752599"/>
          </a:xfrm>
        </p:spPr>
        <p:txBody>
          <a:bodyPr/>
          <a:lstStyle/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Technologijos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A4FD7-333F-4730-8BEB-EEC510351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0640" y="2169849"/>
            <a:ext cx="10018713" cy="312420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lt-LT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Kūrimo aplinka: Visual Studio Code, Github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lt-LT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Porgramvimo kalbos: HTML,CSS, JavaScript, PHP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lt-LT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Duomenų bazė: MySQL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lt-LT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Testavimui: Chrome DevTools, console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973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DBD72-E964-49E6-B4B3-E0AEB7CF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748" y="1"/>
            <a:ext cx="10018713" cy="658648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Duomen</a:t>
            </a:r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ų bazės modelis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EA9609-C5F4-4535-9A2B-A24538C1B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883" y="658648"/>
            <a:ext cx="10929578" cy="6199352"/>
          </a:xfrm>
        </p:spPr>
      </p:pic>
    </p:spTree>
    <p:extLst>
      <p:ext uri="{BB962C8B-B14F-4D97-AF65-F5344CB8AC3E}">
        <p14:creationId xmlns:p14="http://schemas.microsoft.com/office/powerpoint/2010/main" val="2901182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A2C2-69FC-4C96-86C0-D18F03E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268" y="437225"/>
            <a:ext cx="10018713" cy="1752599"/>
          </a:xfrm>
        </p:spPr>
        <p:txBody>
          <a:bodyPr/>
          <a:lstStyle/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Funkciniai reikalavimai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67DC4-DBA1-461E-A004-F7039C75C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832" y="2123660"/>
            <a:ext cx="10018713" cy="3124201"/>
          </a:xfrm>
        </p:spPr>
        <p:txBody>
          <a:bodyPr>
            <a:normAutofit/>
          </a:bodyPr>
          <a:lstStyle/>
          <a:p>
            <a:r>
              <a:rPr lang="lt-L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Registracija ir prisijungimas</a:t>
            </a:r>
          </a:p>
          <a:p>
            <a:r>
              <a:rPr lang="lt-L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Automobilių skelbimų kūrimas</a:t>
            </a:r>
          </a:p>
          <a:p>
            <a:r>
              <a:rPr lang="lt-L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Paieška ir filtravimas </a:t>
            </a:r>
          </a:p>
          <a:p>
            <a:r>
              <a:rPr lang="lt-L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Skelbimų peržiūra</a:t>
            </a:r>
          </a:p>
          <a:p>
            <a:r>
              <a:rPr lang="lt-L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Skelbimų redagavimas ir trynimas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Pasveikinimo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lt-L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škas vartotojui prisiregistravus</a:t>
            </a:r>
          </a:p>
        </p:txBody>
      </p:sp>
    </p:spTree>
    <p:extLst>
      <p:ext uri="{BB962C8B-B14F-4D97-AF65-F5344CB8AC3E}">
        <p14:creationId xmlns:p14="http://schemas.microsoft.com/office/powerpoint/2010/main" val="1680330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E91A-CADD-4D84-9824-6F8D72BAD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391" y="330693"/>
            <a:ext cx="10018713" cy="1752599"/>
          </a:xfrm>
        </p:spPr>
        <p:txBody>
          <a:bodyPr/>
          <a:lstStyle/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Nefunkciniai reikalavimai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EF69D-9747-4940-8ADB-9E521DC0F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620" y="1994515"/>
            <a:ext cx="10018713" cy="3124201"/>
          </a:xfrm>
        </p:spPr>
        <p:txBody>
          <a:bodyPr>
            <a:normAutofit/>
          </a:bodyPr>
          <a:lstStyle/>
          <a:p>
            <a:r>
              <a:rPr lang="lt-L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turi būti greita ir stabili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t-L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Saugus slaptažodžių saugojimas(HASHING)</a:t>
            </a:r>
          </a:p>
          <a:p>
            <a:r>
              <a:rPr lang="lt-L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Vartotojo sąsaja turi būti aiški ir paprasta naudoti</a:t>
            </a:r>
          </a:p>
          <a:p>
            <a:r>
              <a:rPr lang="lt-L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Puslapis pasiekiamas 24/7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14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182</TotalTime>
  <Words>228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Times New Roman</vt:lpstr>
      <vt:lpstr>Parallax</vt:lpstr>
      <vt:lpstr>„AutoTurgus“ INTERNETO TECHNOLOGIJŲ PROJEKTINIS DARBAS</vt:lpstr>
      <vt:lpstr>Atsakomybės</vt:lpstr>
      <vt:lpstr>Atsakomybės</vt:lpstr>
      <vt:lpstr>Projekto tikslas</vt:lpstr>
      <vt:lpstr>Tikslinė auditorija</vt:lpstr>
      <vt:lpstr>Technologijos</vt:lpstr>
      <vt:lpstr>Duomenų bazės modelis</vt:lpstr>
      <vt:lpstr>Funkciniai reikalavimai</vt:lpstr>
      <vt:lpstr>Nefunkciniai reikalavimai </vt:lpstr>
      <vt:lpstr>Panaudos atvejų diagrama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„AutoTurgus“ INTERNETO TECHNOLOGIJŲ PROJEKTINIS DARBAS</dc:title>
  <dc:creator>Vadybininkas</dc:creator>
  <cp:lastModifiedBy>Vadybininkas</cp:lastModifiedBy>
  <cp:revision>11</cp:revision>
  <dcterms:created xsi:type="dcterms:W3CDTF">2025-05-29T17:36:17Z</dcterms:created>
  <dcterms:modified xsi:type="dcterms:W3CDTF">2025-05-29T20:38:51Z</dcterms:modified>
</cp:coreProperties>
</file>