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0233600" cy="31089600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163" userDrawn="1">
          <p15:clr>
            <a:srgbClr val="A4A3A4"/>
          </p15:clr>
        </p15:guide>
        <p15:guide id="2" pos="12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111"/>
    <a:srgbClr val="F03434"/>
    <a:srgbClr val="FD2C27"/>
    <a:srgbClr val="CE0702"/>
    <a:srgbClr val="B51B1B"/>
    <a:srgbClr val="F12F2F"/>
    <a:srgbClr val="DA2020"/>
    <a:srgbClr val="B20606"/>
    <a:srgbClr val="EE0808"/>
    <a:srgbClr val="E41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 autoAdjust="0"/>
    <p:restoredTop sz="97381" autoAdjust="0"/>
  </p:normalViewPr>
  <p:slideViewPr>
    <p:cSldViewPr>
      <p:cViewPr varScale="1">
        <p:scale>
          <a:sx n="30" d="100"/>
          <a:sy n="30" d="100"/>
        </p:scale>
        <p:origin x="-1120" y="-176"/>
      </p:cViewPr>
      <p:guideLst>
        <p:guide orient="horz" pos="10163"/>
        <p:guide pos="126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8300" y="514350"/>
            <a:ext cx="33274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F0AF2D-FA2C-4131-87A1-C748812414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75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DC5B41-A43A-4CD7-AC47-A91C0E590847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8300" y="514350"/>
            <a:ext cx="3327400" cy="25717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0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92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5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35"/>
          <p:cNvSpPr txBox="1">
            <a:spLocks noChangeArrowheads="1"/>
          </p:cNvSpPr>
          <p:nvPr/>
        </p:nvSpPr>
        <p:spPr bwMode="auto">
          <a:xfrm>
            <a:off x="20116800" y="4533901"/>
            <a:ext cx="15289389" cy="104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642" tIns="35321" rIns="70642" bIns="35321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Text Box 57"/>
          <p:cNvSpPr txBox="1">
            <a:spLocks noChangeArrowheads="1"/>
          </p:cNvSpPr>
          <p:nvPr userDrawn="1"/>
        </p:nvSpPr>
        <p:spPr bwMode="auto">
          <a:xfrm>
            <a:off x="5401733" y="22198448"/>
            <a:ext cx="17043400" cy="106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67"/>
          <p:cNvSpPr>
            <a:spLocks noChangeArrowheads="1"/>
          </p:cNvSpPr>
          <p:nvPr userDrawn="1"/>
        </p:nvSpPr>
        <p:spPr bwMode="blackGray">
          <a:xfrm>
            <a:off x="3" y="29382027"/>
            <a:ext cx="40231660" cy="117764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 sz="633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8" b="8333"/>
          <a:stretch/>
        </p:blipFill>
        <p:spPr bwMode="auto">
          <a:xfrm>
            <a:off x="1" y="0"/>
            <a:ext cx="40233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501835"/>
            <a:ext cx="6843713" cy="239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+mj-lt"/>
          <a:ea typeface="+mj-ea"/>
          <a:cs typeface="+mj-cs"/>
        </a:defRPr>
      </a:lvl1pPr>
      <a:lvl2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2pPr>
      <a:lvl3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3pPr>
      <a:lvl4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4pPr>
      <a:lvl5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5pPr>
      <a:lvl6pPr marL="353262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6pPr>
      <a:lvl7pPr marL="706525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7pPr>
      <a:lvl8pPr marL="1059787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8pPr>
      <a:lvl9pPr marL="1413051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9pPr>
    </p:titleStyle>
    <p:bodyStyle>
      <a:lvl1pPr marL="2149015" indent="-2149015" algn="l" defTabSz="3229654" rtl="0" eaLnBrk="0" fontAlgn="base" hangingPunct="0">
        <a:spcBef>
          <a:spcPct val="20000"/>
        </a:spcBef>
        <a:spcAft>
          <a:spcPct val="0"/>
        </a:spcAft>
        <a:buChar char="•"/>
        <a:defRPr sz="2859">
          <a:solidFill>
            <a:schemeClr val="tx1"/>
          </a:solidFill>
          <a:latin typeface="+mn-lt"/>
          <a:ea typeface="+mn-ea"/>
          <a:cs typeface="+mn-cs"/>
        </a:defRPr>
      </a:lvl1pPr>
      <a:lvl2pPr marL="2623711" indent="-1008271" algn="l" defTabSz="3229654" rtl="0" eaLnBrk="0" fontAlgn="base" hangingPunct="0">
        <a:spcBef>
          <a:spcPct val="20000"/>
        </a:spcBef>
        <a:spcAft>
          <a:spcPct val="0"/>
        </a:spcAft>
        <a:buChar char="–"/>
        <a:defRPr sz="2859">
          <a:solidFill>
            <a:schemeClr val="tx1"/>
          </a:solidFill>
          <a:latin typeface="+mn-lt"/>
        </a:defRPr>
      </a:lvl2pPr>
      <a:lvl3pPr marL="4848774" indent="-1619120" algn="l" defTabSz="3229654" rtl="0" eaLnBrk="0" fontAlgn="base" hangingPunct="0">
        <a:spcBef>
          <a:spcPct val="20000"/>
        </a:spcBef>
        <a:spcAft>
          <a:spcPct val="0"/>
        </a:spcAft>
        <a:buChar char="•"/>
        <a:defRPr sz="8500">
          <a:solidFill>
            <a:schemeClr val="tx1"/>
          </a:solidFill>
          <a:latin typeface="Arial" charset="0"/>
        </a:defRPr>
      </a:lvl3pPr>
      <a:lvl4pPr marL="6184549" indent="-1339454" algn="l" defTabSz="3229654" rtl="0" eaLnBrk="0" fontAlgn="base" hangingPunct="0">
        <a:spcBef>
          <a:spcPct val="20000"/>
        </a:spcBef>
        <a:spcAft>
          <a:spcPct val="0"/>
        </a:spcAft>
        <a:buChar char="–"/>
        <a:defRPr sz="7032">
          <a:solidFill>
            <a:schemeClr val="tx1"/>
          </a:solidFill>
          <a:latin typeface="Arial" charset="0"/>
        </a:defRPr>
      </a:lvl4pPr>
      <a:lvl5pPr marL="7798762" indent="-1339454" algn="l" defTabSz="3229654" rtl="0" eaLnBrk="0" fontAlgn="base" hangingPunct="0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5pPr>
      <a:lvl6pPr marL="8152025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6pPr>
      <a:lvl7pPr marL="8505287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7pPr>
      <a:lvl8pPr marL="8858550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8pPr>
      <a:lvl9pPr marL="9211813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1pPr>
      <a:lvl2pPr marL="35326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2pPr>
      <a:lvl3pPr marL="706525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3pPr>
      <a:lvl4pPr marL="1059787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4pPr>
      <a:lvl5pPr marL="1413051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5pPr>
      <a:lvl6pPr marL="1766313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6pPr>
      <a:lvl7pPr marL="2119576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7pPr>
      <a:lvl8pPr marL="2472838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8pPr>
      <a:lvl9pPr marL="282610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9"/>
          <p:cNvSpPr>
            <a:spLocks noChangeShapeType="1"/>
          </p:cNvSpPr>
          <p:nvPr/>
        </p:nvSpPr>
        <p:spPr bwMode="auto">
          <a:xfrm>
            <a:off x="22178892" y="4807456"/>
            <a:ext cx="2314055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3400"/>
          </a:p>
        </p:txBody>
      </p:sp>
      <p:sp>
        <p:nvSpPr>
          <p:cNvPr id="3075" name="Text Box 77"/>
          <p:cNvSpPr txBox="1">
            <a:spLocks noChangeArrowheads="1"/>
          </p:cNvSpPr>
          <p:nvPr/>
        </p:nvSpPr>
        <p:spPr bwMode="auto">
          <a:xfrm>
            <a:off x="13369636" y="1219200"/>
            <a:ext cx="16957964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987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Student Name1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, Name 2, and Name 3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{x, x, x, x}@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scarletmail.rutgers.edu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Advisor: Prof. </a:t>
            </a:r>
            <a:endParaRPr lang="en-US" altLang="zh-CN" b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076" name="Text Box 82"/>
          <p:cNvSpPr txBox="1">
            <a:spLocks noChangeArrowheads="1"/>
          </p:cNvSpPr>
          <p:nvPr/>
        </p:nvSpPr>
        <p:spPr bwMode="auto">
          <a:xfrm>
            <a:off x="460664" y="3886201"/>
            <a:ext cx="14855536" cy="766867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sz="3400"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4400" dirty="0" smtClean="0"/>
              <a:t>Goal</a:t>
            </a:r>
            <a:endParaRPr lang="en-US" altLang="zh-CN" sz="4400" dirty="0"/>
          </a:p>
        </p:txBody>
      </p:sp>
      <p:sp>
        <p:nvSpPr>
          <p:cNvPr id="3077" name="Text Box 85"/>
          <p:cNvSpPr txBox="1">
            <a:spLocks noChangeArrowheads="1"/>
          </p:cNvSpPr>
          <p:nvPr/>
        </p:nvSpPr>
        <p:spPr bwMode="auto">
          <a:xfrm>
            <a:off x="15894628" y="5214895"/>
            <a:ext cx="1153737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Methodology (put some figure)</a:t>
            </a:r>
            <a:endParaRPr lang="en-US" altLang="zh-CN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Step 1 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Step 2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078" name="Text Box 141"/>
          <p:cNvSpPr txBox="1">
            <a:spLocks noChangeArrowheads="1"/>
          </p:cNvSpPr>
          <p:nvPr/>
        </p:nvSpPr>
        <p:spPr bwMode="auto">
          <a:xfrm>
            <a:off x="533400" y="5181600"/>
            <a:ext cx="14782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>
                <a:solidFill>
                  <a:schemeClr val="tx1"/>
                </a:solidFill>
                <a:ea typeface="SimSun" panose="02010600030101010101" pitchFamily="2" charset="-122"/>
              </a:rPr>
              <a:t>Goals</a:t>
            </a:r>
          </a:p>
          <a:p>
            <a:pPr eaLnBrk="1" hangingPunct="1">
              <a:spcBef>
                <a:spcPct val="50000"/>
              </a:spcBef>
            </a:pP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79" name="Rectangle 150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0" name="Rectangle 152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1" name="Text Box 10438"/>
          <p:cNvSpPr txBox="1">
            <a:spLocks noChangeArrowheads="1"/>
          </p:cNvSpPr>
          <p:nvPr/>
        </p:nvSpPr>
        <p:spPr bwMode="auto">
          <a:xfrm>
            <a:off x="15894628" y="3883627"/>
            <a:ext cx="23729372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Methodology </a:t>
            </a:r>
          </a:p>
        </p:txBody>
      </p:sp>
      <p:sp>
        <p:nvSpPr>
          <p:cNvPr id="3082" name="Text Box 10441"/>
          <p:cNvSpPr txBox="1">
            <a:spLocks noChangeArrowheads="1"/>
          </p:cNvSpPr>
          <p:nvPr/>
        </p:nvSpPr>
        <p:spPr bwMode="auto">
          <a:xfrm>
            <a:off x="15894628" y="15003959"/>
            <a:ext cx="23729372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Results </a:t>
            </a:r>
          </a:p>
        </p:txBody>
      </p:sp>
      <p:sp>
        <p:nvSpPr>
          <p:cNvPr id="3083" name="Text Box 10442"/>
          <p:cNvSpPr txBox="1">
            <a:spLocks noChangeArrowheads="1"/>
          </p:cNvSpPr>
          <p:nvPr/>
        </p:nvSpPr>
        <p:spPr bwMode="auto">
          <a:xfrm>
            <a:off x="15894628" y="26685248"/>
            <a:ext cx="23611608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References</a:t>
            </a:r>
          </a:p>
        </p:txBody>
      </p:sp>
      <p:sp>
        <p:nvSpPr>
          <p:cNvPr id="3084" name="Text Box 10443"/>
          <p:cNvSpPr txBox="1">
            <a:spLocks noChangeArrowheads="1"/>
          </p:cNvSpPr>
          <p:nvPr/>
        </p:nvSpPr>
        <p:spPr bwMode="auto">
          <a:xfrm>
            <a:off x="15936192" y="27644843"/>
            <a:ext cx="2361160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[1]</a:t>
            </a: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[2] </a:t>
            </a: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[3]</a:t>
            </a:r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5" name="Text Box 10442"/>
          <p:cNvSpPr txBox="1">
            <a:spLocks noChangeArrowheads="1"/>
          </p:cNvSpPr>
          <p:nvPr/>
        </p:nvSpPr>
        <p:spPr bwMode="auto">
          <a:xfrm>
            <a:off x="533400" y="26685248"/>
            <a:ext cx="147828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Acknowledgement</a:t>
            </a:r>
          </a:p>
        </p:txBody>
      </p:sp>
      <p:sp>
        <p:nvSpPr>
          <p:cNvPr id="3086" name="Text Box 10443"/>
          <p:cNvSpPr txBox="1">
            <a:spLocks noChangeArrowheads="1"/>
          </p:cNvSpPr>
          <p:nvPr/>
        </p:nvSpPr>
        <p:spPr bwMode="auto">
          <a:xfrm>
            <a:off x="0" y="27660600"/>
            <a:ext cx="1488259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dirty="0">
                <a:solidFill>
                  <a:schemeClr val="tx1"/>
                </a:solidFill>
                <a:ea typeface="SimSun" panose="02010600030101010101" pitchFamily="2" charset="-122"/>
              </a:rPr>
              <a:t>We would like to </a:t>
            </a: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thank…</a:t>
            </a: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8" name="Text Box 76"/>
          <p:cNvSpPr txBox="1">
            <a:spLocks noChangeArrowheads="1"/>
          </p:cNvSpPr>
          <p:nvPr/>
        </p:nvSpPr>
        <p:spPr bwMode="auto">
          <a:xfrm>
            <a:off x="13251873" y="76200"/>
            <a:ext cx="1707572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6600" b="1" dirty="0">
                <a:solidFill>
                  <a:schemeClr val="bg1"/>
                </a:solidFill>
                <a:ea typeface="SimSun" panose="02010600030101010101" pitchFamily="2" charset="-122"/>
              </a:rPr>
              <a:t>Title of The Project Goes </a:t>
            </a:r>
            <a:r>
              <a:rPr lang="en-US" altLang="zh-CN" sz="6600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Here</a:t>
            </a:r>
            <a:endParaRPr lang="en-US" altLang="zh-CN" sz="6600" b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089" name="Rectangle 30"/>
          <p:cNvSpPr>
            <a:spLocks noChangeArrowheads="1"/>
          </p:cNvSpPr>
          <p:nvPr/>
        </p:nvSpPr>
        <p:spPr bwMode="auto">
          <a:xfrm>
            <a:off x="7398328" y="-131130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en-US" sz="3400"/>
          </a:p>
        </p:txBody>
      </p:sp>
      <p:sp>
        <p:nvSpPr>
          <p:cNvPr id="3090" name="Rectangle 42"/>
          <p:cNvSpPr>
            <a:spLocks noChangeArrowheads="1"/>
          </p:cNvSpPr>
          <p:nvPr/>
        </p:nvSpPr>
        <p:spPr bwMode="auto">
          <a:xfrm>
            <a:off x="7398328" y="-307776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3400"/>
          </a:p>
        </p:txBody>
      </p:sp>
      <p:sp>
        <p:nvSpPr>
          <p:cNvPr id="3091" name="Text Box 10441"/>
          <p:cNvSpPr txBox="1">
            <a:spLocks noChangeArrowheads="1"/>
          </p:cNvSpPr>
          <p:nvPr/>
        </p:nvSpPr>
        <p:spPr bwMode="auto">
          <a:xfrm>
            <a:off x="533400" y="19489893"/>
            <a:ext cx="147828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 smtClean="0"/>
              <a:t>Research Challenges</a:t>
            </a:r>
            <a:endParaRPr lang="en-US" altLang="zh-CN" dirty="0"/>
          </a:p>
        </p:txBody>
      </p:sp>
      <p:sp>
        <p:nvSpPr>
          <p:cNvPr id="3092" name="TextBox 35"/>
          <p:cNvSpPr txBox="1">
            <a:spLocks noChangeArrowheads="1"/>
          </p:cNvSpPr>
          <p:nvPr/>
        </p:nvSpPr>
        <p:spPr bwMode="auto">
          <a:xfrm>
            <a:off x="533400" y="20802600"/>
            <a:ext cx="147828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Challenge 1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Challenge 2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Challenge 3</a:t>
            </a:r>
            <a:endParaRPr lang="en-US" dirty="0"/>
          </a:p>
        </p:txBody>
      </p:sp>
      <p:sp>
        <p:nvSpPr>
          <p:cNvPr id="22" name="Text Box 82"/>
          <p:cNvSpPr txBox="1">
            <a:spLocks noChangeArrowheads="1"/>
          </p:cNvSpPr>
          <p:nvPr/>
        </p:nvSpPr>
        <p:spPr bwMode="auto">
          <a:xfrm>
            <a:off x="460664" y="10636985"/>
            <a:ext cx="14855536" cy="766867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sz="3400"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4400" dirty="0" smtClean="0"/>
              <a:t>Motivations and Objectives</a:t>
            </a:r>
            <a:endParaRPr lang="en-US" altLang="zh-CN" sz="4400" dirty="0"/>
          </a:p>
        </p:txBody>
      </p:sp>
      <p:sp>
        <p:nvSpPr>
          <p:cNvPr id="23" name="Text Box 141"/>
          <p:cNvSpPr txBox="1">
            <a:spLocks noChangeArrowheads="1"/>
          </p:cNvSpPr>
          <p:nvPr/>
        </p:nvSpPr>
        <p:spPr bwMode="auto">
          <a:xfrm>
            <a:off x="533400" y="11932384"/>
            <a:ext cx="147828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Motivations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A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4000" dirty="0">
                <a:solidFill>
                  <a:schemeClr val="tx1"/>
                </a:solidFill>
                <a:ea typeface="SimSun" panose="02010600030101010101" pitchFamily="2" charset="-122"/>
              </a:rPr>
              <a:t>B</a:t>
            </a:r>
            <a:endParaRPr lang="en-US" altLang="zh-CN" sz="4000" dirty="0" smtClean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Objectives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4000" dirty="0">
                <a:solidFill>
                  <a:schemeClr val="tx1"/>
                </a:solidFill>
                <a:ea typeface="SimSun" panose="02010600030101010101" pitchFamily="2" charset="-122"/>
              </a:rPr>
              <a:t>A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B</a:t>
            </a: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4" name="Text Box 85"/>
          <p:cNvSpPr txBox="1">
            <a:spLocks noChangeArrowheads="1"/>
          </p:cNvSpPr>
          <p:nvPr/>
        </p:nvSpPr>
        <p:spPr bwMode="auto">
          <a:xfrm>
            <a:off x="15936192" y="16510649"/>
            <a:ext cx="1149580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 smtClean="0"/>
              <a:t>Results (put </a:t>
            </a:r>
            <a:r>
              <a:rPr lang="en-US" dirty="0"/>
              <a:t>some figure)</a:t>
            </a:r>
            <a:endParaRPr lang="en-US" altLang="zh-CN" dirty="0"/>
          </a:p>
          <a:p>
            <a:endParaRPr lang="en-US" altLang="zh-CN" dirty="0" smtClean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Result </a:t>
            </a:r>
            <a:r>
              <a:rPr lang="en-US" dirty="0"/>
              <a:t>1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Result 2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Result 3</a:t>
            </a:r>
            <a:endParaRPr lang="en-US" altLang="zh-CN" dirty="0"/>
          </a:p>
        </p:txBody>
      </p:sp>
      <p:sp>
        <p:nvSpPr>
          <p:cNvPr id="25" name="Text Box 85"/>
          <p:cNvSpPr txBox="1">
            <a:spLocks noChangeArrowheads="1"/>
          </p:cNvSpPr>
          <p:nvPr/>
        </p:nvSpPr>
        <p:spPr bwMode="auto">
          <a:xfrm>
            <a:off x="28010428" y="5257800"/>
            <a:ext cx="11537372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 smtClean="0"/>
              <a:t>Methodology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Step 3 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Step </a:t>
            </a:r>
            <a:r>
              <a:rPr lang="en-US" dirty="0" smtClean="0"/>
              <a:t>4</a:t>
            </a:r>
            <a:endParaRPr lang="en-US" dirty="0"/>
          </a:p>
          <a:p>
            <a:endParaRPr lang="en-US" altLang="zh-CN" dirty="0"/>
          </a:p>
        </p:txBody>
      </p:sp>
      <p:sp>
        <p:nvSpPr>
          <p:cNvPr id="26" name="Text Box 85"/>
          <p:cNvSpPr txBox="1">
            <a:spLocks noChangeArrowheads="1"/>
          </p:cNvSpPr>
          <p:nvPr/>
        </p:nvSpPr>
        <p:spPr bwMode="auto">
          <a:xfrm>
            <a:off x="27432000" y="16549032"/>
            <a:ext cx="1149580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 smtClean="0"/>
              <a:t>Results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</a:p>
          <a:p>
            <a:endParaRPr lang="en-US" altLang="zh-CN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More results 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Discussion</a:t>
            </a:r>
            <a:endParaRPr lang="en-US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F_master_portrait">
  <a:themeElements>
    <a:clrScheme name="UF_master_portra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F_master_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UF_master_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UF_master_portrait</Template>
  <TotalTime>4618</TotalTime>
  <Words>104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UF_master_portrait</vt:lpstr>
      <vt:lpstr>PowerPoint Presentation</vt:lpstr>
    </vt:vector>
  </TitlesOfParts>
  <Company>ufl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 Walters</dc:creator>
  <cp:lastModifiedBy>Hana Godrich</cp:lastModifiedBy>
  <cp:revision>376</cp:revision>
  <dcterms:created xsi:type="dcterms:W3CDTF">2008-03-21T19:45:43Z</dcterms:created>
  <dcterms:modified xsi:type="dcterms:W3CDTF">2014-09-17T00:01:37Z</dcterms:modified>
</cp:coreProperties>
</file>