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</p:sldIdLst>
  <p:sldSz cy="31089600" cx="40233600"/>
  <p:notesSz cx="9144000" cy="6858000"/>
  <p:embeddedFontLst>
    <p:embeddedFont>
      <p:font typeface="PT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font" Target="fonts/PTSans-regular.fntdata"/><Relationship Id="rId7" Type="http://schemas.openxmlformats.org/officeDocument/2006/relationships/font" Target="fonts/PTSans-bold.fntdata"/><Relationship Id="rId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08300" y="514350"/>
            <a:ext cx="3327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63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:notes"/>
          <p:cNvSpPr/>
          <p:nvPr>
            <p:ph idx="2" type="sldImg"/>
          </p:nvPr>
        </p:nvSpPr>
        <p:spPr>
          <a:xfrm>
            <a:off x="2908300" y="514350"/>
            <a:ext cx="3327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0116800" y="4533901"/>
            <a:ext cx="15289390" cy="1046214"/>
          </a:xfrm>
          <a:prstGeom prst="rect">
            <a:avLst/>
          </a:prstGeom>
          <a:noFill/>
          <a:ln>
            <a:noFill/>
          </a:ln>
        </p:spPr>
        <p:txBody>
          <a:bodyPr anchorCtr="0" anchor="t" bIns="35300" lIns="70625" spcFirstLastPara="1" rIns="70625" wrap="square" tIns="3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" y="29382028"/>
            <a:ext cx="40231659" cy="117764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35" u="none" cap="none" strike="noStrike">
              <a:solidFill>
                <a:srgbClr val="006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8333" l="0" r="25508" t="0"/>
          <a:stretch/>
        </p:blipFill>
        <p:spPr>
          <a:xfrm>
            <a:off x="1" y="0"/>
            <a:ext cx="40233601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2178892" y="4807456"/>
            <a:ext cx="23140554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" name="Google Shape;23;p4"/>
          <p:cNvSpPr txBox="1"/>
          <p:nvPr/>
        </p:nvSpPr>
        <p:spPr>
          <a:xfrm>
            <a:off x="13369636" y="1219200"/>
            <a:ext cx="16957964" cy="222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597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Student Name1, Name 2, and Name 3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{x, x, x, x}@scarletmail.rutgers.edu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Advisor: Prof. </a:t>
            </a:r>
            <a:endParaRPr b="1" i="0" sz="4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4" name="Google Shape;24;p4"/>
          <p:cNvSpPr txBox="1"/>
          <p:nvPr/>
        </p:nvSpPr>
        <p:spPr>
          <a:xfrm>
            <a:off x="460664" y="3886201"/>
            <a:ext cx="14855536" cy="766867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Goal</a:t>
            </a:r>
            <a:endParaRPr b="1" i="0" sz="4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5894628" y="5214895"/>
            <a:ext cx="11537372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Methodology (put some figure)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1 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2</a:t>
            </a:r>
            <a:endParaRPr/>
          </a:p>
          <a:p>
            <a:pPr indent="-317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533400" y="5181600"/>
            <a:ext cx="14782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Goals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225" lIns="50450" spcFirstLastPara="1" rIns="0" wrap="square" tIns="25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55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0063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225" lIns="50450" spcFirstLastPara="1" rIns="0" wrap="square" tIns="25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55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0063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Methodology 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5894628" y="15003959"/>
            <a:ext cx="23729372" cy="769441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Results 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5894628" y="26685247"/>
            <a:ext cx="23611608" cy="769441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References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5936192" y="27644844"/>
            <a:ext cx="2361160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[2]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[3]</a:t>
            </a:r>
            <a:endParaRPr b="0" i="0" sz="32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533400" y="26685247"/>
            <a:ext cx="14782800" cy="769441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Acknowledgement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0" y="27660600"/>
            <a:ext cx="1488259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would like to thank…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Noto Sans Symbols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Title of The Project Goes Here</a:t>
            </a:r>
            <a:endParaRPr b="1" i="0" sz="66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55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0063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63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533400" y="19489894"/>
            <a:ext cx="14782800" cy="769441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Research Challenges</a:t>
            </a:r>
            <a:endParaRPr b="1" i="0" sz="4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533400" y="20802600"/>
            <a:ext cx="147828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Challenge 1 </a:t>
            </a:r>
            <a:endParaRPr/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Challenge 2</a:t>
            </a:r>
            <a:endParaRPr/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Challenge 3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460664" y="10636985"/>
            <a:ext cx="14855536" cy="766867"/>
          </a:xfrm>
          <a:prstGeom prst="rect">
            <a:avLst/>
          </a:prstGeom>
          <a:solidFill>
            <a:srgbClr val="CE1034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Motivations and Objectives</a:t>
            </a:r>
            <a:endParaRPr b="1" i="0" sz="4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533400" y="11932384"/>
            <a:ext cx="147828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Motivations</a:t>
            </a:r>
            <a:endParaRPr/>
          </a:p>
          <a:p>
            <a:pPr indent="-571500" lvl="1" marL="131445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endParaRPr/>
          </a:p>
          <a:p>
            <a:pPr indent="-571500" lvl="1" marL="131445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Objectives</a:t>
            </a:r>
            <a:endParaRPr/>
          </a:p>
          <a:p>
            <a:pPr indent="-571500" lvl="1" marL="131445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endParaRPr/>
          </a:p>
          <a:p>
            <a:pPr indent="-571500" lvl="1" marL="131445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15936192" y="16510648"/>
            <a:ext cx="1149580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Results (put some figure)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Result 1 </a:t>
            </a:r>
            <a:endParaRPr/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Result 2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Result 3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28010428" y="5257800"/>
            <a:ext cx="11537372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Methodology contd…</a:t>
            </a:r>
            <a:endParaRPr/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3 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Step 4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27432000" y="16549031"/>
            <a:ext cx="1149580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Results contd…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More results 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571500" lvl="0" marL="5715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Discussion</a:t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