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28f0d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128f0d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128f0d6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128f0d6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128f0d6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128f0d6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1015790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1015790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1015790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1015790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10157902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10157902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24715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24715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Home Device (Team 36)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18850" y="3922275"/>
            <a:ext cx="75063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Advisors:</a:t>
            </a:r>
            <a:r>
              <a:rPr lang="en" sz="1400"/>
              <a:t>	Professor Godrich		</a:t>
            </a:r>
            <a:r>
              <a:rPr lang="en" sz="1400" u="sng"/>
              <a:t>Members:</a:t>
            </a:r>
            <a:r>
              <a:rPr lang="en" sz="1400"/>
              <a:t>	Neil Surti		Imad-Uddin Siddiqui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Samuel Ramrajkar 				Thorson Dai	Austin Su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86250"/>
            <a:ext cx="54933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Smart Home devices like Alexa and Nest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Expensive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Proprietary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application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87" y="296344"/>
            <a:ext cx="140220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3375" y="250875"/>
            <a:ext cx="1580150" cy="15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2483350"/>
            <a:ext cx="67401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goal is to create a smart home device platform which is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Cheap and accessible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Easily integratable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Equipped with sensors, the Smart Home Device will gather data on room conditions. This data is then sent to a server, which runs a web-app for control settings and data visualization.</a:t>
            </a:r>
            <a:endParaRPr sz="16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0800" y="1956362"/>
            <a:ext cx="2096225" cy="177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Allocation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986250"/>
            <a:ext cx="68634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Hardware Team				(Neil Surti &amp; Imad-Uddin Siddiqui)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Responsible for integrating all sensors on Raspberry Pi and matters pertaining to the physical device.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Software Team				(Thorson Dai &amp; Austin Su)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Responsible for server administration, web-app development and device-server communications.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25" y="3319450"/>
            <a:ext cx="3703926" cy="17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00" y="3618475"/>
            <a:ext cx="1973676" cy="13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...for a home, not the universe.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008150"/>
            <a:ext cx="47667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project scope involves the following: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Setting up sensors with a Raspberry Pi for temperature, humidity, lighting, and motion events [COMPLETED - FEBRUARY]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Sending and receiving sensor and control data between the web-app server and the “Smart Home Device”. [COMPLETED - MARCH]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Provide control hooks and signals to control other smart home devices and appliances (</a:t>
            </a:r>
            <a:r>
              <a:rPr lang="en" sz="1600"/>
              <a:t>Hysteresis</a:t>
            </a:r>
            <a:r>
              <a:rPr lang="en" sz="1600"/>
              <a:t>). [IN PROGRESS]</a:t>
            </a:r>
            <a:endParaRPr sz="16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475" y="1008151"/>
            <a:ext cx="2023924" cy="20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Getting the I2C sensors to detect on the raspberry 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Sensors burning out (BME680 and Si7021)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Integrating the sensor output to the javascript file that connects to server (Piping)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Issue with RUWireless since the ports are blocked and the device isn’t able to have a constant connection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	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75" y="1075998"/>
            <a:ext cx="6249426" cy="3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mass production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Cost of our prototype would be about $85  with the Raspberry PI 3 being most expensive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Price can be reduced by buying sensors in mass and using cheaper microcontroller  (i.e. </a:t>
            </a:r>
            <a:r>
              <a:rPr lang="en" sz="1800"/>
              <a:t>Raspberry</a:t>
            </a:r>
            <a:r>
              <a:rPr lang="en" sz="1800"/>
              <a:t> Pi Zero W)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By using a cheaper microcontroller and buying sensors in bulk estimate the cost to be about $31.99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Much cheaper than other current smart home devices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