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367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341745" y="1025236"/>
            <a:ext cx="11554691" cy="3145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ru-RU"/>
              <a:t>ПМ. 05 Разработка модулей программного обеспечения компьютерных сетей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80753" y="4190585"/>
            <a:ext cx="9144000" cy="108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 группы 44 «П»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Горшенин А. А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47783" y="92364"/>
            <a:ext cx="118779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ГБПОУ «Нижегородский губернский колледж»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47783" y="6262255"/>
            <a:ext cx="11877962" cy="37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Нижний Новгород, 2022г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580752" cy="132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Цель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838200" y="3050744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Целью данной практики было применить на практике весь изученный материал.  Создать приложение магазина «Намордник» по продаже масок во время пандемии.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580752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 descr="Почему усилия приложены, а цель не достигнута? Узнайте 5 причин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8697" y="2055813"/>
            <a:ext cx="4138520" cy="3106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1512903" y="29410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Задачи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095999" y="1524000"/>
            <a:ext cx="4867183" cy="48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Создать мобильное приложение для магазина по продаже масок;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Приложение должно быть простым и в тоже время доступным для любого мобильного устройства;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Создать БД для магазина</a:t>
            </a:r>
            <a:r>
              <a:rPr lang="en-US" dirty="0"/>
              <a:t>;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Создать клиентское приложение, обеспечивающее связь между пользователем и БД</a:t>
            </a:r>
            <a:r>
              <a:rPr lang="en-US" dirty="0"/>
              <a:t>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Приложение должно соответствовать желаниям заказчика.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580752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 descr="Как ставить цели, не теряя надежд на их достижение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6767" y="2666400"/>
            <a:ext cx="5036320" cy="251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1353105" y="3384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/>
              <a:t>Интерфейс мобильного приложения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190912" y="1825624"/>
            <a:ext cx="4677792" cy="442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На главном экране помимо Кнопок-картинок и краткой информации о товарах находятся управляющие элементы: строка поиска и спиннеры;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На страницах товаров находится их подробная информация и кнопка возврата на главный экран.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580752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325563"/>
            <a:ext cx="2484227" cy="5238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6201" y="1340529"/>
            <a:ext cx="2558574" cy="522392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346230" y="6519508"/>
            <a:ext cx="16404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Главный экран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2745637" y="6531684"/>
            <a:ext cx="26597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Пример страницы товара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1512903" y="3473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Реализация приложения в коде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580752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1337" y="1825422"/>
            <a:ext cx="6449325" cy="685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37729" y="3079252"/>
            <a:ext cx="8516539" cy="334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1424126" y="343055"/>
            <a:ext cx="10951346" cy="123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Реализация приложения в коде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580752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3076" y="1575595"/>
            <a:ext cx="7697274" cy="2572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47077" y="4352468"/>
            <a:ext cx="6249272" cy="2162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1353105" y="3384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 dirty="0"/>
              <a:t>Интерфейс клиентского приложения</a:t>
            </a:r>
            <a:endParaRPr dirty="0"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580752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E8EA25-0637-41AF-B802-BD151B7F2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" y="2442814"/>
            <a:ext cx="5939790" cy="3608070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29587BC7-3873-4C05-95B2-875C8867E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07C598-9CF7-4850-A1F5-29648A6BB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75" y="3469603"/>
            <a:ext cx="5940425" cy="304990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378BDC1-0D39-4EE8-804A-857855B33C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75" y="1685748"/>
            <a:ext cx="5940425" cy="11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2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953609" y="1698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ru-RU"/>
              <a:t>Заключение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580752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722791" y="1403411"/>
            <a:ext cx="11199920" cy="491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Создано мобильное и клиентское приложения магазина по продаже масок «Намордник».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Для достижения этой цели были выполнены следующие задачи: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Создано мобильное приложение для магазина по продаже масок;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Приложение реализовано простым и в тоже время доступным для любого мобильного устройства;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Создана БД для магазина;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Создано </a:t>
            </a:r>
            <a:r>
              <a:rPr lang="ru-RU" dirty="0"/>
              <a:t>клиентское приложение, обеспечивающее связь между пользователем и БД;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Приложение соответствует желаниям заказчика.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218</Words>
  <Application>Microsoft Office PowerPoint</Application>
  <PresentationFormat>Широкоэкранный</PresentationFormat>
  <Paragraphs>29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Тема Office</vt:lpstr>
      <vt:lpstr>ПМ. 05 Разработка модулей программного обеспечения компьютерных сетей</vt:lpstr>
      <vt:lpstr>Цель</vt:lpstr>
      <vt:lpstr>Задачи</vt:lpstr>
      <vt:lpstr>Интерфейс мобильного приложения</vt:lpstr>
      <vt:lpstr>Реализация приложения в коде</vt:lpstr>
      <vt:lpstr>Реализация приложения в коде</vt:lpstr>
      <vt:lpstr>Интерфейс клиентского приложения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ПМ. 05 Разработка модулей программного обеспечения компьютерных сетей</dc:title>
  <cp:lastModifiedBy>Hell Diver</cp:lastModifiedBy>
  <cp:revision>4</cp:revision>
  <dcterms:modified xsi:type="dcterms:W3CDTF">2022-03-21T13:06:47Z</dcterms:modified>
</cp:coreProperties>
</file>