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1BF-7014-4215-A961-4601E5D41DE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4F2-66CB-4463-8C59-E63EE04D90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337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1BF-7014-4215-A961-4601E5D41DE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4F2-66CB-4463-8C59-E63EE04D90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9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1BF-7014-4215-A961-4601E5D41DE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4F2-66CB-4463-8C59-E63EE04D90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0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1BF-7014-4215-A961-4601E5D41DE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4F2-66CB-4463-8C59-E63EE04D90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9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1BF-7014-4215-A961-4601E5D41DE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4F2-66CB-4463-8C59-E63EE04D90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892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1BF-7014-4215-A961-4601E5D41DE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4F2-66CB-4463-8C59-E63EE04D90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2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1BF-7014-4215-A961-4601E5D41DE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4F2-66CB-4463-8C59-E63EE04D9050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3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1BF-7014-4215-A961-4601E5D41DE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4F2-66CB-4463-8C59-E63EE04D90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7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1BF-7014-4215-A961-4601E5D41DE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4F2-66CB-4463-8C59-E63EE04D90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99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E1BF-7014-4215-A961-4601E5D41DE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4F2-66CB-4463-8C59-E63EE04D90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03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C3E1BF-7014-4215-A961-4601E5D41DE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D4F2-66CB-4463-8C59-E63EE04D90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0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C3E1BF-7014-4215-A961-4601E5D41DE0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6DD4F2-66CB-4463-8C59-E63EE04D90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49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CA389AE-8F40-410D-A7B5-C4214C3AC5D9}"/>
              </a:ext>
            </a:extLst>
          </p:cNvPr>
          <p:cNvSpPr txBox="1"/>
          <p:nvPr/>
        </p:nvSpPr>
        <p:spPr>
          <a:xfrm>
            <a:off x="1506244" y="2321004"/>
            <a:ext cx="91795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/>
              <a:t>Présentation du Projet 02</a:t>
            </a:r>
          </a:p>
        </p:txBody>
      </p:sp>
    </p:spTree>
    <p:extLst>
      <p:ext uri="{BB962C8B-B14F-4D97-AF65-F5344CB8AC3E}">
        <p14:creationId xmlns:p14="http://schemas.microsoft.com/office/powerpoint/2010/main" val="298041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81DCB1A-18D0-488B-9C45-9EF25B5676EB}"/>
              </a:ext>
            </a:extLst>
          </p:cNvPr>
          <p:cNvSpPr txBox="1"/>
          <p:nvPr/>
        </p:nvSpPr>
        <p:spPr>
          <a:xfrm>
            <a:off x="4005309" y="541537"/>
            <a:ext cx="418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Clarification de la demande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9CF73-6F2B-4C9D-BEA1-9A2F9430D320}"/>
              </a:ext>
            </a:extLst>
          </p:cNvPr>
          <p:cNvSpPr txBox="1"/>
          <p:nvPr/>
        </p:nvSpPr>
        <p:spPr>
          <a:xfrm>
            <a:off x="390617" y="1580225"/>
            <a:ext cx="114433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PARTIE 1</a:t>
            </a:r>
          </a:p>
          <a:p>
            <a:r>
              <a:rPr lang="fr-FR" dirty="0"/>
              <a:t>Récupérer le code source</a:t>
            </a:r>
          </a:p>
          <a:p>
            <a:r>
              <a:rPr lang="fr-FR" dirty="0"/>
              <a:t>débugger le programme pour qu’il fonctionne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u="sng" dirty="0"/>
              <a:t>PARTIE 2</a:t>
            </a:r>
          </a:p>
          <a:p>
            <a:r>
              <a:rPr lang="fr-FR" dirty="0"/>
              <a:t>Réécrire le code pour qu'il soit réutilisable, quel que soit le nombre de symptômes à suivre</a:t>
            </a:r>
          </a:p>
          <a:p>
            <a:r>
              <a:rPr lang="fr-FR" dirty="0"/>
              <a:t>Utiliser Java Doc</a:t>
            </a:r>
          </a:p>
          <a:p>
            <a:r>
              <a:rPr lang="fr-FR" dirty="0"/>
              <a:t>Traiter les exceptions</a:t>
            </a:r>
          </a:p>
          <a:p>
            <a:r>
              <a:rPr lang="fr-FR" dirty="0"/>
              <a:t>Utiliser les principe de la programmation objet pour rendre le programme maintenable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u="sng" dirty="0"/>
              <a:t>PARTIE 3</a:t>
            </a:r>
          </a:p>
          <a:p>
            <a:r>
              <a:rPr lang="fr-FR" dirty="0"/>
              <a:t>Créer un rapport sous forme de présentation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903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81DCB1A-18D0-488B-9C45-9EF25B5676EB}"/>
              </a:ext>
            </a:extLst>
          </p:cNvPr>
          <p:cNvSpPr txBox="1"/>
          <p:nvPr/>
        </p:nvSpPr>
        <p:spPr>
          <a:xfrm>
            <a:off x="3291127" y="507238"/>
            <a:ext cx="560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Descriptif des problèmes rencontrés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9CF73-6F2B-4C9D-BEA1-9A2F9430D320}"/>
              </a:ext>
            </a:extLst>
          </p:cNvPr>
          <p:cNvSpPr txBox="1"/>
          <p:nvPr/>
        </p:nvSpPr>
        <p:spPr>
          <a:xfrm>
            <a:off x="390617" y="1580225"/>
            <a:ext cx="1144331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problème 1 : </a:t>
            </a:r>
          </a:p>
          <a:p>
            <a:r>
              <a:rPr lang="fr-FR" sz="1600" dirty="0"/>
              <a:t>	impossible de lire le fichier symptoms.txt</a:t>
            </a:r>
          </a:p>
          <a:p>
            <a:r>
              <a:rPr lang="fr-FR" sz="1600" dirty="0"/>
              <a:t>	Exception in thread "main" </a:t>
            </a:r>
            <a:r>
              <a:rPr lang="fr-FR" sz="1600" dirty="0" err="1"/>
              <a:t>java.io.FileNotFoundException</a:t>
            </a:r>
            <a:r>
              <a:rPr lang="fr-FR" sz="1600" dirty="0"/>
              <a:t>: symptoms.txt (Le fichier spécifié est introuvable)</a:t>
            </a:r>
          </a:p>
          <a:p>
            <a:r>
              <a:rPr lang="fr-FR" u="sng" dirty="0"/>
              <a:t>résolution :</a:t>
            </a:r>
          </a:p>
          <a:p>
            <a:r>
              <a:rPr lang="fr-FR" sz="1600" dirty="0"/>
              <a:t>	redéfinition du chemin du fichier.</a:t>
            </a:r>
          </a:p>
          <a:p>
            <a:endParaRPr lang="fr-FR" u="sng" dirty="0"/>
          </a:p>
          <a:p>
            <a:r>
              <a:rPr lang="fr-FR" u="sng" dirty="0"/>
              <a:t>problème 2 :</a:t>
            </a:r>
          </a:p>
          <a:p>
            <a:r>
              <a:rPr lang="fr-FR" sz="1600" dirty="0"/>
              <a:t>	ligne 26 cherche le mot rush</a:t>
            </a:r>
            <a:endParaRPr lang="fr-FR" u="sng" dirty="0"/>
          </a:p>
          <a:p>
            <a:r>
              <a:rPr lang="fr-FR" u="sng" dirty="0"/>
              <a:t>résolution:</a:t>
            </a:r>
          </a:p>
          <a:p>
            <a:pPr lvl="1"/>
            <a:r>
              <a:rPr lang="fr-FR" sz="1600" dirty="0"/>
              <a:t>remplacement du mot rush par rash</a:t>
            </a:r>
          </a:p>
          <a:p>
            <a:pPr lvl="1"/>
            <a:r>
              <a:rPr lang="fr-FR" sz="1600" dirty="0"/>
              <a:t>ajout SYSOUT pour vérifier le comptage</a:t>
            </a:r>
          </a:p>
          <a:p>
            <a:endParaRPr lang="fr-FR" u="sng" dirty="0"/>
          </a:p>
          <a:p>
            <a:r>
              <a:rPr lang="fr-FR" u="sng" dirty="0"/>
              <a:t>problème 3 :</a:t>
            </a:r>
          </a:p>
          <a:p>
            <a:pPr lvl="1"/>
            <a:r>
              <a:rPr lang="fr-FR" sz="1600" dirty="0"/>
              <a:t>ligne 30 recherche du mot </a:t>
            </a:r>
            <a:r>
              <a:rPr lang="fr-FR" sz="1600" dirty="0" err="1"/>
              <a:t>pupils</a:t>
            </a:r>
            <a:r>
              <a:rPr lang="fr-FR" sz="1600" dirty="0"/>
              <a:t> et mauvaise argument utiliser</a:t>
            </a:r>
          </a:p>
          <a:p>
            <a:pPr lvl="1"/>
            <a:r>
              <a:rPr lang="fr-FR" sz="1600" dirty="0"/>
              <a:t>il y a deux type </a:t>
            </a:r>
            <a:r>
              <a:rPr lang="fr-FR" sz="1600" dirty="0" err="1"/>
              <a:t>pupils</a:t>
            </a:r>
            <a:r>
              <a:rPr lang="fr-FR" sz="1600" dirty="0"/>
              <a:t> différent et ne prends pas en compte les deux versions</a:t>
            </a:r>
            <a:endParaRPr lang="fr-FR" sz="1600" u="sng" dirty="0"/>
          </a:p>
          <a:p>
            <a:r>
              <a:rPr lang="fr-FR" u="sng" dirty="0"/>
              <a:t>résolution :</a:t>
            </a:r>
          </a:p>
          <a:p>
            <a:pPr lvl="1"/>
            <a:r>
              <a:rPr lang="fr-FR" sz="1600" dirty="0"/>
              <a:t>changement de l'argument </a:t>
            </a:r>
            <a:r>
              <a:rPr lang="fr-FR" sz="1600" dirty="0" err="1"/>
              <a:t>contains</a:t>
            </a:r>
            <a:r>
              <a:rPr lang="fr-FR" sz="1600" dirty="0"/>
              <a:t> par </a:t>
            </a:r>
            <a:r>
              <a:rPr lang="fr-FR" sz="1600" dirty="0" err="1"/>
              <a:t>equals</a:t>
            </a:r>
            <a:endParaRPr lang="fr-FR" sz="1600" dirty="0"/>
          </a:p>
          <a:p>
            <a:pPr lvl="1"/>
            <a:r>
              <a:rPr lang="fr-FR" sz="1600" dirty="0" err="1"/>
              <a:t>remplcement</a:t>
            </a:r>
            <a:r>
              <a:rPr lang="fr-FR" sz="1600" dirty="0"/>
              <a:t> de </a:t>
            </a:r>
            <a:r>
              <a:rPr lang="fr-FR" sz="1600" dirty="0" err="1"/>
              <a:t>pupils</a:t>
            </a:r>
            <a:r>
              <a:rPr lang="fr-FR" sz="1600" dirty="0"/>
              <a:t> par </a:t>
            </a:r>
            <a:r>
              <a:rPr lang="fr-FR" sz="1600" dirty="0" err="1"/>
              <a:t>dialated</a:t>
            </a:r>
            <a:r>
              <a:rPr lang="fr-FR" sz="1600" dirty="0"/>
              <a:t> </a:t>
            </a:r>
            <a:r>
              <a:rPr lang="fr-FR" sz="1600" dirty="0" err="1"/>
              <a:t>pupils</a:t>
            </a:r>
            <a:endParaRPr lang="fr-FR" sz="1600" dirty="0"/>
          </a:p>
          <a:p>
            <a:pPr lvl="1"/>
            <a:r>
              <a:rPr lang="fr-FR" sz="1600" dirty="0"/>
              <a:t>ajout SYSOUT pour vérifier le comptage</a:t>
            </a:r>
          </a:p>
          <a:p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41714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81DCB1A-18D0-488B-9C45-9EF25B5676EB}"/>
              </a:ext>
            </a:extLst>
          </p:cNvPr>
          <p:cNvSpPr txBox="1"/>
          <p:nvPr/>
        </p:nvSpPr>
        <p:spPr>
          <a:xfrm>
            <a:off x="3291127" y="507238"/>
            <a:ext cx="560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Descriptif des problèmes rencontrés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9CF73-6F2B-4C9D-BEA1-9A2F9430D320}"/>
              </a:ext>
            </a:extLst>
          </p:cNvPr>
          <p:cNvSpPr txBox="1"/>
          <p:nvPr/>
        </p:nvSpPr>
        <p:spPr>
          <a:xfrm>
            <a:off x="390617" y="1580225"/>
            <a:ext cx="114433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problème 4 : </a:t>
            </a:r>
          </a:p>
          <a:p>
            <a:pPr lvl="1"/>
            <a:r>
              <a:rPr lang="fr-FR" sz="1600" dirty="0"/>
              <a:t>suppression ligne 21 / inutile</a:t>
            </a:r>
          </a:p>
          <a:p>
            <a:endParaRPr lang="fr-FR" u="sng" dirty="0"/>
          </a:p>
          <a:p>
            <a:r>
              <a:rPr lang="fr-FR" u="sng" dirty="0"/>
              <a:t>problème 5 :</a:t>
            </a:r>
          </a:p>
          <a:p>
            <a:pPr lvl="1"/>
            <a:r>
              <a:rPr lang="fr-FR" sz="1600" dirty="0"/>
              <a:t>ligne 18, variable </a:t>
            </a:r>
            <a:r>
              <a:rPr lang="fr-FR" sz="1600" dirty="0" err="1"/>
              <a:t>headcount</a:t>
            </a:r>
            <a:r>
              <a:rPr lang="fr-FR" sz="1600" dirty="0"/>
              <a:t> en doublon de la variable </a:t>
            </a:r>
            <a:r>
              <a:rPr lang="fr-FR" sz="1600" dirty="0" err="1"/>
              <a:t>headacheCount</a:t>
            </a:r>
            <a:r>
              <a:rPr lang="fr-FR" sz="1600" dirty="0"/>
              <a:t> ligne 8</a:t>
            </a:r>
          </a:p>
          <a:p>
            <a:endParaRPr lang="fr-FR" u="sng" dirty="0"/>
          </a:p>
          <a:p>
            <a:r>
              <a:rPr lang="fr-FR" u="sng" dirty="0"/>
              <a:t>résolution:</a:t>
            </a:r>
          </a:p>
          <a:p>
            <a:pPr lvl="1"/>
            <a:r>
              <a:rPr lang="fr-FR" sz="1600" dirty="0"/>
              <a:t>suppression variable </a:t>
            </a:r>
            <a:r>
              <a:rPr lang="fr-FR" sz="1600" dirty="0" err="1"/>
              <a:t>headCount</a:t>
            </a:r>
            <a:r>
              <a:rPr lang="fr-FR" sz="1600" dirty="0"/>
              <a:t> et remplacement de la variable </a:t>
            </a:r>
            <a:r>
              <a:rPr lang="fr-FR" sz="1600" dirty="0" err="1"/>
              <a:t>headCount</a:t>
            </a:r>
            <a:r>
              <a:rPr lang="fr-FR" sz="1600" dirty="0"/>
              <a:t> par </a:t>
            </a:r>
            <a:r>
              <a:rPr lang="fr-FR" sz="1600" dirty="0" err="1"/>
              <a:t>headacheCount</a:t>
            </a:r>
            <a:r>
              <a:rPr lang="fr-FR" sz="1600" dirty="0"/>
              <a:t> ligne 23 et 24</a:t>
            </a:r>
          </a:p>
          <a:p>
            <a:endParaRPr lang="fr-FR" u="sng" dirty="0"/>
          </a:p>
          <a:p>
            <a:r>
              <a:rPr lang="fr-FR" u="sng" dirty="0"/>
              <a:t>problème 6 :</a:t>
            </a:r>
          </a:p>
          <a:p>
            <a:pPr lvl="1"/>
            <a:r>
              <a:rPr lang="fr-FR" sz="1600" dirty="0"/>
              <a:t>le fichier </a:t>
            </a:r>
            <a:r>
              <a:rPr lang="fr-FR" sz="1600" dirty="0" err="1"/>
              <a:t>résult.out</a:t>
            </a:r>
            <a:r>
              <a:rPr lang="fr-FR" sz="1600" dirty="0"/>
              <a:t> ne se créer pas</a:t>
            </a:r>
          </a:p>
          <a:p>
            <a:endParaRPr lang="fr-FR" u="sng" dirty="0"/>
          </a:p>
          <a:p>
            <a:r>
              <a:rPr lang="fr-FR" u="sng" dirty="0"/>
              <a:t>résolution :</a:t>
            </a:r>
          </a:p>
          <a:p>
            <a:pPr lvl="1"/>
            <a:r>
              <a:rPr lang="fr-FR" sz="1600" dirty="0"/>
              <a:t>ajout du chemin où le fichier doit être créé.</a:t>
            </a:r>
          </a:p>
        </p:txBody>
      </p:sp>
    </p:spTree>
    <p:extLst>
      <p:ext uri="{BB962C8B-B14F-4D97-AF65-F5344CB8AC3E}">
        <p14:creationId xmlns:p14="http://schemas.microsoft.com/office/powerpoint/2010/main" val="242539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81DCB1A-18D0-488B-9C45-9EF25B5676EB}"/>
              </a:ext>
            </a:extLst>
          </p:cNvPr>
          <p:cNvSpPr txBox="1"/>
          <p:nvPr/>
        </p:nvSpPr>
        <p:spPr>
          <a:xfrm>
            <a:off x="3291127" y="507238"/>
            <a:ext cx="5609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Amélioration du Programme</a:t>
            </a:r>
          </a:p>
          <a:p>
            <a:pPr algn="ctr"/>
            <a:endParaRPr lang="fr-FR" sz="2800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9CF73-6F2B-4C9D-BEA1-9A2F9430D320}"/>
              </a:ext>
            </a:extLst>
          </p:cNvPr>
          <p:cNvSpPr txBox="1"/>
          <p:nvPr/>
        </p:nvSpPr>
        <p:spPr>
          <a:xfrm>
            <a:off x="374341" y="1520785"/>
            <a:ext cx="1144331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1 :</a:t>
            </a:r>
          </a:p>
          <a:p>
            <a:pPr lvl="1"/>
            <a:r>
              <a:rPr lang="fr-FR" sz="1600" dirty="0"/>
              <a:t>La première étape consiste à regarder toutes les classes pour comprendre le fonctionnement et savoir comment les implémenter dans le programme conformément aux attentes,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/>
              <a:t>Après le débuggage du programme, il apparait que l’interface </a:t>
            </a:r>
            <a:r>
              <a:rPr lang="fr-FR" sz="1600" dirty="0" err="1"/>
              <a:t>ISymptomReader</a:t>
            </a:r>
            <a:r>
              <a:rPr lang="fr-FR" sz="1600" dirty="0"/>
              <a:t> et la class </a:t>
            </a:r>
            <a:r>
              <a:rPr lang="fr-FR" sz="1600" dirty="0" err="1"/>
              <a:t>ReadSymptomDataFromFile</a:t>
            </a:r>
            <a:r>
              <a:rPr lang="fr-FR" sz="1600" dirty="0"/>
              <a:t> ne sont pas utilisés dans le programme.</a:t>
            </a:r>
          </a:p>
          <a:p>
            <a:pPr lvl="1"/>
            <a:endParaRPr lang="fr-FR" sz="1600" u="sng" dirty="0"/>
          </a:p>
          <a:p>
            <a:pPr lvl="1"/>
            <a:r>
              <a:rPr lang="fr-FR" sz="1600" dirty="0"/>
              <a:t>On peut constater que la class </a:t>
            </a:r>
            <a:r>
              <a:rPr lang="fr-FR" sz="1600" dirty="0" err="1"/>
              <a:t>ReadSymptomDataFromFile</a:t>
            </a:r>
            <a:r>
              <a:rPr lang="fr-FR" sz="1600" dirty="0"/>
              <a:t> implémente </a:t>
            </a:r>
            <a:r>
              <a:rPr lang="fr-FR" sz="1600" dirty="0" err="1"/>
              <a:t>ISymptomReader</a:t>
            </a:r>
            <a:r>
              <a:rPr lang="fr-FR" sz="1600" dirty="0"/>
              <a:t> qui est une interface retournant une </a:t>
            </a:r>
            <a:r>
              <a:rPr lang="fr-FR" sz="1600" dirty="0" err="1"/>
              <a:t>list</a:t>
            </a:r>
            <a:r>
              <a:rPr lang="fr-FR" sz="1600" dirty="0"/>
              <a:t> de String,</a:t>
            </a:r>
            <a:endParaRPr lang="fr-FR" dirty="0"/>
          </a:p>
          <a:p>
            <a:endParaRPr lang="fr-FR" u="sng" dirty="0"/>
          </a:p>
          <a:p>
            <a:r>
              <a:rPr lang="fr-FR" u="sng" dirty="0"/>
              <a:t>Etape 2 :</a:t>
            </a:r>
          </a:p>
          <a:p>
            <a:pPr lvl="1"/>
            <a:r>
              <a:rPr lang="fr-FR" sz="1600" dirty="0"/>
              <a:t>Dans la class </a:t>
            </a:r>
            <a:r>
              <a:rPr lang="fr-FR" sz="1600" dirty="0" err="1"/>
              <a:t>AnalyticsCounter</a:t>
            </a:r>
            <a:r>
              <a:rPr lang="fr-FR" sz="1600" dirty="0"/>
              <a:t> on créer la méthode start dans laquelle on instancie la class </a:t>
            </a:r>
            <a:r>
              <a:rPr lang="fr-FR" sz="1600" dirty="0" err="1"/>
              <a:t>ReadSymptomDataFromFile</a:t>
            </a:r>
            <a:r>
              <a:rPr lang="fr-FR" sz="1600" dirty="0"/>
              <a:t> en lui envoyant en paramètre le chemin vers le fichier à lire pour nous retourner les itérations sous forme de </a:t>
            </a:r>
            <a:r>
              <a:rPr lang="fr-FR" sz="1600" dirty="0" err="1"/>
              <a:t>list</a:t>
            </a:r>
            <a:endParaRPr lang="fr-FR" sz="1600" dirty="0"/>
          </a:p>
          <a:p>
            <a:endParaRPr lang="fr-FR" u="sng" dirty="0"/>
          </a:p>
          <a:p>
            <a:r>
              <a:rPr lang="fr-FR" u="sng" dirty="0"/>
              <a:t>Etape 3:</a:t>
            </a:r>
          </a:p>
          <a:p>
            <a:pPr lvl="1"/>
            <a:r>
              <a:rPr lang="fr-FR" sz="1600" dirty="0"/>
              <a:t>Une fois la liste retourné, il faut la classer par ordre alphabétique et compter le nombre des occurrences similaires.</a:t>
            </a:r>
          </a:p>
          <a:p>
            <a:pPr lvl="1"/>
            <a:r>
              <a:rPr lang="fr-FR" sz="1600" dirty="0"/>
              <a:t>Le tout se passe dans une </a:t>
            </a:r>
            <a:r>
              <a:rPr lang="fr-FR" sz="1600" dirty="0" err="1"/>
              <a:t>treeMap</a:t>
            </a:r>
            <a:r>
              <a:rPr lang="fr-FR" sz="1600" dirty="0"/>
              <a:t> qui permet d’enregistrer les occurrences en clé, d’incrémenter les valeurs pour faire le comptage et de classer le tout par ordre alphabétique,</a:t>
            </a:r>
          </a:p>
        </p:txBody>
      </p:sp>
    </p:spTree>
    <p:extLst>
      <p:ext uri="{BB962C8B-B14F-4D97-AF65-F5344CB8AC3E}">
        <p14:creationId xmlns:p14="http://schemas.microsoft.com/office/powerpoint/2010/main" val="300434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81DCB1A-18D0-488B-9C45-9EF25B5676EB}"/>
              </a:ext>
            </a:extLst>
          </p:cNvPr>
          <p:cNvSpPr txBox="1"/>
          <p:nvPr/>
        </p:nvSpPr>
        <p:spPr>
          <a:xfrm>
            <a:off x="3291127" y="1957347"/>
            <a:ext cx="5609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u="sng" dirty="0"/>
              <a:t>Amélioration du Programme</a:t>
            </a:r>
          </a:p>
          <a:p>
            <a:pPr algn="ctr"/>
            <a:endParaRPr lang="fr-FR" sz="2800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9CF73-6F2B-4C9D-BEA1-9A2F9430D320}"/>
              </a:ext>
            </a:extLst>
          </p:cNvPr>
          <p:cNvSpPr txBox="1"/>
          <p:nvPr/>
        </p:nvSpPr>
        <p:spPr>
          <a:xfrm>
            <a:off x="374341" y="2970894"/>
            <a:ext cx="11443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4 :</a:t>
            </a:r>
          </a:p>
          <a:p>
            <a:pPr lvl="1"/>
            <a:r>
              <a:rPr lang="fr-FR" sz="1600" dirty="0"/>
              <a:t>Une fois les valeurs compté et classés, il ne manque plus qu’a parcourir la </a:t>
            </a:r>
            <a:r>
              <a:rPr lang="fr-FR" sz="1600" dirty="0" err="1"/>
              <a:t>treeMap</a:t>
            </a:r>
            <a:r>
              <a:rPr lang="fr-FR" sz="1600" dirty="0"/>
              <a:t> pour récupérer les valeurs et les inscrire dans le fichier </a:t>
            </a:r>
            <a:r>
              <a:rPr lang="fr-FR" sz="1600" dirty="0" err="1"/>
              <a:t>result.out</a:t>
            </a:r>
            <a:endParaRPr lang="fr-FR" dirty="0"/>
          </a:p>
          <a:p>
            <a:endParaRPr lang="fr-FR" u="sng" dirty="0"/>
          </a:p>
          <a:p>
            <a:r>
              <a:rPr lang="fr-FR" u="sng" dirty="0"/>
              <a:t>Etape 5 :</a:t>
            </a:r>
          </a:p>
          <a:p>
            <a:pPr lvl="1"/>
            <a:r>
              <a:rPr lang="fr-FR" sz="1600" dirty="0"/>
              <a:t>Une fois le code fonctionnel, il ne reste plus qu’a appeler la méthode start dans le main, gérer les exceptions et finir la Java Doc</a:t>
            </a:r>
          </a:p>
          <a:p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86572849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287</TotalTime>
  <Words>489</Words>
  <Application>Microsoft Office PowerPoint</Application>
  <PresentationFormat>Grand écran</PresentationFormat>
  <Paragraphs>71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Colis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Manon Hell</dc:creator>
  <cp:lastModifiedBy>Manon Hell</cp:lastModifiedBy>
  <cp:revision>2</cp:revision>
  <dcterms:created xsi:type="dcterms:W3CDTF">2021-11-19T11:13:49Z</dcterms:created>
  <dcterms:modified xsi:type="dcterms:W3CDTF">2022-02-11T12:38:17Z</dcterms:modified>
</cp:coreProperties>
</file>