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5" r:id="rId17"/>
    <p:sldId id="271" r:id="rId18"/>
    <p:sldId id="273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9.png"/><Relationship Id="rId5" Type="http://schemas.openxmlformats.org/officeDocument/2006/relationships/image" Target="../media/image6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3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2.png"/><Relationship Id="rId21" Type="http://schemas.openxmlformats.org/officeDocument/2006/relationships/image" Target="../media/image108.png"/><Relationship Id="rId7" Type="http://schemas.openxmlformats.org/officeDocument/2006/relationships/image" Target="../media/image23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7.png"/><Relationship Id="rId5" Type="http://schemas.openxmlformats.org/officeDocument/2006/relationships/image" Target="../media/image63.png"/><Relationship Id="rId15" Type="http://schemas.openxmlformats.org/officeDocument/2006/relationships/image" Target="../media/image102.png"/><Relationship Id="rId10" Type="http://schemas.openxmlformats.org/officeDocument/2006/relationships/image" Target="../media/image98.png"/><Relationship Id="rId19" Type="http://schemas.openxmlformats.org/officeDocument/2006/relationships/image" Target="../media/image106.png"/><Relationship Id="rId4" Type="http://schemas.openxmlformats.org/officeDocument/2006/relationships/image" Target="../media/image3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12.png"/><Relationship Id="rId5" Type="http://schemas.openxmlformats.org/officeDocument/2006/relationships/image" Target="../media/image7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3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33.png"/><Relationship Id="rId7" Type="http://schemas.openxmlformats.org/officeDocument/2006/relationships/image" Target="../media/image23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3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38.png"/><Relationship Id="rId5" Type="http://schemas.openxmlformats.org/officeDocument/2006/relationships/image" Target="../media/image7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3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1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47.png"/><Relationship Id="rId5" Type="http://schemas.openxmlformats.org/officeDocument/2006/relationships/image" Target="../media/image7.png"/><Relationship Id="rId15" Type="http://schemas.openxmlformats.org/officeDocument/2006/relationships/image" Target="../media/image149.png"/><Relationship Id="rId10" Type="http://schemas.openxmlformats.org/officeDocument/2006/relationships/image" Target="../media/image146.png"/><Relationship Id="rId4" Type="http://schemas.openxmlformats.org/officeDocument/2006/relationships/image" Target="../media/image3.png"/><Relationship Id="rId9" Type="http://schemas.openxmlformats.org/officeDocument/2006/relationships/image" Target="../media/image136.png"/><Relationship Id="rId14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49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51.png"/><Relationship Id="rId5" Type="http://schemas.openxmlformats.org/officeDocument/2006/relationships/image" Target="../media/image7.png"/><Relationship Id="rId10" Type="http://schemas.openxmlformats.org/officeDocument/2006/relationships/image" Target="../media/image150.png"/><Relationship Id="rId4" Type="http://schemas.openxmlformats.org/officeDocument/2006/relationships/image" Target="../media/image3.png"/><Relationship Id="rId9" Type="http://schemas.openxmlformats.org/officeDocument/2006/relationships/image" Target="../media/image122.png"/><Relationship Id="rId14" Type="http://schemas.openxmlformats.org/officeDocument/2006/relationships/image" Target="../media/image1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18" Type="http://schemas.openxmlformats.org/officeDocument/2006/relationships/image" Target="../media/image155.png"/><Relationship Id="rId3" Type="http://schemas.openxmlformats.org/officeDocument/2006/relationships/image" Target="../media/image2.png"/><Relationship Id="rId21" Type="http://schemas.openxmlformats.org/officeDocument/2006/relationships/image" Target="../media/image157.png"/><Relationship Id="rId7" Type="http://schemas.openxmlformats.org/officeDocument/2006/relationships/image" Target="../media/image24.png"/><Relationship Id="rId12" Type="http://schemas.openxmlformats.org/officeDocument/2006/relationships/image" Target="../media/image89.png"/><Relationship Id="rId17" Type="http://schemas.openxmlformats.org/officeDocument/2006/relationships/image" Target="../media/image154.png"/><Relationship Id="rId2" Type="http://schemas.openxmlformats.org/officeDocument/2006/relationships/image" Target="../media/image1.png"/><Relationship Id="rId16" Type="http://schemas.openxmlformats.org/officeDocument/2006/relationships/image" Target="../media/image15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99.png"/><Relationship Id="rId5" Type="http://schemas.openxmlformats.org/officeDocument/2006/relationships/image" Target="../media/image7.png"/><Relationship Id="rId15" Type="http://schemas.openxmlformats.org/officeDocument/2006/relationships/image" Target="../media/image102.png"/><Relationship Id="rId10" Type="http://schemas.openxmlformats.org/officeDocument/2006/relationships/image" Target="../media/image87.png"/><Relationship Id="rId19" Type="http://schemas.openxmlformats.org/officeDocument/2006/relationships/image" Target="../media/image156.png"/><Relationship Id="rId4" Type="http://schemas.openxmlformats.org/officeDocument/2006/relationships/image" Target="../media/image3.png"/><Relationship Id="rId9" Type="http://schemas.openxmlformats.org/officeDocument/2006/relationships/image" Target="../media/image98.png"/><Relationship Id="rId14" Type="http://schemas.openxmlformats.org/officeDocument/2006/relationships/image" Target="../media/image101.png"/><Relationship Id="rId22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3.png"/><Relationship Id="rId9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7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0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2.png"/><Relationship Id="rId7" Type="http://schemas.openxmlformats.org/officeDocument/2006/relationships/image" Target="../media/image70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72.png"/><Relationship Id="rId5" Type="http://schemas.openxmlformats.org/officeDocument/2006/relationships/image" Target="../media/image63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8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2.png"/><Relationship Id="rId9" Type="http://schemas.openxmlformats.org/officeDocument/2006/relationships/image" Target="../media/image64.png"/><Relationship Id="rId1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010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100" y="2273300"/>
            <a:ext cx="6527800" cy="660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100" y="2197100"/>
            <a:ext cx="75311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55700" y="3467100"/>
            <a:ext cx="19913600" cy="33147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874000"/>
            <a:ext cx="17005300" cy="381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8432800"/>
            <a:ext cx="762000" cy="838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1400" y="8763000"/>
            <a:ext cx="67945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800100"/>
            <a:ext cx="2463800" cy="1257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2400" y="5791200"/>
            <a:ext cx="3670300" cy="609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9100" y="5829300"/>
            <a:ext cx="4914900" cy="6731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1500" y="2349500"/>
            <a:ext cx="4000500" cy="60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6700" y="2374900"/>
            <a:ext cx="4381500" cy="6731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2400" y="2336800"/>
            <a:ext cx="3670300" cy="609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2100" y="2374900"/>
            <a:ext cx="5029200" cy="6731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12400" y="3073400"/>
            <a:ext cx="6972300" cy="24511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12400" y="6502400"/>
            <a:ext cx="6972300" cy="23876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1500" y="3073400"/>
            <a:ext cx="6845300" cy="3086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41500" y="6400800"/>
            <a:ext cx="8115300" cy="2476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81200" y="6654800"/>
            <a:ext cx="7924800" cy="2476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7642EC-D588-418B-BABE-0DC279A2A0B9}"/>
              </a:ext>
            </a:extLst>
          </p:cNvPr>
          <p:cNvSpPr txBox="1"/>
          <p:nvPr/>
        </p:nvSpPr>
        <p:spPr>
          <a:xfrm>
            <a:off x="3356454" y="1129784"/>
            <a:ext cx="441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상품별 매출액 및 총 주문량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800100"/>
            <a:ext cx="2463800" cy="1257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6700" y="3035300"/>
            <a:ext cx="3733800" cy="6172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100" y="3035300"/>
            <a:ext cx="3962400" cy="61722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3700" y="2247900"/>
            <a:ext cx="3670300" cy="609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1100" y="2324100"/>
            <a:ext cx="4381500" cy="6731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55200" y="3035300"/>
            <a:ext cx="2882900" cy="6172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400" y="2247900"/>
            <a:ext cx="4318000" cy="6731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3400" y="2247900"/>
            <a:ext cx="3670300" cy="609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80500" y="2324100"/>
            <a:ext cx="42799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14300" y="2743200"/>
            <a:ext cx="4546600" cy="6604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506824" y="4327791"/>
            <a:ext cx="3746500" cy="408287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185900" y="3251200"/>
            <a:ext cx="2082800" cy="558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65200" y="3225800"/>
            <a:ext cx="2857500" cy="723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63800" y="9220200"/>
            <a:ext cx="5410200" cy="8255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811313C-C6C9-40CF-AEFB-D0EA98DA394C}"/>
              </a:ext>
            </a:extLst>
          </p:cNvPr>
          <p:cNvSpPr txBox="1"/>
          <p:nvPr/>
        </p:nvSpPr>
        <p:spPr>
          <a:xfrm>
            <a:off x="3356454" y="1129784"/>
            <a:ext cx="483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브랜드 당 재구매율 및 장바구니 삭제 건수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FE3E3A1-CB51-A090-D128-BF2B1FB8EC0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46700" y="3035768"/>
            <a:ext cx="3844770" cy="6171732"/>
          </a:xfrm>
          <a:prstGeom prst="rect">
            <a:avLst/>
          </a:prstGeom>
        </p:spPr>
      </p:pic>
      <p:pic>
        <p:nvPicPr>
          <p:cNvPr id="33" name="Picture 17">
            <a:extLst>
              <a:ext uri="{FF2B5EF4-FFF2-40B4-BE49-F238E27FC236}">
                <a16:creationId xmlns:a16="http://schemas.microsoft.com/office/drawing/2014/main" id="{BCEDC9DD-49B2-5025-9F0A-F9310B8214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1100" y="2215421"/>
            <a:ext cx="36703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9100" y="5740400"/>
            <a:ext cx="11303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400" y="863600"/>
            <a:ext cx="6261100" cy="1841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5400" y="2794000"/>
            <a:ext cx="7696200" cy="6223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500" y="4318000"/>
            <a:ext cx="6972300" cy="375260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07700" y="2641600"/>
            <a:ext cx="6184900" cy="638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4300" y="2679700"/>
            <a:ext cx="4191000" cy="863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06452" y="3644900"/>
            <a:ext cx="2997199" cy="4951373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4100" y="3200400"/>
            <a:ext cx="3784600" cy="889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3000" y="3213100"/>
            <a:ext cx="3429000" cy="876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200" y="3225800"/>
            <a:ext cx="698500" cy="698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35740" y="3644900"/>
            <a:ext cx="1940560" cy="48514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AD0A53-715A-48A2-976D-189702D606E3}"/>
              </a:ext>
            </a:extLst>
          </p:cNvPr>
          <p:cNvSpPr/>
          <p:nvPr/>
        </p:nvSpPr>
        <p:spPr>
          <a:xfrm>
            <a:off x="2209800" y="5295900"/>
            <a:ext cx="3505200" cy="152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800100"/>
            <a:ext cx="4749800" cy="1257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" y="2400300"/>
            <a:ext cx="9474200" cy="25146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7000" y="2362200"/>
            <a:ext cx="7302500" cy="292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5400" y="5511800"/>
            <a:ext cx="7150100" cy="546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5143500"/>
            <a:ext cx="3644900" cy="410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0600" y="5334000"/>
            <a:ext cx="2222500" cy="1930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0600" y="6108700"/>
            <a:ext cx="2222500" cy="1930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0600" y="6908800"/>
            <a:ext cx="2222500" cy="1930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2700" y="5168900"/>
            <a:ext cx="2679700" cy="546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89200" y="5880100"/>
            <a:ext cx="2044700" cy="3721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3800" y="5854700"/>
            <a:ext cx="1384300" cy="3886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0400" y="5969000"/>
            <a:ext cx="3467100" cy="4953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16600" y="6057900"/>
            <a:ext cx="3441700" cy="508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0400" y="6807200"/>
            <a:ext cx="3467100" cy="495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61000" y="6845300"/>
            <a:ext cx="3784600" cy="520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40400" y="7594600"/>
            <a:ext cx="3467100" cy="4953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84800" y="7645400"/>
            <a:ext cx="3873500" cy="520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34500" y="5334000"/>
            <a:ext cx="8191500" cy="4152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25000" y="5778500"/>
            <a:ext cx="79502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00100"/>
            <a:ext cx="1816100" cy="12446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91D660-B6DD-4B82-BFB6-B98C47F7F535}"/>
              </a:ext>
            </a:extLst>
          </p:cNvPr>
          <p:cNvGrpSpPr/>
          <p:nvPr/>
        </p:nvGrpSpPr>
        <p:grpSpPr>
          <a:xfrm>
            <a:off x="1341345" y="2839977"/>
            <a:ext cx="8743111" cy="6142313"/>
            <a:chOff x="2286000" y="3594100"/>
            <a:chExt cx="6019800" cy="422910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6000" y="3594100"/>
              <a:ext cx="6019800" cy="422910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00500" y="3670300"/>
              <a:ext cx="2476500" cy="91440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25700" y="4635500"/>
              <a:ext cx="5727700" cy="294640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00600" y="4864100"/>
              <a:ext cx="850900" cy="86360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75400" y="5067300"/>
              <a:ext cx="850900" cy="8636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5CB6F4-B17C-4A99-B879-4FBB42D056C6}"/>
              </a:ext>
            </a:extLst>
          </p:cNvPr>
          <p:cNvGrpSpPr/>
          <p:nvPr/>
        </p:nvGrpSpPr>
        <p:grpSpPr>
          <a:xfrm>
            <a:off x="10554583" y="2636801"/>
            <a:ext cx="6477000" cy="6604000"/>
            <a:chOff x="11051114" y="3765550"/>
            <a:chExt cx="6477000" cy="6604000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51114" y="3765550"/>
              <a:ext cx="6477000" cy="660400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033853" y="5105601"/>
              <a:ext cx="5335136" cy="4473561"/>
            </a:xfrm>
            <a:prstGeom prst="rect">
              <a:avLst/>
            </a:prstGeom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D14CD0-2CDE-4AEC-9B35-B097386D9D6E}"/>
                </a:ext>
              </a:extLst>
            </p:cNvPr>
            <p:cNvGrpSpPr/>
            <p:nvPr/>
          </p:nvGrpSpPr>
          <p:grpSpPr>
            <a:xfrm>
              <a:off x="12718274" y="4226169"/>
              <a:ext cx="3721100" cy="736600"/>
              <a:chOff x="12249604" y="3067050"/>
              <a:chExt cx="3721100" cy="736600"/>
            </a:xfrm>
          </p:grpSpPr>
          <p:pic>
            <p:nvPicPr>
              <p:cNvPr id="16" name="Picture 1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49604" y="3067050"/>
                <a:ext cx="3721100" cy="558800"/>
              </a:xfrm>
              <a:prstGeom prst="rect">
                <a:avLst/>
              </a:prstGeom>
            </p:spPr>
          </p:pic>
          <p:pic>
            <p:nvPicPr>
              <p:cNvPr id="21" name="Picture 21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72534" y="3067050"/>
                <a:ext cx="2921000" cy="736600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D53584-9C91-4357-A227-2CCA924AAE89}"/>
              </a:ext>
            </a:extLst>
          </p:cNvPr>
          <p:cNvSpPr/>
          <p:nvPr/>
        </p:nvSpPr>
        <p:spPr>
          <a:xfrm>
            <a:off x="11887200" y="4684515"/>
            <a:ext cx="2057400" cy="1541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52D5C0-07B9-400F-95DE-2D473E275FDA}"/>
              </a:ext>
            </a:extLst>
          </p:cNvPr>
          <p:cNvSpPr/>
          <p:nvPr/>
        </p:nvSpPr>
        <p:spPr>
          <a:xfrm>
            <a:off x="11839414" y="6830814"/>
            <a:ext cx="2057400" cy="1541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DE0DF-0F17-42EE-B330-E84A98F83D6C}"/>
              </a:ext>
            </a:extLst>
          </p:cNvPr>
          <p:cNvSpPr txBox="1"/>
          <p:nvPr/>
        </p:nvSpPr>
        <p:spPr>
          <a:xfrm>
            <a:off x="2689670" y="1119981"/>
            <a:ext cx="34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문제 정의</a:t>
            </a:r>
            <a:r>
              <a:rPr lang="en-US" altLang="ko-KR" dirty="0"/>
              <a:t>)</a:t>
            </a:r>
            <a:r>
              <a:rPr lang="ko-KR" altLang="en-US" dirty="0"/>
              <a:t>적절한 시간대 모색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00100"/>
            <a:ext cx="1879600" cy="12446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1C41CA-7DD9-4E93-B4FF-6FA61BAA4141}"/>
              </a:ext>
            </a:extLst>
          </p:cNvPr>
          <p:cNvGrpSpPr/>
          <p:nvPr/>
        </p:nvGrpSpPr>
        <p:grpSpPr>
          <a:xfrm>
            <a:off x="1397374" y="2906290"/>
            <a:ext cx="8610600" cy="6049219"/>
            <a:chOff x="2286000" y="3594100"/>
            <a:chExt cx="6019800" cy="422910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86000" y="3594100"/>
              <a:ext cx="6019800" cy="422910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3200" y="3670300"/>
              <a:ext cx="2489200" cy="91440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76500" y="4876800"/>
              <a:ext cx="5664200" cy="2552700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ED4827-769B-4065-930A-A00C27B0A959}"/>
              </a:ext>
            </a:extLst>
          </p:cNvPr>
          <p:cNvGrpSpPr/>
          <p:nvPr/>
        </p:nvGrpSpPr>
        <p:grpSpPr>
          <a:xfrm>
            <a:off x="10407650" y="2571749"/>
            <a:ext cx="6477000" cy="6718300"/>
            <a:chOff x="8966200" y="2616200"/>
            <a:chExt cx="6477000" cy="67183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E9C2807-BFB9-4B26-8A41-FB8E0FB275C5}"/>
                </a:ext>
              </a:extLst>
            </p:cNvPr>
            <p:cNvGrpSpPr/>
            <p:nvPr/>
          </p:nvGrpSpPr>
          <p:grpSpPr>
            <a:xfrm>
              <a:off x="8966200" y="2616200"/>
              <a:ext cx="6477000" cy="6718300"/>
              <a:chOff x="8966200" y="2616200"/>
              <a:chExt cx="6477000" cy="6718300"/>
            </a:xfrm>
          </p:grpSpPr>
          <p:pic>
            <p:nvPicPr>
              <p:cNvPr id="17" name="Picture 17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66200" y="2616200"/>
                <a:ext cx="6477000" cy="6604000"/>
              </a:xfrm>
              <a:prstGeom prst="rect">
                <a:avLst/>
              </a:prstGeom>
            </p:spPr>
          </p:pic>
          <p:pic>
            <p:nvPicPr>
              <p:cNvPr id="18" name="Picture 18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93300" y="3695700"/>
                <a:ext cx="5041900" cy="5638800"/>
              </a:xfrm>
              <a:prstGeom prst="rect">
                <a:avLst/>
              </a:prstGeom>
            </p:spPr>
          </p:pic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29900" y="3022600"/>
                <a:ext cx="3721100" cy="558800"/>
              </a:xfrm>
              <a:prstGeom prst="rect">
                <a:avLst/>
              </a:prstGeom>
            </p:spPr>
          </p:pic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049000" y="2997200"/>
              <a:ext cx="2921000" cy="736600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84BFF9-3F48-4267-A90E-FF39A152DD16}"/>
              </a:ext>
            </a:extLst>
          </p:cNvPr>
          <p:cNvSpPr/>
          <p:nvPr/>
        </p:nvSpPr>
        <p:spPr>
          <a:xfrm>
            <a:off x="11357162" y="4989315"/>
            <a:ext cx="2057400" cy="15418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CC3717-583E-42D7-B9E1-22AACB60C95B}"/>
              </a:ext>
            </a:extLst>
          </p:cNvPr>
          <p:cNvSpPr/>
          <p:nvPr/>
        </p:nvSpPr>
        <p:spPr>
          <a:xfrm>
            <a:off x="11334750" y="6948518"/>
            <a:ext cx="2381250" cy="17845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E2BD82-F163-480D-B8A6-0B588A78B5AD}"/>
              </a:ext>
            </a:extLst>
          </p:cNvPr>
          <p:cNvSpPr txBox="1"/>
          <p:nvPr/>
        </p:nvSpPr>
        <p:spPr>
          <a:xfrm>
            <a:off x="2689670" y="1119981"/>
            <a:ext cx="34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기타 방안</a:t>
            </a:r>
            <a:r>
              <a:rPr lang="en-US" altLang="ko-KR" dirty="0"/>
              <a:t>) </a:t>
            </a:r>
            <a:r>
              <a:rPr lang="ko-KR" altLang="en-US" dirty="0"/>
              <a:t>품목 별 프로모션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2400300"/>
            <a:ext cx="9474200" cy="25146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9700" y="5511800"/>
            <a:ext cx="7302500" cy="2921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3000" y="2400300"/>
            <a:ext cx="7340600" cy="6959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33100" y="3708400"/>
            <a:ext cx="6210300" cy="5257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77700" y="2806700"/>
            <a:ext cx="3721100" cy="558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09500" y="2781300"/>
            <a:ext cx="2921000" cy="7366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539921-6547-86D2-0BA2-9F43D040DD90}"/>
              </a:ext>
            </a:extLst>
          </p:cNvPr>
          <p:cNvSpPr/>
          <p:nvPr/>
        </p:nvSpPr>
        <p:spPr>
          <a:xfrm>
            <a:off x="11201400" y="5219700"/>
            <a:ext cx="1828800" cy="1397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9E8D4-BA97-74D2-2C08-419B6D25FE64}"/>
              </a:ext>
            </a:extLst>
          </p:cNvPr>
          <p:cNvSpPr txBox="1"/>
          <p:nvPr/>
        </p:nvSpPr>
        <p:spPr>
          <a:xfrm>
            <a:off x="2689670" y="1119981"/>
            <a:ext cx="34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기타 방안</a:t>
            </a:r>
            <a:r>
              <a:rPr lang="en-US" altLang="ko-KR" dirty="0"/>
              <a:t>)</a:t>
            </a:r>
            <a:r>
              <a:rPr lang="ko-KR" altLang="en-US" dirty="0"/>
              <a:t> 품목 별 프로모션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72A02EEB-E030-3472-8AB4-1E14CF87D8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3000" y="800100"/>
            <a:ext cx="18542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6700" y="3035300"/>
            <a:ext cx="3733800" cy="6172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100" y="3035300"/>
            <a:ext cx="3962400" cy="61722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3700" y="2311400"/>
            <a:ext cx="3670300" cy="609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1100" y="2324100"/>
            <a:ext cx="4381500" cy="673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300" y="2311400"/>
            <a:ext cx="4000500" cy="6096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55200" y="3035300"/>
            <a:ext cx="2882900" cy="6172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000" y="2336800"/>
            <a:ext cx="4318000" cy="6731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3400" y="2311400"/>
            <a:ext cx="3670300" cy="609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80500" y="2336800"/>
            <a:ext cx="42799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27000" y="3441700"/>
            <a:ext cx="4635500" cy="4445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452094" y="4626317"/>
            <a:ext cx="3817112" cy="2806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17600" y="3937000"/>
            <a:ext cx="3086100" cy="558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76300" y="3911600"/>
            <a:ext cx="3454400" cy="7366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63800" y="9220200"/>
            <a:ext cx="5410200" cy="8255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643F57-4861-4FE0-B116-90DAC71260F6}"/>
              </a:ext>
            </a:extLst>
          </p:cNvPr>
          <p:cNvSpPr/>
          <p:nvPr/>
        </p:nvSpPr>
        <p:spPr>
          <a:xfrm>
            <a:off x="13512800" y="6410823"/>
            <a:ext cx="1803400" cy="10427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9DD736-9425-4BAF-B810-E6A83BE033A0}"/>
              </a:ext>
            </a:extLst>
          </p:cNvPr>
          <p:cNvSpPr/>
          <p:nvPr/>
        </p:nvSpPr>
        <p:spPr>
          <a:xfrm>
            <a:off x="16611600" y="6031161"/>
            <a:ext cx="273050" cy="7753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7FA29F7C-2C1D-42E5-B12A-AD7203B22C2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3000" y="800100"/>
            <a:ext cx="1879600" cy="12446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6DFA74-85A2-45FA-9957-D821A0941757}"/>
              </a:ext>
            </a:extLst>
          </p:cNvPr>
          <p:cNvSpPr txBox="1"/>
          <p:nvPr/>
        </p:nvSpPr>
        <p:spPr>
          <a:xfrm>
            <a:off x="2689670" y="1119981"/>
            <a:ext cx="34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브랜드 별 프로모션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09FB64-81FF-3CAA-4A7E-C2DC47F8B09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46700" y="3035768"/>
            <a:ext cx="3844770" cy="61717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8432800"/>
            <a:ext cx="100584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8382000"/>
            <a:ext cx="9652000" cy="927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6200" y="3492500"/>
            <a:ext cx="15760700" cy="35179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874000"/>
            <a:ext cx="17005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0300" y="2565400"/>
            <a:ext cx="8001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774700"/>
            <a:ext cx="3035300" cy="12192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4798297-4E77-421D-A872-A4191344E085}"/>
              </a:ext>
            </a:extLst>
          </p:cNvPr>
          <p:cNvGrpSpPr/>
          <p:nvPr/>
        </p:nvGrpSpPr>
        <p:grpSpPr>
          <a:xfrm>
            <a:off x="990600" y="3467100"/>
            <a:ext cx="7975600" cy="1473200"/>
            <a:chOff x="990600" y="3467100"/>
            <a:chExt cx="7975600" cy="14732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8100" y="3467100"/>
              <a:ext cx="7658100" cy="9525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9500" y="3784600"/>
              <a:ext cx="1511300" cy="115570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0600" y="3467100"/>
              <a:ext cx="1638300" cy="127000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8900" y="3492500"/>
              <a:ext cx="965200" cy="457200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93B5EB-1017-4D58-BB6D-B9476D9E75A2}"/>
              </a:ext>
            </a:extLst>
          </p:cNvPr>
          <p:cNvGrpSpPr/>
          <p:nvPr/>
        </p:nvGrpSpPr>
        <p:grpSpPr>
          <a:xfrm>
            <a:off x="9029700" y="3467100"/>
            <a:ext cx="7950200" cy="1270000"/>
            <a:chOff x="9029700" y="3467100"/>
            <a:chExt cx="7950200" cy="1270000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1800" y="3467100"/>
              <a:ext cx="7658100" cy="95250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50500" y="3746500"/>
              <a:ext cx="2641600" cy="78740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29700" y="3467100"/>
              <a:ext cx="1689100" cy="127000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72600" y="3492500"/>
              <a:ext cx="965200" cy="45720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A41B47E-9FB1-415F-BEAC-A11027621C7B}"/>
              </a:ext>
            </a:extLst>
          </p:cNvPr>
          <p:cNvGrpSpPr/>
          <p:nvPr/>
        </p:nvGrpSpPr>
        <p:grpSpPr>
          <a:xfrm>
            <a:off x="1003300" y="5492750"/>
            <a:ext cx="7962900" cy="1473200"/>
            <a:chOff x="1003300" y="5359400"/>
            <a:chExt cx="7962900" cy="1473200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8100" y="5359400"/>
              <a:ext cx="7658100" cy="952500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9500" y="5676900"/>
              <a:ext cx="3746500" cy="1155700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3300" y="5359400"/>
              <a:ext cx="1676400" cy="1270000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58900" y="5384800"/>
              <a:ext cx="965200" cy="457200"/>
            </a:xfrm>
            <a:prstGeom prst="rect">
              <a:avLst/>
            </a:prstGeom>
          </p:spPr>
        </p:pic>
      </p:grp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7BFF003-34C1-4CD5-AC4A-FFA9EB16AF7F}"/>
              </a:ext>
            </a:extLst>
          </p:cNvPr>
          <p:cNvGrpSpPr/>
          <p:nvPr/>
        </p:nvGrpSpPr>
        <p:grpSpPr>
          <a:xfrm>
            <a:off x="9029700" y="5492750"/>
            <a:ext cx="7950200" cy="1473200"/>
            <a:chOff x="9029700" y="5359400"/>
            <a:chExt cx="7950200" cy="1473200"/>
          </a:xfrm>
        </p:grpSpPr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1800" y="5359400"/>
              <a:ext cx="7658100" cy="952500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63200" y="5676900"/>
              <a:ext cx="1511300" cy="1155700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029700" y="5359400"/>
              <a:ext cx="1689100" cy="1270000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72600" y="5384800"/>
              <a:ext cx="965200" cy="457200"/>
            </a:xfrm>
            <a:prstGeom prst="rect">
              <a:avLst/>
            </a:prstGeom>
          </p:spPr>
        </p:pic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40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5E0360-F130-4DB9-A308-2891F4E2932E}"/>
              </a:ext>
            </a:extLst>
          </p:cNvPr>
          <p:cNvGrpSpPr/>
          <p:nvPr/>
        </p:nvGrpSpPr>
        <p:grpSpPr>
          <a:xfrm>
            <a:off x="990600" y="7518400"/>
            <a:ext cx="7950200" cy="1270000"/>
            <a:chOff x="990600" y="7518400"/>
            <a:chExt cx="7950200" cy="1270000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2700" y="7518400"/>
              <a:ext cx="7658100" cy="952500"/>
            </a:xfrm>
            <a:prstGeom prst="rect">
              <a:avLst/>
            </a:prstGeom>
          </p:spPr>
        </p:pic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87600" y="7838888"/>
              <a:ext cx="927100" cy="749300"/>
            </a:xfrm>
            <a:prstGeom prst="rect">
              <a:avLst/>
            </a:prstGeom>
          </p:spPr>
        </p:pic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90600" y="7518400"/>
              <a:ext cx="1676400" cy="1270000"/>
            </a:xfrm>
            <a:prstGeom prst="rect">
              <a:avLst/>
            </a:prstGeom>
          </p:spPr>
        </p:pic>
        <p:pic>
          <p:nvPicPr>
            <p:cNvPr id="43" name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6200" y="7543800"/>
              <a:ext cx="965200" cy="457200"/>
            </a:xfrm>
            <a:prstGeom prst="rect">
              <a:avLst/>
            </a:prstGeom>
          </p:spPr>
        </p:pic>
      </p:grpSp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6324600"/>
            <a:ext cx="15468600" cy="229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100" y="7048500"/>
            <a:ext cx="14732000" cy="1041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1000" y="3911600"/>
            <a:ext cx="16205200" cy="2324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300" y="2463800"/>
            <a:ext cx="10541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00100"/>
            <a:ext cx="5321300" cy="1257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300" y="7493000"/>
            <a:ext cx="9753600" cy="1524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100" y="7162800"/>
            <a:ext cx="5346700" cy="800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000" y="7073900"/>
            <a:ext cx="1066800" cy="952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4700" y="7899400"/>
            <a:ext cx="8051800" cy="1117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5500" y="7251700"/>
            <a:ext cx="1993900" cy="11176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300" y="3124200"/>
            <a:ext cx="9753600" cy="1524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100" y="2794000"/>
            <a:ext cx="5346700" cy="800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7000" y="2705100"/>
            <a:ext cx="660400" cy="939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00" y="3543300"/>
            <a:ext cx="6019800" cy="1117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5500" y="2882900"/>
            <a:ext cx="1993900" cy="11176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300" y="5308600"/>
            <a:ext cx="9753600" cy="1524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100" y="4978400"/>
            <a:ext cx="5346700" cy="800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3000" y="4889500"/>
            <a:ext cx="1066800" cy="939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7400" y="5753100"/>
            <a:ext cx="5676900" cy="1447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5500" y="5067300"/>
            <a:ext cx="1993900" cy="11176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07800" y="2794000"/>
            <a:ext cx="5664200" cy="6248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242800" y="2781300"/>
            <a:ext cx="3987800" cy="9525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52200" y="3810000"/>
            <a:ext cx="3225800" cy="1854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001500" y="4216400"/>
            <a:ext cx="1612900" cy="9271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331700" y="4178300"/>
            <a:ext cx="1219200" cy="11176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52200" y="5257800"/>
            <a:ext cx="3225800" cy="18542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001500" y="5664200"/>
            <a:ext cx="1612900" cy="9271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153900" y="5626100"/>
            <a:ext cx="1587500" cy="1117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766800" y="4508500"/>
            <a:ext cx="406400" cy="3683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766800" y="7620000"/>
            <a:ext cx="406400" cy="3683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766800" y="5905500"/>
            <a:ext cx="406400" cy="368300"/>
          </a:xfrm>
          <a:prstGeom prst="rect">
            <a:avLst/>
          </a:prstGeom>
        </p:spPr>
      </p:pic>
      <p:grpSp>
        <p:nvGrpSpPr>
          <p:cNvPr id="45" name="Group 4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52200" y="6908800"/>
            <a:ext cx="3225800" cy="18542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001500" y="7315200"/>
            <a:ext cx="1612900" cy="9271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344400" y="7366000"/>
            <a:ext cx="1168400" cy="1587500"/>
          </a:xfrm>
          <a:prstGeom prst="rect">
            <a:avLst/>
          </a:prstGeom>
        </p:spPr>
      </p:pic>
      <p:grpSp>
        <p:nvGrpSpPr>
          <p:cNvPr id="50" name="Group 5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1" name="Group 5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17500" y="3810000"/>
            <a:ext cx="5257800" cy="18542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274800" y="4216400"/>
            <a:ext cx="2628900" cy="927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503400" y="4391011"/>
            <a:ext cx="2324100" cy="717579"/>
          </a:xfrm>
          <a:prstGeom prst="rect">
            <a:avLst/>
          </a:prstGeom>
        </p:spPr>
      </p:pic>
      <p:grpSp>
        <p:nvGrpSpPr>
          <p:cNvPr id="55" name="Group 5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6" name="Group 5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7" name="Picture 5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017500" y="5257800"/>
            <a:ext cx="5257800" cy="1854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262100" y="5664200"/>
            <a:ext cx="2628900" cy="9271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106650" y="5838811"/>
            <a:ext cx="1104900" cy="1163053"/>
          </a:xfrm>
          <a:prstGeom prst="rect">
            <a:avLst/>
          </a:prstGeom>
        </p:spPr>
      </p:pic>
      <p:grpSp>
        <p:nvGrpSpPr>
          <p:cNvPr id="60" name="Group 6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61" name="Group 6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2" name="Picture 6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992100" y="6934200"/>
            <a:ext cx="5257800" cy="18542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249400" y="7340600"/>
            <a:ext cx="2628900" cy="927100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583335" y="7560124"/>
            <a:ext cx="2019300" cy="10740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6324600"/>
            <a:ext cx="15468600" cy="229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" y="7023100"/>
            <a:ext cx="16522700" cy="1104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81100" y="3911600"/>
            <a:ext cx="16967200" cy="2324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300" y="2463800"/>
            <a:ext cx="1054100" cy="1333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9300" y="2374900"/>
            <a:ext cx="156210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800100"/>
            <a:ext cx="4165600" cy="1257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3378200"/>
            <a:ext cx="17145000" cy="2006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422900"/>
            <a:ext cx="15328900" cy="3937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200" y="5257800"/>
            <a:ext cx="1981200" cy="152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4900" y="5727700"/>
            <a:ext cx="2400300" cy="1041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3000" y="6540500"/>
            <a:ext cx="13652500" cy="32766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47000" y="2260600"/>
            <a:ext cx="2806700" cy="812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37500" y="1968500"/>
            <a:ext cx="2463800" cy="16637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E1B652-6C2B-4CAB-BB50-EB77F59D0BE7}"/>
              </a:ext>
            </a:extLst>
          </p:cNvPr>
          <p:cNvSpPr/>
          <p:nvPr/>
        </p:nvSpPr>
        <p:spPr>
          <a:xfrm>
            <a:off x="5486400" y="4762500"/>
            <a:ext cx="11506200" cy="1905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800100"/>
            <a:ext cx="2463800" cy="1257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8B30A8-ACEA-41A1-863F-383F6C89A523}"/>
              </a:ext>
            </a:extLst>
          </p:cNvPr>
          <p:cNvGrpSpPr/>
          <p:nvPr/>
        </p:nvGrpSpPr>
        <p:grpSpPr>
          <a:xfrm>
            <a:off x="2338288" y="6146800"/>
            <a:ext cx="5918200" cy="1701800"/>
            <a:chOff x="8940800" y="2171700"/>
            <a:chExt cx="5918200" cy="170180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40800" y="2171700"/>
              <a:ext cx="5803900" cy="124460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55100" y="2298700"/>
              <a:ext cx="5803900" cy="1574800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7388" y="2260660"/>
            <a:ext cx="6480000" cy="3333333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8501" y="2244972"/>
            <a:ext cx="6480000" cy="3349021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D30B52-9191-4FA1-8E65-FFEBD2B6C5F5}"/>
              </a:ext>
            </a:extLst>
          </p:cNvPr>
          <p:cNvGrpSpPr/>
          <p:nvPr/>
        </p:nvGrpSpPr>
        <p:grpSpPr>
          <a:xfrm>
            <a:off x="9926551" y="6146800"/>
            <a:ext cx="5803900" cy="1689100"/>
            <a:chOff x="8940800" y="7988300"/>
            <a:chExt cx="5803900" cy="1689100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40800" y="7988300"/>
              <a:ext cx="5803900" cy="124460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55100" y="8102600"/>
              <a:ext cx="5626100" cy="1574800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94500" y="7710574"/>
            <a:ext cx="4902200" cy="178735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D528C5-A314-468F-81BD-95D0046D95E3}"/>
              </a:ext>
            </a:extLst>
          </p:cNvPr>
          <p:cNvSpPr/>
          <p:nvPr/>
        </p:nvSpPr>
        <p:spPr>
          <a:xfrm>
            <a:off x="5029200" y="2857500"/>
            <a:ext cx="381000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90D0DD-7F92-4EE1-BEC9-4A6798F7E8A2}"/>
              </a:ext>
            </a:extLst>
          </p:cNvPr>
          <p:cNvSpPr/>
          <p:nvPr/>
        </p:nvSpPr>
        <p:spPr>
          <a:xfrm>
            <a:off x="12638001" y="2959100"/>
            <a:ext cx="381000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A8FBE8-4E9C-4DDD-ADCA-D6E6E705D110}"/>
              </a:ext>
            </a:extLst>
          </p:cNvPr>
          <p:cNvSpPr txBox="1"/>
          <p:nvPr/>
        </p:nvSpPr>
        <p:spPr>
          <a:xfrm>
            <a:off x="3356455" y="112978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시간 별 구매 건수 및 매출액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800100"/>
            <a:ext cx="2463800" cy="1257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100" y="5689600"/>
            <a:ext cx="5422900" cy="297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5900" y="3022600"/>
            <a:ext cx="2895600" cy="1028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5600" y="3022600"/>
            <a:ext cx="11468100" cy="1041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0800" y="2273300"/>
            <a:ext cx="2032000" cy="596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2400" y="2273300"/>
            <a:ext cx="2590800" cy="5969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0300" y="4406900"/>
            <a:ext cx="6870700" cy="5041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73200" y="2247900"/>
            <a:ext cx="1981200" cy="876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4000" y="2247900"/>
            <a:ext cx="2578100" cy="876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5900" y="4521200"/>
            <a:ext cx="7759700" cy="4787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200" y="4381500"/>
            <a:ext cx="1727200" cy="1333500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D8B98F94-F061-46E5-B18C-8B243306A092}"/>
              </a:ext>
            </a:extLst>
          </p:cNvPr>
          <p:cNvSpPr/>
          <p:nvPr/>
        </p:nvSpPr>
        <p:spPr>
          <a:xfrm>
            <a:off x="2463800" y="3707000"/>
            <a:ext cx="533400" cy="3714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6F319D9-3134-431E-8097-F0FC6A792F4A}"/>
              </a:ext>
            </a:extLst>
          </p:cNvPr>
          <p:cNvSpPr/>
          <p:nvPr/>
        </p:nvSpPr>
        <p:spPr>
          <a:xfrm>
            <a:off x="15798800" y="4876613"/>
            <a:ext cx="533400" cy="3714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7D1BF7A-093B-4454-8C8C-B80EA40E40AA}"/>
              </a:ext>
            </a:extLst>
          </p:cNvPr>
          <p:cNvSpPr/>
          <p:nvPr/>
        </p:nvSpPr>
        <p:spPr>
          <a:xfrm>
            <a:off x="15392400" y="3713256"/>
            <a:ext cx="533400" cy="3714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8EAEBA6-A46F-468D-B7A1-5DE7CCF037FA}"/>
              </a:ext>
            </a:extLst>
          </p:cNvPr>
          <p:cNvSpPr/>
          <p:nvPr/>
        </p:nvSpPr>
        <p:spPr>
          <a:xfrm>
            <a:off x="12687300" y="3731558"/>
            <a:ext cx="533400" cy="3714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31FC39AF-7959-4BAE-9F91-B00A44890586}"/>
              </a:ext>
            </a:extLst>
          </p:cNvPr>
          <p:cNvSpPr/>
          <p:nvPr/>
        </p:nvSpPr>
        <p:spPr>
          <a:xfrm>
            <a:off x="9451041" y="3741737"/>
            <a:ext cx="533400" cy="37147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4002CCC-DD1F-41CE-81A7-BE923A6FC4B7}"/>
              </a:ext>
            </a:extLst>
          </p:cNvPr>
          <p:cNvGrpSpPr/>
          <p:nvPr/>
        </p:nvGrpSpPr>
        <p:grpSpPr>
          <a:xfrm>
            <a:off x="2781300" y="5134288"/>
            <a:ext cx="5715000" cy="3862708"/>
            <a:chOff x="2667000" y="5016500"/>
            <a:chExt cx="6121400" cy="4137389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667000" y="5016500"/>
              <a:ext cx="6121400" cy="4137389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29F46FF-C0B3-4718-B5C2-C5006D6C4EA1}"/>
                </a:ext>
              </a:extLst>
            </p:cNvPr>
            <p:cNvSpPr/>
            <p:nvPr/>
          </p:nvSpPr>
          <p:spPr>
            <a:xfrm>
              <a:off x="3130550" y="6858000"/>
              <a:ext cx="1670050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25">
              <a:extLst>
                <a:ext uri="{FF2B5EF4-FFF2-40B4-BE49-F238E27FC236}">
                  <a16:creationId xmlns:a16="http://schemas.microsoft.com/office/drawing/2014/main" id="{CA2D7CB8-A2CC-4518-86F6-856B7B6A3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2490" t="76807" r="89211" b="15826"/>
            <a:stretch/>
          </p:blipFill>
          <p:spPr>
            <a:xfrm>
              <a:off x="3124200" y="6896100"/>
              <a:ext cx="508000" cy="304800"/>
            </a:xfrm>
            <a:prstGeom prst="rect">
              <a:avLst/>
            </a:prstGeom>
          </p:spPr>
        </p:pic>
        <p:pic>
          <p:nvPicPr>
            <p:cNvPr id="37" name="Picture 25">
              <a:extLst>
                <a:ext uri="{FF2B5EF4-FFF2-40B4-BE49-F238E27FC236}">
                  <a16:creationId xmlns:a16="http://schemas.microsoft.com/office/drawing/2014/main" id="{9719BC42-3528-4FC7-8A7B-6841ED26D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7676" t="43895" r="56225" b="46589"/>
            <a:stretch/>
          </p:blipFill>
          <p:spPr>
            <a:xfrm>
              <a:off x="3669506" y="6831625"/>
              <a:ext cx="2209800" cy="3937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352A55-08EB-497C-BC59-973C8472EC94}"/>
              </a:ext>
            </a:extLst>
          </p:cNvPr>
          <p:cNvSpPr txBox="1"/>
          <p:nvPr/>
        </p:nvSpPr>
        <p:spPr>
          <a:xfrm>
            <a:off x="3356455" y="112978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총 구매건수</a:t>
            </a:r>
            <a:r>
              <a:rPr lang="en-US" altLang="ko-KR" dirty="0"/>
              <a:t>, </a:t>
            </a:r>
            <a:r>
              <a:rPr lang="ko-KR" altLang="en-US" dirty="0" err="1"/>
              <a:t>유저별</a:t>
            </a:r>
            <a:r>
              <a:rPr lang="ko-KR" altLang="en-US" dirty="0"/>
              <a:t> 구매건수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5">
            <a:extLst>
              <a:ext uri="{FF2B5EF4-FFF2-40B4-BE49-F238E27FC236}">
                <a16:creationId xmlns:a16="http://schemas.microsoft.com/office/drawing/2014/main" id="{AF3FDAF9-E0DE-41FD-97AB-BA7D38FB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82600"/>
            <a:ext cx="17335500" cy="93345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89900" y="-4089400"/>
            <a:ext cx="34671000" cy="1866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57200"/>
            <a:ext cx="17335500" cy="9334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00" y="800100"/>
            <a:ext cx="2463800" cy="12573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943100"/>
            <a:ext cx="17005300" cy="381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405100" y="1295400"/>
            <a:ext cx="13589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4600" y="762000"/>
            <a:ext cx="800100" cy="1016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83E9FA-CC6D-4A95-94E5-7FE839556834}"/>
              </a:ext>
            </a:extLst>
          </p:cNvPr>
          <p:cNvGrpSpPr/>
          <p:nvPr/>
        </p:nvGrpSpPr>
        <p:grpSpPr>
          <a:xfrm>
            <a:off x="2450353" y="6457630"/>
            <a:ext cx="5842000" cy="1701800"/>
            <a:chOff x="8940800" y="2171700"/>
            <a:chExt cx="5842000" cy="170180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40800" y="2171700"/>
              <a:ext cx="5803900" cy="124460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55100" y="2298700"/>
              <a:ext cx="5727700" cy="1574800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65587" y="2533650"/>
            <a:ext cx="6480000" cy="3453333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7674" y="2536634"/>
            <a:ext cx="6840000" cy="345035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329150-207B-4AF5-9F0C-1E2D64EC0B9B}"/>
              </a:ext>
            </a:extLst>
          </p:cNvPr>
          <p:cNvGrpSpPr/>
          <p:nvPr/>
        </p:nvGrpSpPr>
        <p:grpSpPr>
          <a:xfrm>
            <a:off x="10033749" y="6457630"/>
            <a:ext cx="5803900" cy="1689100"/>
            <a:chOff x="8940800" y="7988300"/>
            <a:chExt cx="5803900" cy="1689100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40800" y="7988300"/>
              <a:ext cx="5803900" cy="124460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55100" y="8102600"/>
              <a:ext cx="5588000" cy="1574800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804900" y="2082053"/>
            <a:ext cx="3860800" cy="762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7749" y="7966131"/>
            <a:ext cx="5415702" cy="2075734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4F0556A-CA48-4E11-8710-F3284639E574}"/>
              </a:ext>
            </a:extLst>
          </p:cNvPr>
          <p:cNvSpPr/>
          <p:nvPr/>
        </p:nvSpPr>
        <p:spPr>
          <a:xfrm>
            <a:off x="5746851" y="8000947"/>
            <a:ext cx="689298" cy="5163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85F916C-93D5-46DC-9486-1FDDDD304686}"/>
              </a:ext>
            </a:extLst>
          </p:cNvPr>
          <p:cNvSpPr/>
          <p:nvPr/>
        </p:nvSpPr>
        <p:spPr>
          <a:xfrm>
            <a:off x="5746851" y="8716321"/>
            <a:ext cx="689298" cy="51634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34EF0C-8719-4A23-8041-06CEF4A7594A}"/>
              </a:ext>
            </a:extLst>
          </p:cNvPr>
          <p:cNvCxnSpPr/>
          <p:nvPr/>
        </p:nvCxnSpPr>
        <p:spPr>
          <a:xfrm>
            <a:off x="8412822" y="8517295"/>
            <a:ext cx="1052087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CE71FA-4651-4769-B55F-464540D19C40}"/>
              </a:ext>
            </a:extLst>
          </p:cNvPr>
          <p:cNvCxnSpPr/>
          <p:nvPr/>
        </p:nvCxnSpPr>
        <p:spPr>
          <a:xfrm>
            <a:off x="8412822" y="9264870"/>
            <a:ext cx="1052087" cy="0"/>
          </a:xfrm>
          <a:prstGeom prst="line">
            <a:avLst/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E228B6-14F3-4FE2-ACB9-C95D457D6CE7}"/>
              </a:ext>
            </a:extLst>
          </p:cNvPr>
          <p:cNvSpPr/>
          <p:nvPr/>
        </p:nvSpPr>
        <p:spPr>
          <a:xfrm>
            <a:off x="5047503" y="3269930"/>
            <a:ext cx="381000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AFC894-05D2-4464-B7A1-AA2151D2AB84}"/>
              </a:ext>
            </a:extLst>
          </p:cNvPr>
          <p:cNvSpPr/>
          <p:nvPr/>
        </p:nvSpPr>
        <p:spPr>
          <a:xfrm>
            <a:off x="12817674" y="3273234"/>
            <a:ext cx="381000" cy="2286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4790A9-CD78-4568-9BA9-CE697E56DF81}"/>
              </a:ext>
            </a:extLst>
          </p:cNvPr>
          <p:cNvSpPr txBox="1"/>
          <p:nvPr/>
        </p:nvSpPr>
        <p:spPr>
          <a:xfrm>
            <a:off x="3356454" y="1129784"/>
            <a:ext cx="441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충성 고객 시간 별 구매 건수 및 매출액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64</Words>
  <Application>Microsoft Office PowerPoint</Application>
  <PresentationFormat>사용자 지정</PresentationFormat>
  <Paragraphs>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1404</cp:lastModifiedBy>
  <cp:revision>22</cp:revision>
  <dcterms:created xsi:type="dcterms:W3CDTF">2006-08-16T00:00:00Z</dcterms:created>
  <dcterms:modified xsi:type="dcterms:W3CDTF">2025-05-22T19:55:01Z</dcterms:modified>
</cp:coreProperties>
</file>