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6"/>
  </p:notesMasterIdLst>
  <p:handoutMasterIdLst>
    <p:handoutMasterId r:id="rId27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  <p:sldId id="30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32" d="100"/>
          <a:sy n="132" d="100"/>
        </p:scale>
        <p:origin x="132" y="4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err="1"/>
            <a:t>Vintage</a:t>
          </a:r>
          <a:endParaRPr lang="pl-PL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External</a:t>
          </a:r>
          <a:r>
            <a:rPr lang="pl-PL"/>
            <a:t> </a:t>
          </a:r>
          <a:r>
            <a:rPr lang="pl-PL" err="1"/>
            <a:t>libs</a:t>
          </a:r>
          <a:endParaRPr lang="pl-PL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err="1"/>
            <a:t>Old</a:t>
          </a:r>
          <a:r>
            <a:rPr lang="pl-PL"/>
            <a:t> </a:t>
          </a:r>
          <a:r>
            <a:rPr lang="pl-PL" err="1"/>
            <a:t>tests</a:t>
          </a:r>
          <a:r>
            <a:rPr lang="pl-PL"/>
            <a:t> (</a:t>
          </a:r>
          <a:r>
            <a:rPr lang="pl-PL" err="1"/>
            <a:t>Junit</a:t>
          </a:r>
          <a:r>
            <a:rPr lang="pl-PL"/>
            <a:t>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/>
            <a:t>New </a:t>
          </a:r>
          <a:r>
            <a:rPr lang="pl-PL" err="1"/>
            <a:t>Tests</a:t>
          </a:r>
          <a:endParaRPr lang="pl-PL"/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Wiremock</a:t>
          </a:r>
          <a:r>
            <a:rPr lang="pl-PL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IDE, </a:t>
          </a:r>
          <a:r>
            <a:rPr lang="pl-PL" err="1">
              <a:solidFill>
                <a:schemeClr val="bg1"/>
              </a:solidFill>
            </a:rPr>
            <a:t>maven</a:t>
          </a:r>
          <a:r>
            <a:rPr lang="pl-PL">
              <a:solidFill>
                <a:schemeClr val="bg1"/>
              </a:solidFill>
            </a:rPr>
            <a:t>, </a:t>
          </a:r>
          <a:r>
            <a:rPr lang="pl-PL" err="1">
              <a:solidFill>
                <a:schemeClr val="bg1"/>
              </a:solidFill>
            </a:rPr>
            <a:t>gradle</a:t>
          </a:r>
          <a:r>
            <a:rPr lang="pl-PL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Test </a:t>
          </a:r>
          <a:r>
            <a:rPr lang="pl-PL" err="1">
              <a:solidFill>
                <a:schemeClr val="bg1"/>
              </a:solidFill>
            </a:rPr>
            <a:t>code</a:t>
          </a:r>
          <a:endParaRPr lang="pl-PL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err="1"/>
            <a:t>DynamicNode</a:t>
          </a:r>
          <a:endParaRPr lang="pl-PL"/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err="1"/>
            <a:t>DynamicContainer</a:t>
          </a:r>
          <a:endParaRPr lang="pl-PL"/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/>
            <a:t>DynamicTest</a:t>
          </a:r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Test </a:t>
          </a:r>
          <a:r>
            <a:rPr lang="pl-PL" sz="2000" kern="1200" err="1">
              <a:solidFill>
                <a:schemeClr val="bg1"/>
              </a:solidFill>
            </a:rPr>
            <a:t>code</a:t>
          </a:r>
          <a:endParaRPr lang="pl-PL" sz="2000" kern="120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IDE, </a:t>
          </a:r>
          <a:r>
            <a:rPr lang="pl-PL" sz="2000" kern="1200" err="1">
              <a:solidFill>
                <a:schemeClr val="bg1"/>
              </a:solidFill>
            </a:rPr>
            <a:t>maven</a:t>
          </a:r>
          <a:r>
            <a:rPr lang="pl-PL" sz="2000" kern="1200">
              <a:solidFill>
                <a:schemeClr val="bg1"/>
              </a:solidFill>
            </a:rPr>
            <a:t>, </a:t>
          </a:r>
          <a:r>
            <a:rPr lang="pl-PL" sz="2000" kern="1200" err="1">
              <a:solidFill>
                <a:schemeClr val="bg1"/>
              </a:solidFill>
            </a:rPr>
            <a:t>gradle</a:t>
          </a:r>
          <a:r>
            <a:rPr lang="pl-PL" sz="2000" kern="120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Vintage</a:t>
          </a:r>
          <a:endParaRPr lang="pl-PL" sz="1400" kern="120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Old</a:t>
          </a:r>
          <a:r>
            <a:rPr lang="pl-PL" sz="1400" kern="1200"/>
            <a:t> </a:t>
          </a:r>
          <a:r>
            <a:rPr lang="pl-PL" sz="1400" kern="1200" err="1"/>
            <a:t>tests</a:t>
          </a:r>
          <a:r>
            <a:rPr lang="pl-PL" sz="1400" kern="1200"/>
            <a:t> (</a:t>
          </a:r>
          <a:r>
            <a:rPr lang="pl-PL" sz="1400" kern="1200" err="1"/>
            <a:t>Junit</a:t>
          </a:r>
          <a:r>
            <a:rPr lang="pl-PL" sz="1400" kern="1200"/>
            <a:t>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New </a:t>
          </a:r>
          <a:r>
            <a:rPr lang="pl-PL" sz="1400" kern="1200" err="1"/>
            <a:t>Tests</a:t>
          </a:r>
          <a:endParaRPr lang="pl-PL" sz="1400" kern="1200"/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External</a:t>
          </a:r>
          <a:r>
            <a:rPr lang="pl-PL" sz="1400" kern="1200"/>
            <a:t> </a:t>
          </a:r>
          <a:r>
            <a:rPr lang="pl-PL" sz="1400" kern="1200" err="1"/>
            <a:t>libs</a:t>
          </a:r>
          <a:endParaRPr lang="pl-PL" sz="1400" kern="120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Wiremock</a:t>
          </a:r>
          <a:r>
            <a:rPr lang="pl-PL" sz="1400" kern="120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DynamicNode</a:t>
          </a:r>
          <a:endParaRPr lang="pl-PL" sz="1900" kern="1200" dirty="0"/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DynamicTest</a:t>
          </a:r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DynamicContainer</a:t>
          </a:r>
          <a:endParaRPr lang="pl-PL" sz="1900" kern="1200" dirty="0"/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07.01.2020</a:t>
            </a:fld>
            <a:endParaRPr lang="pl-PL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07.01.2020</a:t>
            </a:fld>
            <a:endParaRPr lang="pl-PL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07.01.2020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JUNIT 5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/>
              <a:t>Basics: Test </a:t>
            </a:r>
            <a:r>
              <a:rPr lang="pl-PL" sz="2800" err="1"/>
              <a:t>Naming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err="1"/>
              <a:t>Change</a:t>
            </a:r>
            <a:r>
              <a:rPr lang="pl-PL" sz="2800"/>
              <a:t> </a:t>
            </a:r>
            <a:r>
              <a:rPr lang="pl-PL" sz="2800" err="1"/>
              <a:t>default</a:t>
            </a:r>
            <a:r>
              <a:rPr lang="pl-PL" sz="2800"/>
              <a:t> </a:t>
            </a:r>
            <a:r>
              <a:rPr lang="pl-PL" sz="2800" err="1"/>
              <a:t>name</a:t>
            </a:r>
            <a:endParaRPr lang="pl-PL" sz="2800"/>
          </a:p>
          <a:p>
            <a:r>
              <a:rPr lang="pl-PL" sz="2800"/>
              <a:t>@</a:t>
            </a:r>
            <a:r>
              <a:rPr lang="pl-PL" sz="2800" err="1"/>
              <a:t>DisplayName</a:t>
            </a:r>
            <a:r>
              <a:rPr lang="pl-PL" sz="2800"/>
              <a:t> (for standard </a:t>
            </a:r>
            <a:r>
              <a:rPr lang="pl-PL" sz="2800" err="1"/>
              <a:t>tests</a:t>
            </a:r>
            <a:r>
              <a:rPr lang="pl-PL" sz="2800"/>
              <a:t>)</a:t>
            </a:r>
          </a:p>
          <a:p>
            <a:r>
              <a:rPr lang="pl-PL" sz="2800" err="1"/>
              <a:t>Mostly</a:t>
            </a:r>
            <a:r>
              <a:rPr lang="pl-PL" sz="2800"/>
              <a:t> </a:t>
            </a:r>
            <a:r>
              <a:rPr lang="pl-PL" sz="2800" err="1"/>
              <a:t>used</a:t>
            </a:r>
            <a:r>
              <a:rPr lang="pl-PL" sz="2800"/>
              <a:t> in </a:t>
            </a:r>
            <a:r>
              <a:rPr lang="pl-PL" sz="2800" err="1"/>
              <a:t>Dynamic</a:t>
            </a:r>
            <a:r>
              <a:rPr lang="pl-PL" sz="2800"/>
              <a:t> / </a:t>
            </a:r>
            <a:r>
              <a:rPr lang="pl-PL" sz="2800" err="1"/>
              <a:t>Parameterized</a:t>
            </a:r>
            <a:r>
              <a:rPr lang="pl-PL" sz="2800"/>
              <a:t> </a:t>
            </a:r>
            <a:r>
              <a:rPr lang="pl-PL" sz="2800" err="1"/>
              <a:t>Tests</a:t>
            </a:r>
            <a:endParaRPr lang="pl-PL" sz="2800"/>
          </a:p>
          <a:p>
            <a:pPr marL="0" indent="0">
              <a:buNone/>
            </a:pPr>
            <a:endParaRPr lang="pl-PL" sz="2800"/>
          </a:p>
          <a:p>
            <a:pPr marL="0" indent="0">
              <a:buNone/>
            </a:pP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Basics: Test </a:t>
            </a:r>
            <a:r>
              <a:rPr lang="pl-PL" err="1"/>
              <a:t>Lifecyce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</a:t>
            </a:r>
            <a:r>
              <a:rPr lang="pl-PL" altLang="pl-PL" sz="2400" err="1"/>
              <a:t>BeforeAll</a:t>
            </a:r>
            <a:endParaRPr lang="pl-PL" altLang="pl-PL" sz="240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</a:t>
            </a:r>
            <a:r>
              <a:rPr lang="pl-PL" altLang="pl-PL" sz="2400" err="1"/>
              <a:t>BeforeEach</a:t>
            </a:r>
            <a:endParaRPr lang="pl-PL" altLang="pl-PL" sz="240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</a:t>
            </a:r>
            <a:r>
              <a:rPr lang="pl-PL" altLang="pl-PL" sz="2400" err="1"/>
              <a:t>AfterEach</a:t>
            </a:r>
            <a:endParaRPr lang="pl-PL" altLang="pl-PL" sz="240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</a:t>
            </a:r>
            <a:r>
              <a:rPr lang="pl-PL" altLang="pl-PL" sz="2400" err="1"/>
              <a:t>AfterAll</a:t>
            </a:r>
            <a:endParaRPr lang="pl-PL" altLang="pl-PL" sz="24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Basics: </a:t>
            </a:r>
            <a:r>
              <a:rPr lang="pl-PL" err="1"/>
              <a:t>Nested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Using </a:t>
            </a:r>
            <a:r>
              <a:rPr lang="pl-PL" altLang="pl-PL" sz="2400" err="1"/>
              <a:t>inner</a:t>
            </a:r>
            <a:r>
              <a:rPr lang="pl-PL" altLang="pl-PL" sz="2400"/>
              <a:t> </a:t>
            </a:r>
            <a:r>
              <a:rPr lang="pl-PL" altLang="pl-PL" sz="2400" err="1"/>
              <a:t>classes</a:t>
            </a:r>
            <a:r>
              <a:rPr lang="pl-PL" altLang="pl-PL" sz="2400"/>
              <a:t>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 `</a:t>
            </a:r>
            <a:r>
              <a:rPr lang="pl-PL" altLang="pl-PL" sz="2400" err="1"/>
              <a:t>similar</a:t>
            </a:r>
            <a:r>
              <a:rPr lang="pl-PL" altLang="pl-PL" sz="2400"/>
              <a:t>` to </a:t>
            </a:r>
            <a:r>
              <a:rPr lang="pl-PL" altLang="pl-PL" sz="2400" err="1"/>
              <a:t>describe</a:t>
            </a:r>
            <a:r>
              <a:rPr lang="pl-PL" altLang="pl-PL" sz="2400"/>
              <a:t> &amp; </a:t>
            </a:r>
            <a:r>
              <a:rPr lang="pl-PL" altLang="pl-PL" sz="2400" err="1"/>
              <a:t>it</a:t>
            </a:r>
            <a:r>
              <a:rPr lang="pl-PL" altLang="pl-PL" sz="2400"/>
              <a:t>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@</a:t>
            </a:r>
            <a:r>
              <a:rPr lang="pl-PL" altLang="pl-PL" sz="2400" err="1"/>
              <a:t>BeforeAll</a:t>
            </a:r>
            <a:r>
              <a:rPr lang="pl-PL" altLang="pl-PL" sz="2400"/>
              <a:t> / @</a:t>
            </a:r>
            <a:r>
              <a:rPr lang="pl-PL" altLang="pl-PL" sz="2400" err="1"/>
              <a:t>AfterAll</a:t>
            </a:r>
            <a:r>
              <a:rPr lang="pl-PL" altLang="pl-PL" sz="2400"/>
              <a:t> </a:t>
            </a:r>
            <a:r>
              <a:rPr lang="pl-PL" altLang="pl-PL" sz="2400" err="1"/>
              <a:t>works</a:t>
            </a:r>
            <a:r>
              <a:rPr lang="pl-PL" altLang="pl-PL" sz="2400"/>
              <a:t> </a:t>
            </a:r>
            <a:r>
              <a:rPr lang="pl-PL" altLang="pl-PL" sz="2400" err="1"/>
              <a:t>without</a:t>
            </a:r>
            <a:r>
              <a:rPr lang="pl-PL" altLang="pl-PL" sz="2400"/>
              <a:t> </a:t>
            </a:r>
            <a:r>
              <a:rPr lang="pl-PL" altLang="pl-PL" sz="2400" err="1"/>
              <a:t>change</a:t>
            </a:r>
            <a:endParaRPr lang="pl-PL" altLang="pl-PL" sz="240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err="1"/>
              <a:t>Custom</a:t>
            </a:r>
            <a:r>
              <a:rPr lang="pl-PL" altLang="pl-PL" sz="2400"/>
              <a:t> `</a:t>
            </a:r>
            <a:r>
              <a:rPr lang="pl-PL" altLang="pl-PL" sz="2400" err="1"/>
              <a:t>extending</a:t>
            </a:r>
            <a:r>
              <a:rPr lang="pl-PL" altLang="pl-PL" sz="2400"/>
              <a:t>` of @</a:t>
            </a:r>
            <a:r>
              <a:rPr lang="pl-PL" altLang="pl-PL" sz="2400" err="1"/>
              <a:t>BeforeEach</a:t>
            </a:r>
            <a:r>
              <a:rPr lang="pl-PL" altLang="pl-PL" sz="2400"/>
              <a:t> / @</a:t>
            </a:r>
            <a:r>
              <a:rPr lang="pl-PL" altLang="pl-PL" sz="2400" err="1"/>
              <a:t>AfterEach</a:t>
            </a:r>
            <a:endParaRPr lang="pl-PL" altLang="pl-PL" sz="240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err="1"/>
              <a:t>Logical</a:t>
            </a:r>
            <a:r>
              <a:rPr lang="pl-PL" altLang="pl-PL" sz="2400"/>
              <a:t> </a:t>
            </a:r>
            <a:r>
              <a:rPr lang="pl-PL" altLang="pl-PL" sz="2400" err="1"/>
              <a:t>grouping</a:t>
            </a:r>
            <a:endParaRPr lang="pl-PL" altLang="pl-PL" sz="240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Basics: </a:t>
            </a:r>
            <a:r>
              <a:rPr lang="pl-PL" err="1"/>
              <a:t>Tags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 Test </a:t>
            </a:r>
            <a:r>
              <a:rPr lang="pl-PL" altLang="pl-PL" sz="2400" err="1"/>
              <a:t>grouping</a:t>
            </a:r>
            <a:r>
              <a:rPr lang="pl-PL" altLang="pl-PL" sz="2400"/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/>
              <a:t>Junit4 @</a:t>
            </a:r>
            <a:r>
              <a:rPr lang="pl-PL" altLang="pl-PL" sz="2400" err="1"/>
              <a:t>IncludeCategory</a:t>
            </a:r>
            <a:r>
              <a:rPr lang="pl-PL" altLang="pl-PL" sz="2400"/>
              <a:t> / @</a:t>
            </a:r>
            <a:r>
              <a:rPr lang="pl-PL" altLang="pl-PL" sz="2400" err="1"/>
              <a:t>ExcludeCategory</a:t>
            </a: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Conditional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/>
              <a:t>@</a:t>
            </a:r>
            <a:r>
              <a:rPr lang="pl-PL" sz="2000" err="1"/>
              <a:t>Disabled</a:t>
            </a:r>
            <a:endParaRPr lang="pl-PL" sz="2000"/>
          </a:p>
          <a:p>
            <a:r>
              <a:rPr lang="pl-PL" sz="2000"/>
              <a:t>@</a:t>
            </a:r>
            <a:r>
              <a:rPr lang="pl-PL" sz="2000" err="1"/>
              <a:t>DisabledOnOs</a:t>
            </a:r>
            <a:r>
              <a:rPr lang="pl-PL" sz="2000"/>
              <a:t> / @</a:t>
            </a:r>
            <a:r>
              <a:rPr lang="pl-PL" sz="2000" err="1"/>
              <a:t>EnabledOnOs</a:t>
            </a:r>
            <a:endParaRPr lang="pl-PL" sz="2000"/>
          </a:p>
          <a:p>
            <a:r>
              <a:rPr lang="pl-PL" sz="2000"/>
              <a:t>@</a:t>
            </a:r>
            <a:r>
              <a:rPr lang="pl-PL" sz="2000" err="1"/>
              <a:t>DisabledOnJre</a:t>
            </a:r>
            <a:r>
              <a:rPr lang="pl-PL" sz="2000"/>
              <a:t> / @</a:t>
            </a:r>
            <a:r>
              <a:rPr lang="pl-PL" sz="2000" err="1"/>
              <a:t>EnabledOnJre</a:t>
            </a:r>
            <a:endParaRPr lang="pl-PL" sz="2000"/>
          </a:p>
          <a:p>
            <a:r>
              <a:rPr lang="pl-PL" sz="2000"/>
              <a:t>@</a:t>
            </a:r>
            <a:r>
              <a:rPr lang="pl-PL" sz="2000" err="1"/>
              <a:t>DisabledIfSystemProperty</a:t>
            </a:r>
            <a:r>
              <a:rPr lang="pl-PL" sz="2000"/>
              <a:t> / @</a:t>
            </a:r>
            <a:r>
              <a:rPr lang="pl-PL" sz="2000" err="1"/>
              <a:t>EnabledIfSystemProperty</a:t>
            </a:r>
            <a:endParaRPr lang="pl-PL" sz="2000"/>
          </a:p>
          <a:p>
            <a:r>
              <a:rPr lang="pl-PL" sz="2000"/>
              <a:t>@</a:t>
            </a:r>
            <a:r>
              <a:rPr lang="pl-PL" sz="2000" err="1"/>
              <a:t>DisabledIfEnvironmentVariable</a:t>
            </a:r>
            <a:r>
              <a:rPr lang="pl-PL" sz="2000"/>
              <a:t> / @</a:t>
            </a:r>
            <a:r>
              <a:rPr lang="pl-PL" sz="2000" err="1"/>
              <a:t>EnabledIfEnvironmentVariable</a:t>
            </a:r>
            <a:endParaRPr lang="pl-PL" sz="2000"/>
          </a:p>
          <a:p>
            <a:r>
              <a:rPr lang="pl-PL" sz="2000"/>
              <a:t>Test </a:t>
            </a:r>
            <a:r>
              <a:rPr lang="pl-PL" sz="2000" err="1"/>
              <a:t>Extention</a:t>
            </a:r>
            <a:r>
              <a:rPr lang="pl-PL" sz="2000"/>
              <a:t> 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Dynamic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/>
              <a:t>We </a:t>
            </a:r>
            <a:r>
              <a:rPr lang="pl-PL" sz="2400" err="1"/>
              <a:t>can</a:t>
            </a:r>
            <a:r>
              <a:rPr lang="pl-PL" sz="2400"/>
              <a:t> </a:t>
            </a:r>
            <a:r>
              <a:rPr lang="pl-PL" sz="2400" err="1"/>
              <a:t>add</a:t>
            </a:r>
            <a:r>
              <a:rPr lang="pl-PL" sz="2400"/>
              <a:t> test </a:t>
            </a:r>
            <a:r>
              <a:rPr lang="pl-PL" sz="2400" err="1"/>
              <a:t>at</a:t>
            </a:r>
            <a:r>
              <a:rPr lang="pl-PL" sz="2400"/>
              <a:t> </a:t>
            </a:r>
            <a:r>
              <a:rPr lang="pl-PL" sz="2400" err="1"/>
              <a:t>runtime</a:t>
            </a:r>
            <a:endParaRPr lang="pl-PL" sz="2400"/>
          </a:p>
          <a:p>
            <a:r>
              <a:rPr lang="pl-PL" sz="2400"/>
              <a:t>We </a:t>
            </a:r>
            <a:r>
              <a:rPr lang="pl-PL" sz="2400" err="1"/>
              <a:t>can</a:t>
            </a:r>
            <a:r>
              <a:rPr lang="pl-PL" sz="2400"/>
              <a:t> </a:t>
            </a:r>
            <a:r>
              <a:rPr lang="pl-PL" sz="2400" err="1"/>
              <a:t>generate</a:t>
            </a:r>
            <a:r>
              <a:rPr lang="pl-PL" sz="2400"/>
              <a:t> </a:t>
            </a:r>
            <a:r>
              <a:rPr lang="pl-PL" sz="2400" err="1"/>
              <a:t>tests</a:t>
            </a:r>
            <a:r>
              <a:rPr lang="pl-PL" sz="2400"/>
              <a:t> </a:t>
            </a:r>
            <a:r>
              <a:rPr lang="pl-PL" sz="2400" err="1"/>
              <a:t>instead</a:t>
            </a:r>
            <a:r>
              <a:rPr lang="pl-PL" sz="2400"/>
              <a:t> </a:t>
            </a:r>
            <a:r>
              <a:rPr lang="pl-PL" sz="2400" err="1"/>
              <a:t>copy</a:t>
            </a:r>
            <a:r>
              <a:rPr lang="pl-PL" sz="2400"/>
              <a:t> / </a:t>
            </a:r>
            <a:r>
              <a:rPr lang="pl-PL" sz="2400" err="1"/>
              <a:t>paste</a:t>
            </a:r>
            <a:endParaRPr lang="pl-PL" sz="240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err="1"/>
              <a:t>Parameterized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/>
              <a:t>org.junit.jupiter:junit-jupiter-params:5*  (5.5.2)</a:t>
            </a:r>
          </a:p>
          <a:p>
            <a:endParaRPr lang="pl-PL" sz="2400"/>
          </a:p>
          <a:p>
            <a:r>
              <a:rPr lang="pl-PL" sz="2400" err="1"/>
              <a:t>Instad</a:t>
            </a:r>
            <a:r>
              <a:rPr lang="pl-PL" sz="2400"/>
              <a:t> </a:t>
            </a:r>
            <a:r>
              <a:rPr lang="pl-PL" sz="2400" err="1"/>
              <a:t>Generate</a:t>
            </a:r>
            <a:r>
              <a:rPr lang="pl-PL" sz="2400"/>
              <a:t> </a:t>
            </a:r>
            <a:r>
              <a:rPr lang="pl-PL" sz="2400" err="1"/>
              <a:t>Tests</a:t>
            </a:r>
            <a:r>
              <a:rPr lang="pl-PL" sz="2400"/>
              <a:t> – pass </a:t>
            </a:r>
            <a:r>
              <a:rPr lang="pl-PL" sz="2400" err="1"/>
              <a:t>parameters</a:t>
            </a:r>
            <a:r>
              <a:rPr lang="pl-PL" sz="2400"/>
              <a:t> to </a:t>
            </a:r>
            <a:r>
              <a:rPr lang="pl-PL" sz="2400" err="1"/>
              <a:t>tests</a:t>
            </a:r>
            <a:r>
              <a:rPr lang="pl-PL" sz="2400"/>
              <a:t> </a:t>
            </a:r>
          </a:p>
          <a:p>
            <a:r>
              <a:rPr lang="pl-PL" sz="2400"/>
              <a:t>@</a:t>
            </a:r>
            <a:r>
              <a:rPr lang="pl-PL" sz="2400" err="1"/>
              <a:t>ParameterizedTest</a:t>
            </a:r>
            <a:endParaRPr lang="pl-PL" sz="2400"/>
          </a:p>
          <a:p>
            <a:r>
              <a:rPr lang="pl-PL" sz="2400" err="1"/>
              <a:t>Some</a:t>
            </a:r>
            <a:r>
              <a:rPr lang="pl-PL" sz="2400"/>
              <a:t> </a:t>
            </a:r>
            <a:r>
              <a:rPr lang="pl-PL" sz="2400" err="1"/>
              <a:t>kind</a:t>
            </a:r>
            <a:r>
              <a:rPr lang="pl-PL" sz="2400"/>
              <a:t> of </a:t>
            </a:r>
            <a:r>
              <a:rPr lang="pl-PL" sz="2400" err="1"/>
              <a:t>source</a:t>
            </a:r>
            <a:r>
              <a:rPr lang="pl-PL" sz="2400"/>
              <a:t> of </a:t>
            </a:r>
            <a:r>
              <a:rPr lang="pl-PL" sz="2400" err="1"/>
              <a:t>parameters</a:t>
            </a:r>
            <a:endParaRPr lang="pl-PL" sz="2400"/>
          </a:p>
          <a:p>
            <a:endParaRPr lang="pl-PL" sz="24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Test Extension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err="1"/>
              <a:t>Extention</a:t>
            </a:r>
            <a:r>
              <a:rPr lang="pl-PL" sz="2000"/>
              <a:t> </a:t>
            </a:r>
            <a:r>
              <a:rPr lang="pl-PL" sz="2000" err="1"/>
              <a:t>points</a:t>
            </a:r>
            <a:r>
              <a:rPr lang="pl-PL" sz="2000"/>
              <a:t> (</a:t>
            </a:r>
            <a:r>
              <a:rPr lang="pl-PL" sz="2000" err="1"/>
              <a:t>Lifecycle</a:t>
            </a:r>
            <a:r>
              <a:rPr lang="pl-PL" sz="2000"/>
              <a:t> </a:t>
            </a:r>
            <a:r>
              <a:rPr lang="pl-PL" sz="2000" err="1"/>
              <a:t>annotation</a:t>
            </a:r>
            <a:r>
              <a:rPr lang="pl-PL" sz="2000"/>
              <a:t> + much </a:t>
            </a:r>
            <a:r>
              <a:rPr lang="pl-PL" sz="2000" err="1"/>
              <a:t>more</a:t>
            </a:r>
            <a:r>
              <a:rPr lang="pl-PL" sz="2000"/>
              <a:t>)</a:t>
            </a:r>
          </a:p>
          <a:p>
            <a:r>
              <a:rPr lang="pl-PL" sz="2000"/>
              <a:t>Extension </a:t>
            </a:r>
            <a:r>
              <a:rPr lang="pl-PL" sz="2000" err="1"/>
              <a:t>Context</a:t>
            </a:r>
            <a:endParaRPr lang="pl-PL" sz="2000"/>
          </a:p>
          <a:p>
            <a:r>
              <a:rPr lang="pl-PL" sz="2000"/>
              <a:t>Extensions :</a:t>
            </a:r>
          </a:p>
          <a:p>
            <a:pPr lvl="1"/>
            <a:r>
              <a:rPr lang="pl-PL" sz="2000" err="1"/>
              <a:t>Stateless</a:t>
            </a:r>
            <a:endParaRPr lang="pl-PL" sz="2000"/>
          </a:p>
          <a:p>
            <a:pPr lvl="1"/>
            <a:r>
              <a:rPr lang="pl-PL" sz="2000" err="1"/>
              <a:t>Use</a:t>
            </a:r>
            <a:r>
              <a:rPr lang="pl-PL" sz="2000"/>
              <a:t> Extension </a:t>
            </a:r>
            <a:r>
              <a:rPr lang="pl-PL" sz="2000" err="1"/>
              <a:t>Context</a:t>
            </a:r>
            <a:r>
              <a:rPr lang="pl-PL" sz="2000"/>
              <a:t> </a:t>
            </a:r>
            <a:r>
              <a:rPr lang="pl-PL" sz="2000" err="1"/>
              <a:t>Store</a:t>
            </a:r>
            <a:r>
              <a:rPr lang="pl-PL" sz="2000"/>
              <a:t> </a:t>
            </a:r>
            <a:r>
              <a:rPr lang="pl-PL" sz="2000" err="1"/>
              <a:t>which</a:t>
            </a:r>
            <a:r>
              <a:rPr lang="pl-PL" sz="2000"/>
              <a:t>:</a:t>
            </a:r>
          </a:p>
          <a:p>
            <a:pPr lvl="2"/>
            <a:r>
              <a:rPr lang="pl-PL" sz="2000" err="1"/>
              <a:t>use</a:t>
            </a:r>
            <a:r>
              <a:rPr lang="pl-PL" sz="2000"/>
              <a:t> </a:t>
            </a:r>
            <a:r>
              <a:rPr lang="pl-PL" sz="2000" err="1"/>
              <a:t>namespace</a:t>
            </a:r>
            <a:r>
              <a:rPr lang="pl-PL" sz="2000"/>
              <a:t> to </a:t>
            </a:r>
            <a:r>
              <a:rPr lang="pl-PL" sz="2000" err="1"/>
              <a:t>separate</a:t>
            </a:r>
            <a:r>
              <a:rPr lang="pl-PL" sz="2000"/>
              <a:t> </a:t>
            </a:r>
            <a:r>
              <a:rPr lang="pl-PL" sz="2000" err="1"/>
              <a:t>extentions</a:t>
            </a:r>
            <a:r>
              <a:rPr lang="pl-PL" sz="2000"/>
              <a:t> data</a:t>
            </a:r>
          </a:p>
          <a:p>
            <a:pPr lvl="2"/>
            <a:r>
              <a:rPr lang="pl-PL" sz="2000" err="1"/>
              <a:t>Use</a:t>
            </a:r>
            <a:r>
              <a:rPr lang="pl-PL" sz="2000"/>
              <a:t> hierarchy for </a:t>
            </a:r>
            <a:r>
              <a:rPr lang="pl-PL" sz="2000" err="1"/>
              <a:t>parent</a:t>
            </a:r>
            <a:r>
              <a:rPr lang="pl-PL" sz="2000"/>
              <a:t> / </a:t>
            </a:r>
            <a:r>
              <a:rPr lang="pl-PL" sz="2000" err="1"/>
              <a:t>child</a:t>
            </a:r>
            <a:r>
              <a:rPr lang="pl-PL" sz="2000"/>
              <a:t> test </a:t>
            </a:r>
            <a:r>
              <a:rPr lang="pl-PL" sz="2000" err="1"/>
              <a:t>node</a:t>
            </a:r>
            <a:r>
              <a:rPr lang="pl-PL" sz="2000"/>
              <a:t> data</a:t>
            </a:r>
          </a:p>
          <a:p>
            <a:pPr lvl="2"/>
            <a:r>
              <a:rPr lang="pl-PL" sz="2000"/>
              <a:t>In the end </a:t>
            </a:r>
            <a:r>
              <a:rPr lang="pl-PL" sz="2000" err="1"/>
              <a:t>works</a:t>
            </a:r>
            <a:r>
              <a:rPr lang="pl-PL" sz="2000"/>
              <a:t> </a:t>
            </a:r>
            <a:r>
              <a:rPr lang="pl-PL" sz="2000" err="1"/>
              <a:t>like</a:t>
            </a:r>
            <a:r>
              <a:rPr lang="pl-PL" sz="2000"/>
              <a:t> </a:t>
            </a:r>
            <a:r>
              <a:rPr lang="pl-PL" sz="2000" err="1"/>
              <a:t>hash</a:t>
            </a:r>
            <a:r>
              <a:rPr lang="pl-PL" sz="2000"/>
              <a:t> map </a:t>
            </a:r>
            <a:r>
              <a:rPr lang="pl-PL" sz="2000">
                <a:sym typeface="Wingdings" panose="05000000000000000000" pitchFamily="2" charset="2"/>
              </a:rPr>
              <a:t> </a:t>
            </a:r>
            <a:endParaRPr lang="pl-PL" sz="2000"/>
          </a:p>
          <a:p>
            <a:pPr lvl="1"/>
            <a:r>
              <a:rPr lang="pl-PL" sz="2000"/>
              <a:t>Spring, </a:t>
            </a:r>
            <a:r>
              <a:rPr lang="pl-PL" sz="2000" err="1"/>
              <a:t>Mockito</a:t>
            </a:r>
            <a:r>
              <a:rPr lang="pl-PL" sz="2000"/>
              <a:t>, </a:t>
            </a:r>
            <a:r>
              <a:rPr lang="pl-PL" sz="2000" err="1"/>
              <a:t>Wiremock</a:t>
            </a:r>
            <a:r>
              <a:rPr lang="pl-PL" sz="2000"/>
              <a:t> etc. </a:t>
            </a:r>
            <a:r>
              <a:rPr lang="pl-PL" sz="2000" err="1"/>
              <a:t>tests</a:t>
            </a:r>
            <a:r>
              <a:rPr lang="pl-PL" sz="2000"/>
              <a:t> </a:t>
            </a:r>
            <a:r>
              <a:rPr lang="pl-PL" sz="2000" err="1"/>
              <a:t>based</a:t>
            </a:r>
            <a:r>
              <a:rPr lang="pl-PL" sz="2000"/>
              <a:t> </a:t>
            </a:r>
            <a:r>
              <a:rPr lang="pl-PL" sz="2000" err="1"/>
              <a:t>now</a:t>
            </a:r>
            <a:r>
              <a:rPr lang="pl-PL" sz="2000"/>
              <a:t> on Extensions</a:t>
            </a:r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Migration </a:t>
            </a:r>
            <a:r>
              <a:rPr lang="pl-PL" err="1"/>
              <a:t>Junit</a:t>
            </a:r>
            <a:r>
              <a:rPr lang="pl-PL"/>
              <a:t>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508000" lvl="1" indent="-342900">
              <a:buFont typeface="+mj-lt"/>
              <a:buAutoNum type="arabicPeriod"/>
            </a:pPr>
            <a:r>
              <a:rPr lang="pl-PL"/>
              <a:t>New </a:t>
            </a:r>
            <a:r>
              <a:rPr lang="pl-PL" err="1"/>
              <a:t>tests</a:t>
            </a:r>
            <a:r>
              <a:rPr lang="pl-PL"/>
              <a:t> in Junit-5, </a:t>
            </a:r>
            <a:r>
              <a:rPr lang="pl-PL" err="1"/>
              <a:t>old</a:t>
            </a:r>
            <a:r>
              <a:rPr lang="pl-PL"/>
              <a:t> </a:t>
            </a:r>
            <a:r>
              <a:rPr lang="pl-PL" err="1"/>
              <a:t>tests</a:t>
            </a:r>
            <a:r>
              <a:rPr lang="pl-PL"/>
              <a:t> </a:t>
            </a:r>
            <a:r>
              <a:rPr lang="pl-PL" err="1"/>
              <a:t>runned</a:t>
            </a:r>
            <a:r>
              <a:rPr lang="pl-PL"/>
              <a:t> by </a:t>
            </a:r>
            <a:r>
              <a:rPr lang="pl-PL" err="1"/>
              <a:t>vintage</a:t>
            </a:r>
            <a:r>
              <a:rPr lang="pl-PL"/>
              <a:t> </a:t>
            </a:r>
            <a:r>
              <a:rPr lang="pl-PL" err="1"/>
              <a:t>engine</a:t>
            </a:r>
            <a:endParaRPr lang="pl-PL"/>
          </a:p>
          <a:p>
            <a:pPr marL="508000" lvl="1" indent="-342900">
              <a:buFont typeface="+mj-lt"/>
              <a:buAutoNum type="arabicPeriod"/>
            </a:pPr>
            <a:r>
              <a:rPr lang="pl-PL" err="1"/>
              <a:t>Migrate</a:t>
            </a:r>
            <a:r>
              <a:rPr lang="pl-PL"/>
              <a:t> </a:t>
            </a:r>
            <a:r>
              <a:rPr lang="pl-PL" err="1"/>
              <a:t>simple</a:t>
            </a:r>
            <a:r>
              <a:rPr lang="pl-PL"/>
              <a:t> test:</a:t>
            </a:r>
          </a:p>
          <a:p>
            <a:pPr lvl="2"/>
            <a:r>
              <a:rPr lang="pl-PL" err="1"/>
              <a:t>Change</a:t>
            </a:r>
            <a:r>
              <a:rPr lang="pl-PL"/>
              <a:t> import </a:t>
            </a:r>
            <a:r>
              <a:rPr lang="pl-PL" err="1"/>
              <a:t>statements</a:t>
            </a:r>
            <a:r>
              <a:rPr lang="pl-PL"/>
              <a:t> for @Test and ‚</a:t>
            </a:r>
            <a:r>
              <a:rPr lang="pl-PL" err="1"/>
              <a:t>assertThat</a:t>
            </a:r>
            <a:r>
              <a:rPr lang="pl-PL"/>
              <a:t>’ </a:t>
            </a:r>
            <a:r>
              <a:rPr lang="pl-PL" err="1"/>
              <a:t>assertions</a:t>
            </a:r>
            <a:endParaRPr lang="pl-PL"/>
          </a:p>
          <a:p>
            <a:pPr lvl="2"/>
            <a:r>
              <a:rPr lang="pl-PL" err="1"/>
              <a:t>Remove</a:t>
            </a:r>
            <a:r>
              <a:rPr lang="pl-PL"/>
              <a:t> </a:t>
            </a:r>
            <a:r>
              <a:rPr lang="pl-PL" err="1"/>
              <a:t>expect</a:t>
            </a:r>
            <a:r>
              <a:rPr lang="pl-PL"/>
              <a:t> from test -&gt; </a:t>
            </a:r>
            <a:r>
              <a:rPr lang="pl-PL" err="1"/>
              <a:t>introduce</a:t>
            </a:r>
            <a:r>
              <a:rPr lang="pl-PL"/>
              <a:t> `</a:t>
            </a:r>
            <a:r>
              <a:rPr lang="pl-PL" err="1"/>
              <a:t>assertThrows</a:t>
            </a:r>
            <a:r>
              <a:rPr lang="pl-PL"/>
              <a:t>`</a:t>
            </a:r>
          </a:p>
          <a:p>
            <a:pPr lvl="2"/>
            <a:r>
              <a:rPr lang="pl-PL" err="1"/>
              <a:t>Change</a:t>
            </a:r>
            <a:r>
              <a:rPr lang="pl-PL"/>
              <a:t>  </a:t>
            </a:r>
            <a:r>
              <a:rPr lang="pl-PL" err="1"/>
              <a:t>lifecycle</a:t>
            </a:r>
            <a:r>
              <a:rPr lang="pl-PL"/>
              <a:t> </a:t>
            </a:r>
            <a:r>
              <a:rPr lang="pl-PL" err="1"/>
              <a:t>annotation</a:t>
            </a:r>
            <a:r>
              <a:rPr lang="pl-PL"/>
              <a:t>, </a:t>
            </a:r>
            <a:r>
              <a:rPr lang="pl-PL" err="1"/>
              <a:t>f.e</a:t>
            </a:r>
            <a:r>
              <a:rPr lang="pl-PL"/>
              <a:t>. @</a:t>
            </a:r>
            <a:r>
              <a:rPr lang="pl-PL" err="1"/>
              <a:t>Before</a:t>
            </a:r>
            <a:r>
              <a:rPr lang="pl-PL"/>
              <a:t> -&gt; @</a:t>
            </a:r>
            <a:r>
              <a:rPr lang="pl-PL" err="1"/>
              <a:t>BeforeEeach</a:t>
            </a:r>
            <a:r>
              <a:rPr lang="pl-PL"/>
              <a:t>, @</a:t>
            </a:r>
            <a:r>
              <a:rPr lang="pl-PL" err="1"/>
              <a:t>BeforeClass</a:t>
            </a:r>
            <a:r>
              <a:rPr lang="pl-PL"/>
              <a:t> - &gt; @</a:t>
            </a:r>
            <a:r>
              <a:rPr lang="pl-PL" err="1"/>
              <a:t>BeforeAll</a:t>
            </a:r>
            <a:endParaRPr lang="pl-PL"/>
          </a:p>
          <a:p>
            <a:pPr lvl="2"/>
            <a:r>
              <a:rPr lang="pl-PL" err="1"/>
              <a:t>Move</a:t>
            </a:r>
            <a:r>
              <a:rPr lang="pl-PL"/>
              <a:t> </a:t>
            </a:r>
            <a:r>
              <a:rPr lang="pl-PL" err="1"/>
              <a:t>failure</a:t>
            </a:r>
            <a:r>
              <a:rPr lang="pl-PL"/>
              <a:t> </a:t>
            </a:r>
            <a:r>
              <a:rPr lang="pl-PL" err="1"/>
              <a:t>message</a:t>
            </a:r>
            <a:r>
              <a:rPr lang="pl-PL"/>
              <a:t> to 3th </a:t>
            </a:r>
            <a:r>
              <a:rPr lang="pl-PL" err="1"/>
              <a:t>possition</a:t>
            </a:r>
            <a:r>
              <a:rPr lang="pl-PL"/>
              <a:t> in </a:t>
            </a:r>
            <a:r>
              <a:rPr lang="pl-PL" err="1"/>
              <a:t>assertions</a:t>
            </a:r>
            <a:r>
              <a:rPr lang="pl-PL"/>
              <a:t> </a:t>
            </a:r>
          </a:p>
          <a:p>
            <a:pPr lvl="2"/>
            <a:r>
              <a:rPr lang="pl-PL" err="1"/>
              <a:t>Consider</a:t>
            </a:r>
            <a:r>
              <a:rPr lang="pl-PL"/>
              <a:t> automation for </a:t>
            </a:r>
            <a:r>
              <a:rPr lang="pl-PL" err="1"/>
              <a:t>replacing</a:t>
            </a:r>
            <a:r>
              <a:rPr lang="pl-PL"/>
              <a:t> (</a:t>
            </a:r>
            <a:r>
              <a:rPr lang="pl-PL" err="1"/>
              <a:t>f.e</a:t>
            </a:r>
            <a:r>
              <a:rPr lang="pl-PL"/>
              <a:t>. </a:t>
            </a:r>
            <a:r>
              <a:rPr lang="pl-PL" err="1"/>
              <a:t>bash</a:t>
            </a:r>
            <a:r>
              <a:rPr lang="pl-PL"/>
              <a:t> with </a:t>
            </a:r>
            <a:r>
              <a:rPr lang="pl-PL" err="1"/>
              <a:t>sets</a:t>
            </a:r>
            <a:r>
              <a:rPr lang="pl-PL"/>
              <a:t> of `</a:t>
            </a:r>
            <a:r>
              <a:rPr lang="pl-PL" err="1"/>
              <a:t>sed</a:t>
            </a:r>
            <a:r>
              <a:rPr lang="pl-PL"/>
              <a:t> –i ` </a:t>
            </a:r>
            <a:r>
              <a:rPr lang="pl-PL" err="1"/>
              <a:t>commands</a:t>
            </a:r>
            <a:endParaRPr lang="pl-PL"/>
          </a:p>
          <a:p>
            <a:pPr marL="508000" lvl="1" indent="-342900">
              <a:buFont typeface="+mj-lt"/>
              <a:buAutoNum type="arabicPeriod"/>
            </a:pPr>
            <a:r>
              <a:rPr lang="pl-PL" err="1"/>
              <a:t>Migrate</a:t>
            </a:r>
            <a:r>
              <a:rPr lang="pl-PL"/>
              <a:t> </a:t>
            </a:r>
            <a:r>
              <a:rPr lang="pl-PL" err="1"/>
              <a:t>complex</a:t>
            </a:r>
            <a:r>
              <a:rPr lang="pl-PL"/>
              <a:t> test</a:t>
            </a:r>
          </a:p>
          <a:p>
            <a:pPr lvl="2"/>
            <a:r>
              <a:rPr lang="pl-PL"/>
              <a:t>Same </a:t>
            </a:r>
            <a:r>
              <a:rPr lang="pl-PL" err="1"/>
              <a:t>steps</a:t>
            </a:r>
            <a:r>
              <a:rPr lang="pl-PL"/>
              <a:t> </a:t>
            </a:r>
            <a:r>
              <a:rPr lang="pl-PL" err="1"/>
              <a:t>like</a:t>
            </a:r>
            <a:r>
              <a:rPr lang="pl-PL"/>
              <a:t> for </a:t>
            </a:r>
            <a:r>
              <a:rPr lang="pl-PL" err="1"/>
              <a:t>simple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  <a:p>
            <a:pPr lvl="2"/>
            <a:r>
              <a:rPr lang="pl-PL" err="1"/>
              <a:t>Change</a:t>
            </a:r>
            <a:r>
              <a:rPr lang="pl-PL"/>
              <a:t> @</a:t>
            </a:r>
            <a:r>
              <a:rPr lang="pl-PL" err="1"/>
              <a:t>RunWith</a:t>
            </a:r>
            <a:r>
              <a:rPr lang="pl-PL"/>
              <a:t>(X) -&gt; @</a:t>
            </a:r>
            <a:r>
              <a:rPr lang="pl-PL" err="1"/>
              <a:t>ExtendWith</a:t>
            </a:r>
            <a:r>
              <a:rPr lang="pl-PL"/>
              <a:t> (Y)</a:t>
            </a:r>
          </a:p>
          <a:p>
            <a:pPr lvl="2"/>
            <a:r>
              <a:rPr lang="pl-PL" err="1"/>
              <a:t>Work</a:t>
            </a:r>
            <a:r>
              <a:rPr lang="pl-PL"/>
              <a:t> with </a:t>
            </a:r>
            <a:r>
              <a:rPr lang="pl-PL" err="1"/>
              <a:t>used</a:t>
            </a:r>
            <a:r>
              <a:rPr lang="pl-PL"/>
              <a:t> @</a:t>
            </a:r>
            <a:r>
              <a:rPr lang="pl-PL" err="1"/>
              <a:t>Rules</a:t>
            </a:r>
            <a:r>
              <a:rPr lang="pl-PL"/>
              <a:t> – </a:t>
            </a:r>
            <a:r>
              <a:rPr lang="pl-PL" err="1"/>
              <a:t>replacement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</a:t>
            </a:r>
            <a:r>
              <a:rPr lang="pl-PL" err="1"/>
              <a:t>well</a:t>
            </a:r>
            <a:r>
              <a:rPr lang="pl-PL"/>
              <a:t> </a:t>
            </a:r>
            <a:r>
              <a:rPr lang="pl-PL" err="1"/>
              <a:t>described</a:t>
            </a:r>
            <a:r>
              <a:rPr lang="pl-PL"/>
              <a:t> in web</a:t>
            </a:r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27D-3D1C-45AB-80B1-F3BFD7A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Recap</a:t>
            </a:r>
            <a:r>
              <a:rPr lang="pl-PL"/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63BB-A124-46F6-82D9-39BC28786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32C-57FD-41D9-948C-0FCF167997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E5C1-2993-40DA-8DD9-E35969CE2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/>
              <a:t>Why Junit 5 was introduced</a:t>
            </a:r>
            <a:r>
              <a:rPr lang="pl-PL" sz="2000"/>
              <a:t> </a:t>
            </a:r>
          </a:p>
          <a:p>
            <a:r>
              <a:rPr lang="pl-PL" sz="2000" err="1"/>
              <a:t>Junit</a:t>
            </a:r>
            <a:r>
              <a:rPr lang="pl-PL" sz="2000"/>
              <a:t> 5 </a:t>
            </a:r>
            <a:r>
              <a:rPr lang="pl-PL" sz="2000" err="1"/>
              <a:t>architecture</a:t>
            </a:r>
            <a:endParaRPr lang="pl-PL" sz="2000"/>
          </a:p>
          <a:p>
            <a:r>
              <a:rPr lang="pl-PL" sz="2000"/>
              <a:t>Basics</a:t>
            </a:r>
          </a:p>
          <a:p>
            <a:r>
              <a:rPr lang="pl-PL" sz="2000" err="1"/>
              <a:t>Conditional</a:t>
            </a:r>
            <a:r>
              <a:rPr lang="pl-PL" sz="2000"/>
              <a:t> </a:t>
            </a:r>
            <a:r>
              <a:rPr lang="pl-PL" sz="2000" err="1"/>
              <a:t>Tests</a:t>
            </a:r>
            <a:endParaRPr lang="pl-PL" sz="2000"/>
          </a:p>
          <a:p>
            <a:r>
              <a:rPr lang="pl-PL" sz="2000" err="1"/>
              <a:t>Dynamic</a:t>
            </a:r>
            <a:r>
              <a:rPr lang="pl-PL" sz="2000"/>
              <a:t> </a:t>
            </a:r>
            <a:r>
              <a:rPr lang="pl-PL" sz="2000" err="1"/>
              <a:t>Tests</a:t>
            </a:r>
            <a:endParaRPr lang="pl-PL" sz="2000"/>
          </a:p>
          <a:p>
            <a:r>
              <a:rPr lang="pl-PL" sz="2000" err="1"/>
              <a:t>Parameterized</a:t>
            </a:r>
            <a:r>
              <a:rPr lang="pl-PL" sz="2000"/>
              <a:t> </a:t>
            </a:r>
            <a:r>
              <a:rPr lang="pl-PL" sz="2000" err="1"/>
              <a:t>Tests</a:t>
            </a:r>
            <a:endParaRPr lang="pl-PL" sz="2000"/>
          </a:p>
          <a:p>
            <a:r>
              <a:rPr lang="pl-PL" sz="2000"/>
              <a:t>Test Extension</a:t>
            </a:r>
          </a:p>
          <a:p>
            <a:r>
              <a:rPr lang="pl-PL" sz="2000" err="1"/>
              <a:t>Migrtion</a:t>
            </a:r>
            <a:r>
              <a:rPr lang="pl-PL" sz="2000"/>
              <a:t> </a:t>
            </a:r>
            <a:r>
              <a:rPr lang="pl-PL" sz="2000" err="1"/>
              <a:t>Junit</a:t>
            </a:r>
            <a:r>
              <a:rPr lang="pl-PL" sz="2000"/>
              <a:t> 4 -&gt; 5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4,5 roku w </a:t>
            </a:r>
            <a:r>
              <a:rPr lang="pl-PL" sz="1800" dirty="0" err="1"/>
              <a:t>Objectivity</a:t>
            </a:r>
            <a:endParaRPr lang="pl-PL" sz="1800"/>
          </a:p>
          <a:p>
            <a:pPr>
              <a:lnSpc>
                <a:spcPct val="300000"/>
              </a:lnSpc>
            </a:pPr>
            <a:r>
              <a:rPr lang="pl-PL" sz="1800"/>
              <a:t>4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07.01.2020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en-US" sz="2000" dirty="0"/>
              <a:t>architecture</a:t>
            </a:r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en-US" sz="2000" dirty="0"/>
              <a:t>Tests</a:t>
            </a:r>
          </a:p>
          <a:p>
            <a:r>
              <a:rPr lang="en-GB" sz="2000" dirty="0"/>
              <a:t>Dynamic</a:t>
            </a:r>
            <a:r>
              <a:rPr lang="pl-PL" sz="2000" dirty="0"/>
              <a:t> </a:t>
            </a:r>
            <a:r>
              <a:rPr lang="en-US" sz="2000" dirty="0"/>
              <a:t>Tests</a:t>
            </a:r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Extension</a:t>
            </a:r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Why</a:t>
            </a:r>
            <a:r>
              <a:rPr lang="pl-PL"/>
              <a:t> </a:t>
            </a:r>
            <a:r>
              <a:rPr lang="pl-PL" err="1"/>
              <a:t>Junit</a:t>
            </a:r>
            <a:r>
              <a:rPr lang="pl-PL"/>
              <a:t> 5 was </a:t>
            </a:r>
            <a:r>
              <a:rPr lang="pl-PL" err="1"/>
              <a:t>introduced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err="1"/>
              <a:t>Cleanup</a:t>
            </a:r>
            <a:r>
              <a:rPr lang="pl-PL" sz="2400"/>
              <a:t> </a:t>
            </a:r>
            <a:r>
              <a:rPr lang="pl-PL" sz="2400" err="1"/>
              <a:t>Junit</a:t>
            </a:r>
            <a:r>
              <a:rPr lang="pl-PL" sz="2400"/>
              <a:t> 4</a:t>
            </a:r>
          </a:p>
          <a:p>
            <a:pPr lvl="1"/>
            <a:r>
              <a:rPr lang="pl-PL" sz="2400"/>
              <a:t>1 jar </a:t>
            </a:r>
            <a:r>
              <a:rPr lang="pl-PL" sz="2400" err="1"/>
              <a:t>included</a:t>
            </a:r>
            <a:r>
              <a:rPr lang="pl-PL" sz="2400"/>
              <a:t> by </a:t>
            </a:r>
            <a:r>
              <a:rPr lang="pl-PL" sz="2400" err="1"/>
              <a:t>many</a:t>
            </a:r>
            <a:r>
              <a:rPr lang="pl-PL" sz="2400"/>
              <a:t> </a:t>
            </a:r>
            <a:r>
              <a:rPr lang="pl-PL" sz="2400" err="1"/>
              <a:t>libs</a:t>
            </a:r>
            <a:endParaRPr lang="pl-PL" sz="2400"/>
          </a:p>
          <a:p>
            <a:pPr lvl="1"/>
            <a:r>
              <a:rPr lang="pl-PL" sz="2400" err="1"/>
              <a:t>Own</a:t>
            </a:r>
            <a:r>
              <a:rPr lang="pl-PL" sz="2400"/>
              <a:t> </a:t>
            </a:r>
            <a:r>
              <a:rPr lang="pl-PL" sz="2400" err="1"/>
              <a:t>implementation</a:t>
            </a:r>
            <a:r>
              <a:rPr lang="pl-PL" sz="2400"/>
              <a:t> in </a:t>
            </a:r>
            <a:r>
              <a:rPr lang="pl-PL" sz="2400" err="1"/>
              <a:t>IDEs</a:t>
            </a:r>
            <a:r>
              <a:rPr lang="pl-PL" sz="2400"/>
              <a:t>, </a:t>
            </a:r>
            <a:r>
              <a:rPr lang="pl-PL" sz="2400" err="1"/>
              <a:t>maven</a:t>
            </a:r>
            <a:r>
              <a:rPr lang="pl-PL" sz="2400"/>
              <a:t>, </a:t>
            </a:r>
            <a:r>
              <a:rPr lang="pl-PL" sz="2400" err="1"/>
              <a:t>gradle</a:t>
            </a:r>
            <a:endParaRPr lang="pl-PL" sz="2400"/>
          </a:p>
          <a:p>
            <a:pPr lvl="1"/>
            <a:r>
              <a:rPr lang="pl-PL" sz="2400"/>
              <a:t>Using </a:t>
            </a:r>
            <a:r>
              <a:rPr lang="pl-PL" sz="2400" err="1"/>
              <a:t>private</a:t>
            </a:r>
            <a:r>
              <a:rPr lang="pl-PL" sz="2400"/>
              <a:t> </a:t>
            </a:r>
            <a:r>
              <a:rPr lang="pl-PL" sz="2400" err="1"/>
              <a:t>members</a:t>
            </a:r>
            <a:r>
              <a:rPr lang="pl-PL" sz="2400"/>
              <a:t> by </a:t>
            </a:r>
            <a:r>
              <a:rPr lang="pl-PL" sz="2400" err="1"/>
              <a:t>reflection</a:t>
            </a:r>
            <a:r>
              <a:rPr lang="pl-PL" sz="2400"/>
              <a:t> in </a:t>
            </a:r>
            <a:r>
              <a:rPr lang="pl-PL" sz="2400" err="1"/>
              <a:t>libs</a:t>
            </a:r>
            <a:r>
              <a:rPr lang="pl-PL" sz="2400"/>
              <a:t>, </a:t>
            </a:r>
            <a:r>
              <a:rPr lang="pl-PL" sz="2400" err="1"/>
              <a:t>tools</a:t>
            </a:r>
            <a:endParaRPr lang="pl-PL" sz="2400"/>
          </a:p>
          <a:p>
            <a:pPr lvl="1"/>
            <a:r>
              <a:rPr lang="pl-PL" sz="2400" err="1"/>
              <a:t>Blocked</a:t>
            </a:r>
            <a:r>
              <a:rPr lang="pl-PL" sz="2400"/>
              <a:t> development </a:t>
            </a:r>
            <a:r>
              <a:rPr lang="pl-PL" sz="2400" err="1"/>
              <a:t>path</a:t>
            </a:r>
            <a:endParaRPr lang="pl-PL" sz="24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err="1"/>
              <a:t>Junit</a:t>
            </a:r>
            <a:r>
              <a:rPr lang="pl-PL"/>
              <a:t> 5 </a:t>
            </a:r>
            <a:r>
              <a:rPr lang="pl-PL" err="1"/>
              <a:t>architecture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933519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err="1">
                <a:solidFill>
                  <a:schemeClr val="tx1">
                    <a:lumMod val="50000"/>
                  </a:schemeClr>
                </a:solidFill>
              </a:rPr>
              <a:t>Junit</a:t>
            </a:r>
            <a:r>
              <a:rPr lang="pl-PL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/>
              <a:t>Basics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err="1"/>
              <a:t>Assertions</a:t>
            </a:r>
            <a:r>
              <a:rPr lang="pl-PL" sz="2400"/>
              <a:t> </a:t>
            </a:r>
          </a:p>
          <a:p>
            <a:r>
              <a:rPr lang="pl-PL" sz="2400" err="1"/>
              <a:t>assertAll</a:t>
            </a:r>
            <a:endParaRPr lang="pl-PL" sz="2400"/>
          </a:p>
          <a:p>
            <a:r>
              <a:rPr lang="pl-PL" sz="2400" err="1"/>
              <a:t>assertThrows</a:t>
            </a:r>
            <a:endParaRPr lang="pl-PL" sz="2400"/>
          </a:p>
          <a:p>
            <a:r>
              <a:rPr lang="pl-PL" sz="2400"/>
              <a:t>Test </a:t>
            </a:r>
            <a:r>
              <a:rPr lang="pl-PL" sz="2400" err="1"/>
              <a:t>Naming</a:t>
            </a:r>
            <a:endParaRPr lang="pl-PL" sz="2400"/>
          </a:p>
          <a:p>
            <a:r>
              <a:rPr lang="pl-PL" sz="2400"/>
              <a:t>Test </a:t>
            </a:r>
            <a:r>
              <a:rPr lang="pl-PL" sz="2400" err="1"/>
              <a:t>lifecycle</a:t>
            </a:r>
            <a:endParaRPr lang="pl-PL" sz="2400"/>
          </a:p>
          <a:p>
            <a:r>
              <a:rPr lang="pl-PL" sz="2400" err="1"/>
              <a:t>Nested</a:t>
            </a:r>
            <a:r>
              <a:rPr lang="pl-PL" sz="2400"/>
              <a:t> </a:t>
            </a:r>
            <a:r>
              <a:rPr lang="pl-PL" sz="2400" err="1"/>
              <a:t>Tests</a:t>
            </a:r>
            <a:endParaRPr lang="pl-PL" sz="2400"/>
          </a:p>
          <a:p>
            <a:r>
              <a:rPr lang="pl-PL" sz="2400" err="1"/>
              <a:t>Tags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/>
              <a:t>Basics: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/>
              <a:t>org.junit.jupiter:junit-jupiter-engine:5* (5.5.2)</a:t>
            </a:r>
          </a:p>
          <a:p>
            <a:endParaRPr lang="pl-PL" sz="2400"/>
          </a:p>
          <a:p>
            <a:pPr marL="0" indent="0">
              <a:buNone/>
            </a:pPr>
            <a:r>
              <a:rPr lang="pl-PL" sz="2800" err="1">
                <a:solidFill>
                  <a:srgbClr val="0070C0"/>
                </a:solidFill>
                <a:latin typeface="+mj-lt"/>
              </a:rPr>
              <a:t>Assertions</a:t>
            </a:r>
            <a:endParaRPr lang="pl-PL" sz="4800">
              <a:solidFill>
                <a:srgbClr val="0070C0"/>
              </a:solidFill>
              <a:latin typeface="+mj-lt"/>
            </a:endParaRPr>
          </a:p>
          <a:p>
            <a:r>
              <a:rPr lang="pl-PL" sz="2400" err="1"/>
              <a:t>Failure</a:t>
            </a:r>
            <a:r>
              <a:rPr lang="pl-PL" sz="2400"/>
              <a:t> </a:t>
            </a:r>
            <a:r>
              <a:rPr lang="pl-PL" sz="2400" err="1"/>
              <a:t>message</a:t>
            </a:r>
            <a:r>
              <a:rPr lang="pl-PL" sz="2400"/>
              <a:t> as 3th param</a:t>
            </a:r>
          </a:p>
          <a:p>
            <a:r>
              <a:rPr lang="pl-PL" sz="2400" err="1"/>
              <a:t>Failure</a:t>
            </a:r>
            <a:r>
              <a:rPr lang="pl-PL" sz="2400"/>
              <a:t> </a:t>
            </a:r>
            <a:r>
              <a:rPr lang="pl-PL" sz="2400" err="1"/>
              <a:t>message</a:t>
            </a:r>
            <a:r>
              <a:rPr lang="pl-PL" sz="2400"/>
              <a:t> </a:t>
            </a:r>
            <a:r>
              <a:rPr lang="pl-PL" sz="2400" err="1"/>
              <a:t>supplier</a:t>
            </a:r>
            <a:endParaRPr lang="pl-PL" sz="2400"/>
          </a:p>
          <a:p>
            <a:r>
              <a:rPr lang="pl-PL" sz="2400"/>
              <a:t>No </a:t>
            </a:r>
            <a:r>
              <a:rPr lang="pl-PL" sz="2400" err="1"/>
              <a:t>assertThat</a:t>
            </a:r>
            <a:r>
              <a:rPr lang="pl-PL" sz="2400"/>
              <a:t> – </a:t>
            </a:r>
            <a:r>
              <a:rPr lang="pl-PL" sz="2400" err="1"/>
              <a:t>need</a:t>
            </a:r>
            <a:r>
              <a:rPr lang="pl-PL" sz="2400"/>
              <a:t> to </a:t>
            </a:r>
            <a:r>
              <a:rPr lang="pl-PL" sz="2400" err="1"/>
              <a:t>use</a:t>
            </a:r>
            <a:r>
              <a:rPr lang="pl-PL" sz="2400"/>
              <a:t> </a:t>
            </a:r>
            <a:r>
              <a:rPr lang="pl-PL" sz="2400" err="1"/>
              <a:t>libs</a:t>
            </a:r>
            <a:r>
              <a:rPr lang="pl-PL" sz="2400"/>
              <a:t> </a:t>
            </a:r>
            <a:r>
              <a:rPr lang="pl-PL" sz="2400" err="1"/>
              <a:t>directly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/>
              <a:t>Basics: </a:t>
            </a:r>
            <a:r>
              <a:rPr lang="pl-PL" sz="2800" err="1"/>
              <a:t>assertAll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/>
              <a:t>No „</a:t>
            </a:r>
            <a:r>
              <a:rPr lang="pl-PL" sz="2800" err="1"/>
              <a:t>fail</a:t>
            </a:r>
            <a:r>
              <a:rPr lang="pl-PL" sz="2800"/>
              <a:t> fast” -&gt; „run </a:t>
            </a:r>
            <a:r>
              <a:rPr lang="pl-PL" sz="2800" err="1"/>
              <a:t>all</a:t>
            </a:r>
            <a:r>
              <a:rPr lang="pl-PL" sz="2800"/>
              <a:t>, </a:t>
            </a:r>
            <a:r>
              <a:rPr lang="pl-PL" sz="2800" err="1"/>
              <a:t>fail</a:t>
            </a:r>
            <a:r>
              <a:rPr lang="pl-PL" sz="2800"/>
              <a:t> </a:t>
            </a:r>
            <a:r>
              <a:rPr lang="pl-PL" sz="2800" err="1"/>
              <a:t>if</a:t>
            </a:r>
            <a:r>
              <a:rPr lang="pl-PL" sz="2800"/>
              <a:t> 1 </a:t>
            </a:r>
            <a:r>
              <a:rPr lang="pl-PL" sz="2800" err="1"/>
              <a:t>assert</a:t>
            </a:r>
            <a:r>
              <a:rPr lang="pl-PL" sz="2800"/>
              <a:t> </a:t>
            </a:r>
            <a:r>
              <a:rPr lang="pl-PL" sz="2800" err="1"/>
              <a:t>fail</a:t>
            </a:r>
            <a:r>
              <a:rPr lang="pl-PL" sz="2800"/>
              <a:t>”</a:t>
            </a:r>
          </a:p>
          <a:p>
            <a:r>
              <a:rPr lang="pl-PL" sz="2800"/>
              <a:t>Works </a:t>
            </a:r>
            <a:r>
              <a:rPr lang="pl-PL" sz="2800" err="1"/>
              <a:t>like</a:t>
            </a:r>
            <a:r>
              <a:rPr lang="pl-PL" sz="2800"/>
              <a:t> </a:t>
            </a:r>
            <a:r>
              <a:rPr lang="pl-PL" sz="2800" err="1"/>
              <a:t>ErrorCollector</a:t>
            </a:r>
            <a:endParaRPr lang="pl-PL" sz="2800"/>
          </a:p>
          <a:p>
            <a:pPr marL="0" indent="0">
              <a:buNone/>
            </a:pP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/>
              <a:t>Basics: </a:t>
            </a:r>
            <a:r>
              <a:rPr lang="pl-PL" sz="2800" err="1"/>
              <a:t>assertThrows</a:t>
            </a:r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07.01.2020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err="1"/>
              <a:t>Better</a:t>
            </a:r>
            <a:r>
              <a:rPr lang="pl-PL" sz="2800"/>
              <a:t> </a:t>
            </a:r>
            <a:r>
              <a:rPr lang="pl-PL" sz="2800" err="1"/>
              <a:t>way</a:t>
            </a:r>
            <a:r>
              <a:rPr lang="pl-PL" sz="2800"/>
              <a:t> to test </a:t>
            </a:r>
            <a:r>
              <a:rPr lang="pl-PL" sz="2800" err="1"/>
              <a:t>thrown</a:t>
            </a:r>
            <a:r>
              <a:rPr lang="pl-PL" sz="2800"/>
              <a:t> </a:t>
            </a:r>
            <a:r>
              <a:rPr lang="pl-PL" sz="2800" err="1"/>
              <a:t>Exceptions</a:t>
            </a:r>
            <a:endParaRPr lang="pl-PL" sz="2800"/>
          </a:p>
          <a:p>
            <a:r>
              <a:rPr lang="pl-PL" sz="2800"/>
              <a:t>No </a:t>
            </a:r>
            <a:r>
              <a:rPr lang="pl-PL" sz="2800" err="1"/>
              <a:t>more</a:t>
            </a:r>
            <a:r>
              <a:rPr lang="pl-PL" sz="2800"/>
              <a:t> </a:t>
            </a:r>
            <a:r>
              <a:rPr lang="pl-PL" sz="2800" err="1"/>
              <a:t>expect</a:t>
            </a:r>
            <a:r>
              <a:rPr lang="pl-PL" sz="2800"/>
              <a:t> param in @Test</a:t>
            </a:r>
          </a:p>
          <a:p>
            <a:r>
              <a:rPr lang="pl-PL" sz="2800"/>
              <a:t>No </a:t>
            </a:r>
            <a:r>
              <a:rPr lang="pl-PL" sz="2800" err="1"/>
              <a:t>more</a:t>
            </a:r>
            <a:r>
              <a:rPr lang="pl-PL" sz="2800"/>
              <a:t> @</a:t>
            </a:r>
            <a:r>
              <a:rPr lang="pl-PL" sz="2800" err="1"/>
              <a:t>Rule</a:t>
            </a:r>
            <a:r>
              <a:rPr lang="pl-PL" sz="2800"/>
              <a:t> for </a:t>
            </a:r>
            <a:r>
              <a:rPr lang="pl-PL" sz="2800" err="1"/>
              <a:t>Exception</a:t>
            </a:r>
            <a:r>
              <a:rPr lang="pl-PL" sz="2800"/>
              <a:t> </a:t>
            </a:r>
            <a:r>
              <a:rPr lang="pl-PL" sz="2800" err="1"/>
              <a:t>tests</a:t>
            </a:r>
            <a:endParaRPr lang="pl-PL" sz="2800"/>
          </a:p>
          <a:p>
            <a:pPr marL="0" indent="0">
              <a:buNone/>
            </a:pPr>
            <a:endParaRPr lang="pl-PL" sz="2800"/>
          </a:p>
          <a:p>
            <a:pPr marL="0" indent="0">
              <a:buNone/>
            </a:pP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32530</TotalTime>
  <Words>617</Words>
  <Application>Microsoft Office PowerPoint</Application>
  <PresentationFormat>On-screen Show (16:9)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O mnie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Lifecyce</vt:lpstr>
      <vt:lpstr>Basics: Nested Tests</vt:lpstr>
      <vt:lpstr>Basics: Tags</vt:lpstr>
      <vt:lpstr>Conditional Tests</vt:lpstr>
      <vt:lpstr>Dynamic Tests</vt:lpstr>
      <vt:lpstr>Parameterized tests</vt:lpstr>
      <vt:lpstr>Test Extension</vt:lpstr>
      <vt:lpstr>Migration Junit 4 - 5</vt:lpstr>
      <vt:lpstr>Recap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236</cp:revision>
  <cp:lastPrinted>2018-03-05T08:33:02Z</cp:lastPrinted>
  <dcterms:created xsi:type="dcterms:W3CDTF">2014-02-21T11:11:51Z</dcterms:created>
  <dcterms:modified xsi:type="dcterms:W3CDTF">2020-01-07T11:11:52Z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