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  <p:sldMasterId id="2147483736" r:id="rId6"/>
  </p:sldMasterIdLst>
  <p:notesMasterIdLst>
    <p:notesMasterId r:id="rId26"/>
  </p:notesMasterIdLst>
  <p:handoutMasterIdLst>
    <p:handoutMasterId r:id="rId27"/>
  </p:handoutMasterIdLst>
  <p:sldIdLst>
    <p:sldId id="277" r:id="rId7"/>
    <p:sldId id="292" r:id="rId8"/>
    <p:sldId id="293" r:id="rId9"/>
    <p:sldId id="294" r:id="rId10"/>
    <p:sldId id="295" r:id="rId11"/>
    <p:sldId id="298" r:id="rId12"/>
    <p:sldId id="303" r:id="rId13"/>
    <p:sldId id="304" r:id="rId14"/>
    <p:sldId id="305" r:id="rId15"/>
    <p:sldId id="306" r:id="rId16"/>
    <p:sldId id="296" r:id="rId17"/>
    <p:sldId id="307" r:id="rId18"/>
    <p:sldId id="308" r:id="rId19"/>
    <p:sldId id="297" r:id="rId20"/>
    <p:sldId id="299" r:id="rId21"/>
    <p:sldId id="300" r:id="rId22"/>
    <p:sldId id="301" r:id="rId23"/>
    <p:sldId id="302" r:id="rId24"/>
    <p:sldId id="309" r:id="rId2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E60D7-817B-4532-9FD1-3A1FBC300B73}">
          <p14:sldIdLst>
            <p14:sldId id="277"/>
            <p14:sldId id="292"/>
            <p14:sldId id="293"/>
            <p14:sldId id="294"/>
            <p14:sldId id="295"/>
            <p14:sldId id="298"/>
            <p14:sldId id="303"/>
            <p14:sldId id="304"/>
            <p14:sldId id="305"/>
            <p14:sldId id="306"/>
            <p14:sldId id="296"/>
            <p14:sldId id="307"/>
            <p14:sldId id="308"/>
            <p14:sldId id="297"/>
            <p14:sldId id="299"/>
            <p14:sldId id="300"/>
            <p14:sldId id="301"/>
            <p14:sldId id="302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FF33"/>
    <a:srgbClr val="1895D3"/>
    <a:srgbClr val="4D4D4D"/>
    <a:srgbClr val="B3B3B3"/>
    <a:srgbClr val="012281"/>
    <a:srgbClr val="0C68AC"/>
    <a:srgbClr val="007DBA"/>
    <a:srgbClr val="F5F5F3"/>
    <a:srgbClr val="EF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357" autoAdjust="0"/>
  </p:normalViewPr>
  <p:slideViewPr>
    <p:cSldViewPr>
      <p:cViewPr varScale="1">
        <p:scale>
          <a:sx n="95" d="100"/>
          <a:sy n="95" d="100"/>
        </p:scale>
        <p:origin x="846" y="78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-82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79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53E20-DBD3-432C-9F83-E913DF0AD9E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C0C1F6D-C40B-4EDC-8B75-1F00E2BB26A5}">
      <dgm:prSet phldrT="[Text]"/>
      <dgm:spPr>
        <a:solidFill>
          <a:srgbClr val="FFC000"/>
        </a:solidFill>
      </dgm:spPr>
      <dgm:t>
        <a:bodyPr/>
        <a:lstStyle/>
        <a:p>
          <a:r>
            <a:rPr lang="pl-PL" dirty="0"/>
            <a:t>Platform</a:t>
          </a:r>
        </a:p>
      </dgm:t>
    </dgm:pt>
    <dgm:pt modelId="{FB168223-A56E-49D4-AB18-93DACC1FCE63}" type="parTrans" cxnId="{AD6E8FD1-0E61-4484-B6B2-CFF9DDB225E2}">
      <dgm:prSet/>
      <dgm:spPr/>
      <dgm:t>
        <a:bodyPr/>
        <a:lstStyle/>
        <a:p>
          <a:endParaRPr lang="pl-PL"/>
        </a:p>
      </dgm:t>
    </dgm:pt>
    <dgm:pt modelId="{838A628B-C54B-4C7F-883F-00AF1019A581}" type="sibTrans" cxnId="{AD6E8FD1-0E61-4484-B6B2-CFF9DDB225E2}">
      <dgm:prSet/>
      <dgm:spPr/>
      <dgm:t>
        <a:bodyPr/>
        <a:lstStyle/>
        <a:p>
          <a:endParaRPr lang="pl-PL"/>
        </a:p>
      </dgm:t>
    </dgm:pt>
    <dgm:pt modelId="{FCA3CDCD-EE96-4F94-84D5-614688CB27B4}">
      <dgm:prSet phldrT="[Text]"/>
      <dgm:spPr/>
      <dgm:t>
        <a:bodyPr/>
        <a:lstStyle/>
        <a:p>
          <a:r>
            <a:rPr lang="pl-PL" dirty="0" err="1"/>
            <a:t>Vintage</a:t>
          </a:r>
          <a:endParaRPr lang="pl-PL"/>
        </a:p>
      </dgm:t>
    </dgm:pt>
    <dgm:pt modelId="{11BCCDF7-FB49-4583-A84A-F3D44247DFFA}" type="parTrans" cxnId="{505E8262-EF1E-4165-966F-598ABD91B3BA}">
      <dgm:prSet/>
      <dgm:spPr/>
      <dgm:t>
        <a:bodyPr/>
        <a:lstStyle/>
        <a:p>
          <a:endParaRPr lang="pl-PL"/>
        </a:p>
      </dgm:t>
    </dgm:pt>
    <dgm:pt modelId="{955BB888-38B9-4148-B52F-D19F84EC6895}" type="sibTrans" cxnId="{505E8262-EF1E-4165-966F-598ABD91B3BA}">
      <dgm:prSet/>
      <dgm:spPr/>
      <dgm:t>
        <a:bodyPr/>
        <a:lstStyle/>
        <a:p>
          <a:endParaRPr lang="pl-PL"/>
        </a:p>
      </dgm:t>
    </dgm:pt>
    <dgm:pt modelId="{A0D01179-3A52-4A96-A891-559F9747039C}">
      <dgm:prSet phldrT="[Text]"/>
      <dgm:spPr>
        <a:solidFill>
          <a:srgbClr val="00B050"/>
        </a:solidFill>
      </dgm:spPr>
      <dgm:t>
        <a:bodyPr/>
        <a:lstStyle/>
        <a:p>
          <a:r>
            <a:rPr lang="pl-PL"/>
            <a:t>Jupiter</a:t>
          </a:r>
        </a:p>
      </dgm:t>
    </dgm:pt>
    <dgm:pt modelId="{21027D5C-632A-4FE0-85A7-E886AEFFA6CF}" type="parTrans" cxnId="{83F0D0F7-17E6-48AA-BFC7-715EC65B9EBE}">
      <dgm:prSet/>
      <dgm:spPr/>
      <dgm:t>
        <a:bodyPr/>
        <a:lstStyle/>
        <a:p>
          <a:endParaRPr lang="pl-PL"/>
        </a:p>
      </dgm:t>
    </dgm:pt>
    <dgm:pt modelId="{1495FEA4-FF29-4FD7-864F-D59C06139EC1}" type="sibTrans" cxnId="{83F0D0F7-17E6-48AA-BFC7-715EC65B9EBE}">
      <dgm:prSet/>
      <dgm:spPr/>
      <dgm:t>
        <a:bodyPr/>
        <a:lstStyle/>
        <a:p>
          <a:endParaRPr lang="pl-PL"/>
        </a:p>
      </dgm:t>
    </dgm:pt>
    <dgm:pt modelId="{294531BC-22EA-49FE-9F1C-DC8953342E17}">
      <dgm:prSet phldrT="[Text]"/>
      <dgm:spPr>
        <a:solidFill>
          <a:srgbClr val="FF0000"/>
        </a:solidFill>
      </dgm:spPr>
      <dgm:t>
        <a:bodyPr/>
        <a:lstStyle/>
        <a:p>
          <a:r>
            <a:rPr lang="pl-PL" err="1"/>
            <a:t>External</a:t>
          </a:r>
          <a:r>
            <a:rPr lang="pl-PL"/>
            <a:t> </a:t>
          </a:r>
          <a:r>
            <a:rPr lang="pl-PL" err="1"/>
            <a:t>libs</a:t>
          </a:r>
          <a:endParaRPr lang="pl-PL"/>
        </a:p>
      </dgm:t>
    </dgm:pt>
    <dgm:pt modelId="{79855FEF-401F-44E7-BEBB-AF0DFFB3C5E9}" type="parTrans" cxnId="{E8FF8FC3-5F2F-4468-BBC5-77CC09AF8E66}">
      <dgm:prSet/>
      <dgm:spPr/>
      <dgm:t>
        <a:bodyPr/>
        <a:lstStyle/>
        <a:p>
          <a:endParaRPr lang="pl-PL"/>
        </a:p>
      </dgm:t>
    </dgm:pt>
    <dgm:pt modelId="{612A77E4-8162-4B83-A452-CA9F829951F9}" type="sibTrans" cxnId="{E8FF8FC3-5F2F-4468-BBC5-77CC09AF8E66}">
      <dgm:prSet/>
      <dgm:spPr/>
      <dgm:t>
        <a:bodyPr/>
        <a:lstStyle/>
        <a:p>
          <a:endParaRPr lang="pl-PL"/>
        </a:p>
      </dgm:t>
    </dgm:pt>
    <dgm:pt modelId="{2EB77DA9-C2B9-420B-9E73-4828AD1404AF}">
      <dgm:prSet phldrT="[Text]"/>
      <dgm:spPr/>
      <dgm:t>
        <a:bodyPr/>
        <a:lstStyle/>
        <a:p>
          <a:r>
            <a:rPr lang="pl-PL" dirty="0" err="1"/>
            <a:t>Old</a:t>
          </a:r>
          <a:r>
            <a:rPr lang="pl-PL" dirty="0"/>
            <a:t> </a:t>
          </a:r>
          <a:r>
            <a:rPr lang="pl-PL" dirty="0" err="1"/>
            <a:t>tests</a:t>
          </a:r>
          <a:r>
            <a:rPr lang="pl-PL" dirty="0"/>
            <a:t> (Junit 4.12)</a:t>
          </a:r>
        </a:p>
      </dgm:t>
    </dgm:pt>
    <dgm:pt modelId="{C679B6D8-D93D-4052-80A1-A46B252C8196}" type="parTrans" cxnId="{F4D6D6C9-C8AD-401C-A7F3-0BE095BF0EE7}">
      <dgm:prSet/>
      <dgm:spPr/>
      <dgm:t>
        <a:bodyPr/>
        <a:lstStyle/>
        <a:p>
          <a:endParaRPr lang="pl-PL"/>
        </a:p>
      </dgm:t>
    </dgm:pt>
    <dgm:pt modelId="{EB479774-3443-40D4-B6D4-A6A4D565FC37}" type="sibTrans" cxnId="{F4D6D6C9-C8AD-401C-A7F3-0BE095BF0EE7}">
      <dgm:prSet/>
      <dgm:spPr/>
      <dgm:t>
        <a:bodyPr/>
        <a:lstStyle/>
        <a:p>
          <a:endParaRPr lang="pl-PL"/>
        </a:p>
      </dgm:t>
    </dgm:pt>
    <dgm:pt modelId="{0DA06194-251B-48F1-A240-30CFE9765C22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New Tests</a:t>
          </a:r>
        </a:p>
      </dgm:t>
    </dgm:pt>
    <dgm:pt modelId="{8A7433FB-5FE4-40AC-9040-4113B9CF0037}" type="parTrans" cxnId="{9AFE5C7F-56E4-42DA-81EC-3127B00424D3}">
      <dgm:prSet/>
      <dgm:spPr/>
      <dgm:t>
        <a:bodyPr/>
        <a:lstStyle/>
        <a:p>
          <a:endParaRPr lang="pl-PL"/>
        </a:p>
      </dgm:t>
    </dgm:pt>
    <dgm:pt modelId="{E15A918E-95F3-42F9-A87E-5F32200E7EC0}" type="sibTrans" cxnId="{9AFE5C7F-56E4-42DA-81EC-3127B00424D3}">
      <dgm:prSet/>
      <dgm:spPr/>
      <dgm:t>
        <a:bodyPr/>
        <a:lstStyle/>
        <a:p>
          <a:endParaRPr lang="pl-PL"/>
        </a:p>
      </dgm:t>
    </dgm:pt>
    <dgm:pt modelId="{724782DF-455E-434C-8864-CB07949B4949}">
      <dgm:prSet phldrT="[Text]"/>
      <dgm:spPr>
        <a:solidFill>
          <a:srgbClr val="FF0000"/>
        </a:solidFill>
      </dgm:spPr>
      <dgm:t>
        <a:bodyPr/>
        <a:lstStyle/>
        <a:p>
          <a:r>
            <a:rPr lang="pl-PL" err="1"/>
            <a:t>Wiremock</a:t>
          </a:r>
          <a:r>
            <a:rPr lang="pl-PL"/>
            <a:t> etc.</a:t>
          </a:r>
        </a:p>
      </dgm:t>
    </dgm:pt>
    <dgm:pt modelId="{222BE293-B7EA-47A1-8044-EBCCBF17AAFC}" type="parTrans" cxnId="{06F258D4-266F-4C45-9BE6-A059B30E5414}">
      <dgm:prSet/>
      <dgm:spPr/>
      <dgm:t>
        <a:bodyPr/>
        <a:lstStyle/>
        <a:p>
          <a:endParaRPr lang="pl-PL"/>
        </a:p>
      </dgm:t>
    </dgm:pt>
    <dgm:pt modelId="{D637E1B2-1B4C-4C96-9343-DBAF4D8787D3}" type="sibTrans" cxnId="{06F258D4-266F-4C45-9BE6-A059B30E5414}">
      <dgm:prSet/>
      <dgm:spPr/>
      <dgm:t>
        <a:bodyPr/>
        <a:lstStyle/>
        <a:p>
          <a:endParaRPr lang="pl-PL"/>
        </a:p>
      </dgm:t>
    </dgm:pt>
    <dgm:pt modelId="{8B142868-ACA1-45C8-97B3-683B0E78E591}">
      <dgm:prSet phldrT="[Text]"/>
      <dgm:spPr>
        <a:solidFill>
          <a:srgbClr val="002060"/>
        </a:solidFill>
      </dgm:spPr>
      <dgm:t>
        <a:bodyPr/>
        <a:lstStyle/>
        <a:p>
          <a:r>
            <a:rPr lang="pl-PL">
              <a:solidFill>
                <a:schemeClr val="bg1"/>
              </a:solidFill>
            </a:rPr>
            <a:t>IDE, </a:t>
          </a:r>
          <a:r>
            <a:rPr lang="pl-PL" err="1">
              <a:solidFill>
                <a:schemeClr val="bg1"/>
              </a:solidFill>
            </a:rPr>
            <a:t>maven</a:t>
          </a:r>
          <a:r>
            <a:rPr lang="pl-PL">
              <a:solidFill>
                <a:schemeClr val="bg1"/>
              </a:solidFill>
            </a:rPr>
            <a:t>, </a:t>
          </a:r>
          <a:r>
            <a:rPr lang="pl-PL" err="1">
              <a:solidFill>
                <a:schemeClr val="bg1"/>
              </a:solidFill>
            </a:rPr>
            <a:t>gradle</a:t>
          </a:r>
          <a:r>
            <a:rPr lang="pl-PL">
              <a:solidFill>
                <a:schemeClr val="bg1"/>
              </a:solidFill>
            </a:rPr>
            <a:t> …</a:t>
          </a:r>
        </a:p>
      </dgm:t>
    </dgm:pt>
    <dgm:pt modelId="{95939A27-71D4-4575-BC7D-35A1E232708A}" type="parTrans" cxnId="{344EAC6B-641A-4617-801E-0E84BE1DE606}">
      <dgm:prSet/>
      <dgm:spPr/>
      <dgm:t>
        <a:bodyPr/>
        <a:lstStyle/>
        <a:p>
          <a:endParaRPr lang="pl-PL"/>
        </a:p>
      </dgm:t>
    </dgm:pt>
    <dgm:pt modelId="{985B91A5-E27A-4601-B295-145F090759D8}" type="sibTrans" cxnId="{344EAC6B-641A-4617-801E-0E84BE1DE606}">
      <dgm:prSet/>
      <dgm:spPr/>
      <dgm:t>
        <a:bodyPr/>
        <a:lstStyle/>
        <a:p>
          <a:endParaRPr lang="pl-PL"/>
        </a:p>
      </dgm:t>
    </dgm:pt>
    <dgm:pt modelId="{460C82CA-FD8E-45B7-89BF-82EDF920B0CB}">
      <dgm:prSet phldrT="[Text]"/>
      <dgm:spPr>
        <a:solidFill>
          <a:srgbClr val="002060"/>
        </a:solidFill>
      </dgm:spPr>
      <dgm:t>
        <a:bodyPr/>
        <a:lstStyle/>
        <a:p>
          <a:r>
            <a:rPr lang="pl-PL">
              <a:solidFill>
                <a:schemeClr val="bg1"/>
              </a:solidFill>
            </a:rPr>
            <a:t>Test </a:t>
          </a:r>
          <a:r>
            <a:rPr lang="pl-PL" err="1">
              <a:solidFill>
                <a:schemeClr val="bg1"/>
              </a:solidFill>
            </a:rPr>
            <a:t>code</a:t>
          </a:r>
          <a:endParaRPr lang="pl-PL">
            <a:solidFill>
              <a:schemeClr val="bg1"/>
            </a:solidFill>
          </a:endParaRPr>
        </a:p>
      </dgm:t>
    </dgm:pt>
    <dgm:pt modelId="{C46B0677-D969-4554-9709-49BA13BACD1F}" type="parTrans" cxnId="{88BB0FB1-89A4-40A5-A554-E9C353DCCB13}">
      <dgm:prSet/>
      <dgm:spPr/>
      <dgm:t>
        <a:bodyPr/>
        <a:lstStyle/>
        <a:p>
          <a:endParaRPr lang="pl-PL"/>
        </a:p>
      </dgm:t>
    </dgm:pt>
    <dgm:pt modelId="{D7039A9B-9524-4E3F-A31B-1A15DBCE68CF}" type="sibTrans" cxnId="{88BB0FB1-89A4-40A5-A554-E9C353DCCB13}">
      <dgm:prSet/>
      <dgm:spPr/>
      <dgm:t>
        <a:bodyPr/>
        <a:lstStyle/>
        <a:p>
          <a:endParaRPr lang="pl-PL"/>
        </a:p>
      </dgm:t>
    </dgm:pt>
    <dgm:pt modelId="{C1B54072-8F2A-4CF0-9218-B2E61E894A22}" type="pres">
      <dgm:prSet presAssocID="{84B53E20-DBD3-432C-9F83-E913DF0AD9E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8A8EF5-D0FA-4C5E-874D-181D36F06740}" type="pres">
      <dgm:prSet presAssocID="{84B53E20-DBD3-432C-9F83-E913DF0AD9ED}" presName="hierFlow" presStyleCnt="0"/>
      <dgm:spPr/>
    </dgm:pt>
    <dgm:pt modelId="{167A2FEA-C6D0-49B8-9C8B-C3848B5E8D1A}" type="pres">
      <dgm:prSet presAssocID="{84B53E20-DBD3-432C-9F83-E913DF0AD9ED}" presName="firstBuf" presStyleCnt="0"/>
      <dgm:spPr/>
    </dgm:pt>
    <dgm:pt modelId="{212545E3-8C23-467C-BE8A-6A187707F4E8}" type="pres">
      <dgm:prSet presAssocID="{84B53E20-DBD3-432C-9F83-E913DF0AD9E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2FE0651-6F6B-4090-90B7-F564EC23BA0A}" type="pres">
      <dgm:prSet presAssocID="{4C0C1F6D-C40B-4EDC-8B75-1F00E2BB26A5}" presName="Name14" presStyleCnt="0"/>
      <dgm:spPr/>
    </dgm:pt>
    <dgm:pt modelId="{1B51570F-4E43-4389-8126-044C82BF8A27}" type="pres">
      <dgm:prSet presAssocID="{4C0C1F6D-C40B-4EDC-8B75-1F00E2BB26A5}" presName="level1Shape" presStyleLbl="node0" presStyleIdx="0" presStyleCnt="1">
        <dgm:presLayoutVars>
          <dgm:chPref val="3"/>
        </dgm:presLayoutVars>
      </dgm:prSet>
      <dgm:spPr/>
    </dgm:pt>
    <dgm:pt modelId="{5B2DCBA6-3BF4-4E0E-BF27-3F7053C66D03}" type="pres">
      <dgm:prSet presAssocID="{4C0C1F6D-C40B-4EDC-8B75-1F00E2BB26A5}" presName="hierChild2" presStyleCnt="0"/>
      <dgm:spPr/>
    </dgm:pt>
    <dgm:pt modelId="{9A2E6E31-77B8-4815-B6FA-61D8625BEEF1}" type="pres">
      <dgm:prSet presAssocID="{11BCCDF7-FB49-4583-A84A-F3D44247DFFA}" presName="Name19" presStyleLbl="parChTrans1D2" presStyleIdx="0" presStyleCnt="3"/>
      <dgm:spPr/>
    </dgm:pt>
    <dgm:pt modelId="{B543E264-79E8-4EF1-A33F-C6EC3C463920}" type="pres">
      <dgm:prSet presAssocID="{FCA3CDCD-EE96-4F94-84D5-614688CB27B4}" presName="Name21" presStyleCnt="0"/>
      <dgm:spPr/>
    </dgm:pt>
    <dgm:pt modelId="{313C8D48-E833-4852-99CD-DD3571A64C4A}" type="pres">
      <dgm:prSet presAssocID="{FCA3CDCD-EE96-4F94-84D5-614688CB27B4}" presName="level2Shape" presStyleLbl="node2" presStyleIdx="0" presStyleCnt="3"/>
      <dgm:spPr/>
    </dgm:pt>
    <dgm:pt modelId="{9905F759-D19C-40EA-B7E5-EE2662764BE4}" type="pres">
      <dgm:prSet presAssocID="{FCA3CDCD-EE96-4F94-84D5-614688CB27B4}" presName="hierChild3" presStyleCnt="0"/>
      <dgm:spPr/>
    </dgm:pt>
    <dgm:pt modelId="{5F7F08E1-A9D1-4E4B-A375-410755AFABDB}" type="pres">
      <dgm:prSet presAssocID="{C679B6D8-D93D-4052-80A1-A46B252C8196}" presName="Name19" presStyleLbl="parChTrans1D3" presStyleIdx="0" presStyleCnt="3"/>
      <dgm:spPr/>
    </dgm:pt>
    <dgm:pt modelId="{80CBF618-93A7-48A4-87C5-B5D587E8E52D}" type="pres">
      <dgm:prSet presAssocID="{2EB77DA9-C2B9-420B-9E73-4828AD1404AF}" presName="Name21" presStyleCnt="0"/>
      <dgm:spPr/>
    </dgm:pt>
    <dgm:pt modelId="{459BDF34-2411-417F-9CCD-87E33E87A140}" type="pres">
      <dgm:prSet presAssocID="{2EB77DA9-C2B9-420B-9E73-4828AD1404AF}" presName="level2Shape" presStyleLbl="node3" presStyleIdx="0" presStyleCnt="3"/>
      <dgm:spPr/>
    </dgm:pt>
    <dgm:pt modelId="{4100CA8A-DC95-4A37-B90A-36C903B8D8D3}" type="pres">
      <dgm:prSet presAssocID="{2EB77DA9-C2B9-420B-9E73-4828AD1404AF}" presName="hierChild3" presStyleCnt="0"/>
      <dgm:spPr/>
    </dgm:pt>
    <dgm:pt modelId="{DCFF6FAC-F4A9-4592-BF48-49DD25753D9D}" type="pres">
      <dgm:prSet presAssocID="{21027D5C-632A-4FE0-85A7-E886AEFFA6CF}" presName="Name19" presStyleLbl="parChTrans1D2" presStyleIdx="1" presStyleCnt="3"/>
      <dgm:spPr/>
    </dgm:pt>
    <dgm:pt modelId="{0C6E1098-B6EC-4940-8477-C8658D010CBC}" type="pres">
      <dgm:prSet presAssocID="{A0D01179-3A52-4A96-A891-559F9747039C}" presName="Name21" presStyleCnt="0"/>
      <dgm:spPr/>
    </dgm:pt>
    <dgm:pt modelId="{93A44862-72A7-4BB2-B482-83A88453F6C9}" type="pres">
      <dgm:prSet presAssocID="{A0D01179-3A52-4A96-A891-559F9747039C}" presName="level2Shape" presStyleLbl="node2" presStyleIdx="1" presStyleCnt="3"/>
      <dgm:spPr/>
    </dgm:pt>
    <dgm:pt modelId="{DB136591-AB66-445D-A357-23F94E64596F}" type="pres">
      <dgm:prSet presAssocID="{A0D01179-3A52-4A96-A891-559F9747039C}" presName="hierChild3" presStyleCnt="0"/>
      <dgm:spPr/>
    </dgm:pt>
    <dgm:pt modelId="{E60CF4B6-72FF-439C-AD57-D364AA3578BD}" type="pres">
      <dgm:prSet presAssocID="{8A7433FB-5FE4-40AC-9040-4113B9CF0037}" presName="Name19" presStyleLbl="parChTrans1D3" presStyleIdx="1" presStyleCnt="3"/>
      <dgm:spPr/>
    </dgm:pt>
    <dgm:pt modelId="{82565961-F1D1-4B5E-AB03-8F7362475CC8}" type="pres">
      <dgm:prSet presAssocID="{0DA06194-251B-48F1-A240-30CFE9765C22}" presName="Name21" presStyleCnt="0"/>
      <dgm:spPr/>
    </dgm:pt>
    <dgm:pt modelId="{90F3B3AB-A7D7-4288-9CD0-ADA87C353A58}" type="pres">
      <dgm:prSet presAssocID="{0DA06194-251B-48F1-A240-30CFE9765C22}" presName="level2Shape" presStyleLbl="node3" presStyleIdx="1" presStyleCnt="3"/>
      <dgm:spPr/>
    </dgm:pt>
    <dgm:pt modelId="{02F72579-269E-479F-8846-0B9F7148B159}" type="pres">
      <dgm:prSet presAssocID="{0DA06194-251B-48F1-A240-30CFE9765C22}" presName="hierChild3" presStyleCnt="0"/>
      <dgm:spPr/>
    </dgm:pt>
    <dgm:pt modelId="{67F551E6-16FE-4CDD-901E-9AFCEEB304D2}" type="pres">
      <dgm:prSet presAssocID="{79855FEF-401F-44E7-BEBB-AF0DFFB3C5E9}" presName="Name19" presStyleLbl="parChTrans1D2" presStyleIdx="2" presStyleCnt="3"/>
      <dgm:spPr/>
    </dgm:pt>
    <dgm:pt modelId="{03CC2A82-7F75-4922-8182-CFEB214E8A2E}" type="pres">
      <dgm:prSet presAssocID="{294531BC-22EA-49FE-9F1C-DC8953342E17}" presName="Name21" presStyleCnt="0"/>
      <dgm:spPr/>
    </dgm:pt>
    <dgm:pt modelId="{25A666BC-E31A-442A-90D0-37B74863F651}" type="pres">
      <dgm:prSet presAssocID="{294531BC-22EA-49FE-9F1C-DC8953342E17}" presName="level2Shape" presStyleLbl="node2" presStyleIdx="2" presStyleCnt="3"/>
      <dgm:spPr/>
    </dgm:pt>
    <dgm:pt modelId="{09CF1673-32A0-486F-9BB4-5F5F1E12B12B}" type="pres">
      <dgm:prSet presAssocID="{294531BC-22EA-49FE-9F1C-DC8953342E17}" presName="hierChild3" presStyleCnt="0"/>
      <dgm:spPr/>
    </dgm:pt>
    <dgm:pt modelId="{E64B6798-4C63-4EE9-BEF7-C8DE1BEF3343}" type="pres">
      <dgm:prSet presAssocID="{222BE293-B7EA-47A1-8044-EBCCBF17AAFC}" presName="Name19" presStyleLbl="parChTrans1D3" presStyleIdx="2" presStyleCnt="3"/>
      <dgm:spPr/>
    </dgm:pt>
    <dgm:pt modelId="{01666324-7F48-4B86-9522-54B418404DA0}" type="pres">
      <dgm:prSet presAssocID="{724782DF-455E-434C-8864-CB07949B4949}" presName="Name21" presStyleCnt="0"/>
      <dgm:spPr/>
    </dgm:pt>
    <dgm:pt modelId="{5279E314-50C4-4601-8C3F-909AE6FE499E}" type="pres">
      <dgm:prSet presAssocID="{724782DF-455E-434C-8864-CB07949B4949}" presName="level2Shape" presStyleLbl="node3" presStyleIdx="2" presStyleCnt="3"/>
      <dgm:spPr/>
    </dgm:pt>
    <dgm:pt modelId="{C3164511-5762-456A-8C87-35FD959C45DD}" type="pres">
      <dgm:prSet presAssocID="{724782DF-455E-434C-8864-CB07949B4949}" presName="hierChild3" presStyleCnt="0"/>
      <dgm:spPr/>
    </dgm:pt>
    <dgm:pt modelId="{EAB25E54-6804-4948-A1B8-033F24022B6C}" type="pres">
      <dgm:prSet presAssocID="{84B53E20-DBD3-432C-9F83-E913DF0AD9ED}" presName="bgShapesFlow" presStyleCnt="0"/>
      <dgm:spPr/>
    </dgm:pt>
    <dgm:pt modelId="{F090631C-7EA7-4CD7-94CF-47E3F132848A}" type="pres">
      <dgm:prSet presAssocID="{8B142868-ACA1-45C8-97B3-683B0E78E591}" presName="rectComp" presStyleCnt="0"/>
      <dgm:spPr/>
    </dgm:pt>
    <dgm:pt modelId="{37532F6D-5CE3-4753-BDEB-46A72058194B}" type="pres">
      <dgm:prSet presAssocID="{8B142868-ACA1-45C8-97B3-683B0E78E591}" presName="bgRect" presStyleLbl="bgShp" presStyleIdx="0" presStyleCnt="2"/>
      <dgm:spPr/>
    </dgm:pt>
    <dgm:pt modelId="{C62830A1-3BFC-4548-AD3C-B6F516BCF9FC}" type="pres">
      <dgm:prSet presAssocID="{8B142868-ACA1-45C8-97B3-683B0E78E591}" presName="bgRectTx" presStyleLbl="bgShp" presStyleIdx="0" presStyleCnt="2">
        <dgm:presLayoutVars>
          <dgm:bulletEnabled val="1"/>
        </dgm:presLayoutVars>
      </dgm:prSet>
      <dgm:spPr/>
    </dgm:pt>
    <dgm:pt modelId="{E31AD864-DBE7-4361-A4F9-AC67B916B436}" type="pres">
      <dgm:prSet presAssocID="{8B142868-ACA1-45C8-97B3-683B0E78E591}" presName="spComp" presStyleCnt="0"/>
      <dgm:spPr/>
    </dgm:pt>
    <dgm:pt modelId="{915E7F10-3CE9-45C2-A558-30E0EE8F2D62}" type="pres">
      <dgm:prSet presAssocID="{8B142868-ACA1-45C8-97B3-683B0E78E591}" presName="vSp" presStyleCnt="0"/>
      <dgm:spPr/>
    </dgm:pt>
    <dgm:pt modelId="{77A8A06A-F126-4CC4-B658-433EEB9193FB}" type="pres">
      <dgm:prSet presAssocID="{460C82CA-FD8E-45B7-89BF-82EDF920B0CB}" presName="rectComp" presStyleCnt="0"/>
      <dgm:spPr/>
    </dgm:pt>
    <dgm:pt modelId="{F2A28C6A-3458-4358-B50B-39E98D7E6600}" type="pres">
      <dgm:prSet presAssocID="{460C82CA-FD8E-45B7-89BF-82EDF920B0CB}" presName="bgRect" presStyleLbl="bgShp" presStyleIdx="1" presStyleCnt="2"/>
      <dgm:spPr/>
    </dgm:pt>
    <dgm:pt modelId="{7F52D8B0-0010-4188-89CE-8106861FF850}" type="pres">
      <dgm:prSet presAssocID="{460C82CA-FD8E-45B7-89BF-82EDF920B0CB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1F97300B-C1A2-47E7-B39C-EA00810534EC}" type="presOf" srcId="{4C0C1F6D-C40B-4EDC-8B75-1F00E2BB26A5}" destId="{1B51570F-4E43-4389-8126-044C82BF8A27}" srcOrd="0" destOrd="0" presId="urn:microsoft.com/office/officeart/2005/8/layout/hierarchy6"/>
    <dgm:cxn modelId="{921C831B-A209-43E7-A379-FDA73B5908BA}" type="presOf" srcId="{8B142868-ACA1-45C8-97B3-683B0E78E591}" destId="{37532F6D-5CE3-4753-BDEB-46A72058194B}" srcOrd="0" destOrd="0" presId="urn:microsoft.com/office/officeart/2005/8/layout/hierarchy6"/>
    <dgm:cxn modelId="{6DC4F61B-9CEF-4C05-AA48-AC1411C678EE}" type="presOf" srcId="{21027D5C-632A-4FE0-85A7-E886AEFFA6CF}" destId="{DCFF6FAC-F4A9-4592-BF48-49DD25753D9D}" srcOrd="0" destOrd="0" presId="urn:microsoft.com/office/officeart/2005/8/layout/hierarchy6"/>
    <dgm:cxn modelId="{5E352E1C-EE0A-4388-99AC-4EC3A3289306}" type="presOf" srcId="{460C82CA-FD8E-45B7-89BF-82EDF920B0CB}" destId="{7F52D8B0-0010-4188-89CE-8106861FF850}" srcOrd="1" destOrd="0" presId="urn:microsoft.com/office/officeart/2005/8/layout/hierarchy6"/>
    <dgm:cxn modelId="{A2CBD12B-8EB6-4471-A29A-0A0F1B297C93}" type="presOf" srcId="{294531BC-22EA-49FE-9F1C-DC8953342E17}" destId="{25A666BC-E31A-442A-90D0-37B74863F651}" srcOrd="0" destOrd="0" presId="urn:microsoft.com/office/officeart/2005/8/layout/hierarchy6"/>
    <dgm:cxn modelId="{505E8262-EF1E-4165-966F-598ABD91B3BA}" srcId="{4C0C1F6D-C40B-4EDC-8B75-1F00E2BB26A5}" destId="{FCA3CDCD-EE96-4F94-84D5-614688CB27B4}" srcOrd="0" destOrd="0" parTransId="{11BCCDF7-FB49-4583-A84A-F3D44247DFFA}" sibTransId="{955BB888-38B9-4148-B52F-D19F84EC6895}"/>
    <dgm:cxn modelId="{FE8B7A46-1445-45AC-B8A9-D35A85FE520A}" type="presOf" srcId="{8A7433FB-5FE4-40AC-9040-4113B9CF0037}" destId="{E60CF4B6-72FF-439C-AD57-D364AA3578BD}" srcOrd="0" destOrd="0" presId="urn:microsoft.com/office/officeart/2005/8/layout/hierarchy6"/>
    <dgm:cxn modelId="{344EAC6B-641A-4617-801E-0E84BE1DE606}" srcId="{84B53E20-DBD3-432C-9F83-E913DF0AD9ED}" destId="{8B142868-ACA1-45C8-97B3-683B0E78E591}" srcOrd="1" destOrd="0" parTransId="{95939A27-71D4-4575-BC7D-35A1E232708A}" sibTransId="{985B91A5-E27A-4601-B295-145F090759D8}"/>
    <dgm:cxn modelId="{9AFE5C7F-56E4-42DA-81EC-3127B00424D3}" srcId="{A0D01179-3A52-4A96-A891-559F9747039C}" destId="{0DA06194-251B-48F1-A240-30CFE9765C22}" srcOrd="0" destOrd="0" parTransId="{8A7433FB-5FE4-40AC-9040-4113B9CF0037}" sibTransId="{E15A918E-95F3-42F9-A87E-5F32200E7EC0}"/>
    <dgm:cxn modelId="{A8B09784-3886-4E66-AAD2-F1AC0D15366D}" type="presOf" srcId="{222BE293-B7EA-47A1-8044-EBCCBF17AAFC}" destId="{E64B6798-4C63-4EE9-BEF7-C8DE1BEF3343}" srcOrd="0" destOrd="0" presId="urn:microsoft.com/office/officeart/2005/8/layout/hierarchy6"/>
    <dgm:cxn modelId="{46933785-32C7-4F20-A310-7D6390D9F850}" type="presOf" srcId="{11BCCDF7-FB49-4583-A84A-F3D44247DFFA}" destId="{9A2E6E31-77B8-4815-B6FA-61D8625BEEF1}" srcOrd="0" destOrd="0" presId="urn:microsoft.com/office/officeart/2005/8/layout/hierarchy6"/>
    <dgm:cxn modelId="{31D09789-CF0E-479C-89AC-483A0F04797E}" type="presOf" srcId="{2EB77DA9-C2B9-420B-9E73-4828AD1404AF}" destId="{459BDF34-2411-417F-9CCD-87E33E87A140}" srcOrd="0" destOrd="0" presId="urn:microsoft.com/office/officeart/2005/8/layout/hierarchy6"/>
    <dgm:cxn modelId="{3744B693-B953-42BF-A7DF-2F89AFAA5747}" type="presOf" srcId="{0DA06194-251B-48F1-A240-30CFE9765C22}" destId="{90F3B3AB-A7D7-4288-9CD0-ADA87C353A58}" srcOrd="0" destOrd="0" presId="urn:microsoft.com/office/officeart/2005/8/layout/hierarchy6"/>
    <dgm:cxn modelId="{B848649D-BAAE-4404-AD74-BEDD2D928567}" type="presOf" srcId="{724782DF-455E-434C-8864-CB07949B4949}" destId="{5279E314-50C4-4601-8C3F-909AE6FE499E}" srcOrd="0" destOrd="0" presId="urn:microsoft.com/office/officeart/2005/8/layout/hierarchy6"/>
    <dgm:cxn modelId="{91DC44A8-229A-4FE4-B329-1FA95865322A}" type="presOf" srcId="{460C82CA-FD8E-45B7-89BF-82EDF920B0CB}" destId="{F2A28C6A-3458-4358-B50B-39E98D7E6600}" srcOrd="0" destOrd="0" presId="urn:microsoft.com/office/officeart/2005/8/layout/hierarchy6"/>
    <dgm:cxn modelId="{88BB0FB1-89A4-40A5-A554-E9C353DCCB13}" srcId="{84B53E20-DBD3-432C-9F83-E913DF0AD9ED}" destId="{460C82CA-FD8E-45B7-89BF-82EDF920B0CB}" srcOrd="2" destOrd="0" parTransId="{C46B0677-D969-4554-9709-49BA13BACD1F}" sibTransId="{D7039A9B-9524-4E3F-A31B-1A15DBCE68CF}"/>
    <dgm:cxn modelId="{E8FF8FC3-5F2F-4468-BBC5-77CC09AF8E66}" srcId="{4C0C1F6D-C40B-4EDC-8B75-1F00E2BB26A5}" destId="{294531BC-22EA-49FE-9F1C-DC8953342E17}" srcOrd="2" destOrd="0" parTransId="{79855FEF-401F-44E7-BEBB-AF0DFFB3C5E9}" sibTransId="{612A77E4-8162-4B83-A452-CA9F829951F9}"/>
    <dgm:cxn modelId="{70ECB1C4-CE62-499A-B88A-000D469BA6BE}" type="presOf" srcId="{8B142868-ACA1-45C8-97B3-683B0E78E591}" destId="{C62830A1-3BFC-4548-AD3C-B6F516BCF9FC}" srcOrd="1" destOrd="0" presId="urn:microsoft.com/office/officeart/2005/8/layout/hierarchy6"/>
    <dgm:cxn modelId="{F4D6D6C9-C8AD-401C-A7F3-0BE095BF0EE7}" srcId="{FCA3CDCD-EE96-4F94-84D5-614688CB27B4}" destId="{2EB77DA9-C2B9-420B-9E73-4828AD1404AF}" srcOrd="0" destOrd="0" parTransId="{C679B6D8-D93D-4052-80A1-A46B252C8196}" sibTransId="{EB479774-3443-40D4-B6D4-A6A4D565FC37}"/>
    <dgm:cxn modelId="{AD6E8FD1-0E61-4484-B6B2-CFF9DDB225E2}" srcId="{84B53E20-DBD3-432C-9F83-E913DF0AD9ED}" destId="{4C0C1F6D-C40B-4EDC-8B75-1F00E2BB26A5}" srcOrd="0" destOrd="0" parTransId="{FB168223-A56E-49D4-AB18-93DACC1FCE63}" sibTransId="{838A628B-C54B-4C7F-883F-00AF1019A581}"/>
    <dgm:cxn modelId="{6D66A0D2-3DAA-4100-9504-4325F4F554BC}" type="presOf" srcId="{79855FEF-401F-44E7-BEBB-AF0DFFB3C5E9}" destId="{67F551E6-16FE-4CDD-901E-9AFCEEB304D2}" srcOrd="0" destOrd="0" presId="urn:microsoft.com/office/officeart/2005/8/layout/hierarchy6"/>
    <dgm:cxn modelId="{BDF473D4-9628-4F5E-A05C-51DA1DED78CF}" type="presOf" srcId="{C679B6D8-D93D-4052-80A1-A46B252C8196}" destId="{5F7F08E1-A9D1-4E4B-A375-410755AFABDB}" srcOrd="0" destOrd="0" presId="urn:microsoft.com/office/officeart/2005/8/layout/hierarchy6"/>
    <dgm:cxn modelId="{06F258D4-266F-4C45-9BE6-A059B30E5414}" srcId="{294531BC-22EA-49FE-9F1C-DC8953342E17}" destId="{724782DF-455E-434C-8864-CB07949B4949}" srcOrd="0" destOrd="0" parTransId="{222BE293-B7EA-47A1-8044-EBCCBF17AAFC}" sibTransId="{D637E1B2-1B4C-4C96-9343-DBAF4D8787D3}"/>
    <dgm:cxn modelId="{38D86FD6-ABAC-4B48-A7F3-146121271D4C}" type="presOf" srcId="{84B53E20-DBD3-432C-9F83-E913DF0AD9ED}" destId="{C1B54072-8F2A-4CF0-9218-B2E61E894A22}" srcOrd="0" destOrd="0" presId="urn:microsoft.com/office/officeart/2005/8/layout/hierarchy6"/>
    <dgm:cxn modelId="{3BBDBDE1-912E-47D2-99BE-D9C1FF5A9529}" type="presOf" srcId="{A0D01179-3A52-4A96-A891-559F9747039C}" destId="{93A44862-72A7-4BB2-B482-83A88453F6C9}" srcOrd="0" destOrd="0" presId="urn:microsoft.com/office/officeart/2005/8/layout/hierarchy6"/>
    <dgm:cxn modelId="{3A21AFEA-ADA8-4263-94AA-9AB00E248B56}" type="presOf" srcId="{FCA3CDCD-EE96-4F94-84D5-614688CB27B4}" destId="{313C8D48-E833-4852-99CD-DD3571A64C4A}" srcOrd="0" destOrd="0" presId="urn:microsoft.com/office/officeart/2005/8/layout/hierarchy6"/>
    <dgm:cxn modelId="{83F0D0F7-17E6-48AA-BFC7-715EC65B9EBE}" srcId="{4C0C1F6D-C40B-4EDC-8B75-1F00E2BB26A5}" destId="{A0D01179-3A52-4A96-A891-559F9747039C}" srcOrd="1" destOrd="0" parTransId="{21027D5C-632A-4FE0-85A7-E886AEFFA6CF}" sibTransId="{1495FEA4-FF29-4FD7-864F-D59C06139EC1}"/>
    <dgm:cxn modelId="{A399CC06-125D-4714-8A40-5D366A063D30}" type="presParOf" srcId="{C1B54072-8F2A-4CF0-9218-B2E61E894A22}" destId="{3E8A8EF5-D0FA-4C5E-874D-181D36F06740}" srcOrd="0" destOrd="0" presId="urn:microsoft.com/office/officeart/2005/8/layout/hierarchy6"/>
    <dgm:cxn modelId="{780EE704-4946-4157-A679-663E5CAF4E93}" type="presParOf" srcId="{3E8A8EF5-D0FA-4C5E-874D-181D36F06740}" destId="{167A2FEA-C6D0-49B8-9C8B-C3848B5E8D1A}" srcOrd="0" destOrd="0" presId="urn:microsoft.com/office/officeart/2005/8/layout/hierarchy6"/>
    <dgm:cxn modelId="{01EA6D33-66E8-43B0-AE83-12C684FDB73F}" type="presParOf" srcId="{3E8A8EF5-D0FA-4C5E-874D-181D36F06740}" destId="{212545E3-8C23-467C-BE8A-6A187707F4E8}" srcOrd="1" destOrd="0" presId="urn:microsoft.com/office/officeart/2005/8/layout/hierarchy6"/>
    <dgm:cxn modelId="{364895BB-B3BD-43B7-B7BC-A689C1F42481}" type="presParOf" srcId="{212545E3-8C23-467C-BE8A-6A187707F4E8}" destId="{62FE0651-6F6B-4090-90B7-F564EC23BA0A}" srcOrd="0" destOrd="0" presId="urn:microsoft.com/office/officeart/2005/8/layout/hierarchy6"/>
    <dgm:cxn modelId="{700D5067-FECE-4FEA-B0C4-584CF167494F}" type="presParOf" srcId="{62FE0651-6F6B-4090-90B7-F564EC23BA0A}" destId="{1B51570F-4E43-4389-8126-044C82BF8A27}" srcOrd="0" destOrd="0" presId="urn:microsoft.com/office/officeart/2005/8/layout/hierarchy6"/>
    <dgm:cxn modelId="{9B759CC2-6D74-4310-9645-30579DA351C9}" type="presParOf" srcId="{62FE0651-6F6B-4090-90B7-F564EC23BA0A}" destId="{5B2DCBA6-3BF4-4E0E-BF27-3F7053C66D03}" srcOrd="1" destOrd="0" presId="urn:microsoft.com/office/officeart/2005/8/layout/hierarchy6"/>
    <dgm:cxn modelId="{6F51A12A-0476-49EF-B4E4-EE75AEDCB029}" type="presParOf" srcId="{5B2DCBA6-3BF4-4E0E-BF27-3F7053C66D03}" destId="{9A2E6E31-77B8-4815-B6FA-61D8625BEEF1}" srcOrd="0" destOrd="0" presId="urn:microsoft.com/office/officeart/2005/8/layout/hierarchy6"/>
    <dgm:cxn modelId="{AF9DD7E4-6927-4864-88DB-A75E2720058C}" type="presParOf" srcId="{5B2DCBA6-3BF4-4E0E-BF27-3F7053C66D03}" destId="{B543E264-79E8-4EF1-A33F-C6EC3C463920}" srcOrd="1" destOrd="0" presId="urn:microsoft.com/office/officeart/2005/8/layout/hierarchy6"/>
    <dgm:cxn modelId="{200167BB-5DEC-4D1F-8073-271F0BE96065}" type="presParOf" srcId="{B543E264-79E8-4EF1-A33F-C6EC3C463920}" destId="{313C8D48-E833-4852-99CD-DD3571A64C4A}" srcOrd="0" destOrd="0" presId="urn:microsoft.com/office/officeart/2005/8/layout/hierarchy6"/>
    <dgm:cxn modelId="{CBC2BACD-0691-4168-A4F0-01A4678E22EE}" type="presParOf" srcId="{B543E264-79E8-4EF1-A33F-C6EC3C463920}" destId="{9905F759-D19C-40EA-B7E5-EE2662764BE4}" srcOrd="1" destOrd="0" presId="urn:microsoft.com/office/officeart/2005/8/layout/hierarchy6"/>
    <dgm:cxn modelId="{2C1AA0A3-BDAC-4F2D-83AB-5B5413E9EEA1}" type="presParOf" srcId="{9905F759-D19C-40EA-B7E5-EE2662764BE4}" destId="{5F7F08E1-A9D1-4E4B-A375-410755AFABDB}" srcOrd="0" destOrd="0" presId="urn:microsoft.com/office/officeart/2005/8/layout/hierarchy6"/>
    <dgm:cxn modelId="{0CD1AF65-27E6-4219-A429-A63C07EF9454}" type="presParOf" srcId="{9905F759-D19C-40EA-B7E5-EE2662764BE4}" destId="{80CBF618-93A7-48A4-87C5-B5D587E8E52D}" srcOrd="1" destOrd="0" presId="urn:microsoft.com/office/officeart/2005/8/layout/hierarchy6"/>
    <dgm:cxn modelId="{32597526-1CC4-406D-9FCF-8F47FBE0FF55}" type="presParOf" srcId="{80CBF618-93A7-48A4-87C5-B5D587E8E52D}" destId="{459BDF34-2411-417F-9CCD-87E33E87A140}" srcOrd="0" destOrd="0" presId="urn:microsoft.com/office/officeart/2005/8/layout/hierarchy6"/>
    <dgm:cxn modelId="{130E9D7F-7953-44F9-8FFC-E6C5F7464185}" type="presParOf" srcId="{80CBF618-93A7-48A4-87C5-B5D587E8E52D}" destId="{4100CA8A-DC95-4A37-B90A-36C903B8D8D3}" srcOrd="1" destOrd="0" presId="urn:microsoft.com/office/officeart/2005/8/layout/hierarchy6"/>
    <dgm:cxn modelId="{7E28B74E-E407-4CC9-8156-32290B2EE551}" type="presParOf" srcId="{5B2DCBA6-3BF4-4E0E-BF27-3F7053C66D03}" destId="{DCFF6FAC-F4A9-4592-BF48-49DD25753D9D}" srcOrd="2" destOrd="0" presId="urn:microsoft.com/office/officeart/2005/8/layout/hierarchy6"/>
    <dgm:cxn modelId="{AFCECA22-4E86-420F-9B4E-319FF9C3F372}" type="presParOf" srcId="{5B2DCBA6-3BF4-4E0E-BF27-3F7053C66D03}" destId="{0C6E1098-B6EC-4940-8477-C8658D010CBC}" srcOrd="3" destOrd="0" presId="urn:microsoft.com/office/officeart/2005/8/layout/hierarchy6"/>
    <dgm:cxn modelId="{7ECC5208-DE17-413A-B355-9487F6B4F80B}" type="presParOf" srcId="{0C6E1098-B6EC-4940-8477-C8658D010CBC}" destId="{93A44862-72A7-4BB2-B482-83A88453F6C9}" srcOrd="0" destOrd="0" presId="urn:microsoft.com/office/officeart/2005/8/layout/hierarchy6"/>
    <dgm:cxn modelId="{8ECAA7E9-28D0-470C-B75A-D2A6B4684143}" type="presParOf" srcId="{0C6E1098-B6EC-4940-8477-C8658D010CBC}" destId="{DB136591-AB66-445D-A357-23F94E64596F}" srcOrd="1" destOrd="0" presId="urn:microsoft.com/office/officeart/2005/8/layout/hierarchy6"/>
    <dgm:cxn modelId="{44FEBAFB-4332-418C-A6E1-12FB7784BA88}" type="presParOf" srcId="{DB136591-AB66-445D-A357-23F94E64596F}" destId="{E60CF4B6-72FF-439C-AD57-D364AA3578BD}" srcOrd="0" destOrd="0" presId="urn:microsoft.com/office/officeart/2005/8/layout/hierarchy6"/>
    <dgm:cxn modelId="{4CEFD767-1815-4983-97F3-B9668574E56B}" type="presParOf" srcId="{DB136591-AB66-445D-A357-23F94E64596F}" destId="{82565961-F1D1-4B5E-AB03-8F7362475CC8}" srcOrd="1" destOrd="0" presId="urn:microsoft.com/office/officeart/2005/8/layout/hierarchy6"/>
    <dgm:cxn modelId="{BF86E5C3-1753-4D6B-A560-E13F3EFE6601}" type="presParOf" srcId="{82565961-F1D1-4B5E-AB03-8F7362475CC8}" destId="{90F3B3AB-A7D7-4288-9CD0-ADA87C353A58}" srcOrd="0" destOrd="0" presId="urn:microsoft.com/office/officeart/2005/8/layout/hierarchy6"/>
    <dgm:cxn modelId="{6A56DE80-3290-4C4F-842D-5BBF66FECACE}" type="presParOf" srcId="{82565961-F1D1-4B5E-AB03-8F7362475CC8}" destId="{02F72579-269E-479F-8846-0B9F7148B159}" srcOrd="1" destOrd="0" presId="urn:microsoft.com/office/officeart/2005/8/layout/hierarchy6"/>
    <dgm:cxn modelId="{F5C6B2B0-AD0D-4B61-B383-B6C808F4DCB4}" type="presParOf" srcId="{5B2DCBA6-3BF4-4E0E-BF27-3F7053C66D03}" destId="{67F551E6-16FE-4CDD-901E-9AFCEEB304D2}" srcOrd="4" destOrd="0" presId="urn:microsoft.com/office/officeart/2005/8/layout/hierarchy6"/>
    <dgm:cxn modelId="{B526D8C7-E88C-4415-9881-90C52C6F1B13}" type="presParOf" srcId="{5B2DCBA6-3BF4-4E0E-BF27-3F7053C66D03}" destId="{03CC2A82-7F75-4922-8182-CFEB214E8A2E}" srcOrd="5" destOrd="0" presId="urn:microsoft.com/office/officeart/2005/8/layout/hierarchy6"/>
    <dgm:cxn modelId="{296150E6-EA28-456B-AC55-1829773DE311}" type="presParOf" srcId="{03CC2A82-7F75-4922-8182-CFEB214E8A2E}" destId="{25A666BC-E31A-442A-90D0-37B74863F651}" srcOrd="0" destOrd="0" presId="urn:microsoft.com/office/officeart/2005/8/layout/hierarchy6"/>
    <dgm:cxn modelId="{958B6422-A17C-4DB0-B0D9-3C812F0F25FD}" type="presParOf" srcId="{03CC2A82-7F75-4922-8182-CFEB214E8A2E}" destId="{09CF1673-32A0-486F-9BB4-5F5F1E12B12B}" srcOrd="1" destOrd="0" presId="urn:microsoft.com/office/officeart/2005/8/layout/hierarchy6"/>
    <dgm:cxn modelId="{435808C8-DD53-4399-9B55-8BE97BF4F401}" type="presParOf" srcId="{09CF1673-32A0-486F-9BB4-5F5F1E12B12B}" destId="{E64B6798-4C63-4EE9-BEF7-C8DE1BEF3343}" srcOrd="0" destOrd="0" presId="urn:microsoft.com/office/officeart/2005/8/layout/hierarchy6"/>
    <dgm:cxn modelId="{6689CE66-517F-4681-A576-98E6E17FED81}" type="presParOf" srcId="{09CF1673-32A0-486F-9BB4-5F5F1E12B12B}" destId="{01666324-7F48-4B86-9522-54B418404DA0}" srcOrd="1" destOrd="0" presId="urn:microsoft.com/office/officeart/2005/8/layout/hierarchy6"/>
    <dgm:cxn modelId="{3B5EC85D-2B46-4DFF-BE70-BBB8BC11803D}" type="presParOf" srcId="{01666324-7F48-4B86-9522-54B418404DA0}" destId="{5279E314-50C4-4601-8C3F-909AE6FE499E}" srcOrd="0" destOrd="0" presId="urn:microsoft.com/office/officeart/2005/8/layout/hierarchy6"/>
    <dgm:cxn modelId="{4D7B745B-2ACF-41E0-A3DB-E5FC88010BFB}" type="presParOf" srcId="{01666324-7F48-4B86-9522-54B418404DA0}" destId="{C3164511-5762-456A-8C87-35FD959C45DD}" srcOrd="1" destOrd="0" presId="urn:microsoft.com/office/officeart/2005/8/layout/hierarchy6"/>
    <dgm:cxn modelId="{DAD4CE39-2F4E-44EE-9E1A-6F3FD86949B4}" type="presParOf" srcId="{C1B54072-8F2A-4CF0-9218-B2E61E894A22}" destId="{EAB25E54-6804-4948-A1B8-033F24022B6C}" srcOrd="1" destOrd="0" presId="urn:microsoft.com/office/officeart/2005/8/layout/hierarchy6"/>
    <dgm:cxn modelId="{FE574197-3E17-479B-8507-8A05D3F83FC3}" type="presParOf" srcId="{EAB25E54-6804-4948-A1B8-033F24022B6C}" destId="{F090631C-7EA7-4CD7-94CF-47E3F132848A}" srcOrd="0" destOrd="0" presId="urn:microsoft.com/office/officeart/2005/8/layout/hierarchy6"/>
    <dgm:cxn modelId="{CAD152B3-CB76-4C3A-B83C-C5E0342B9C84}" type="presParOf" srcId="{F090631C-7EA7-4CD7-94CF-47E3F132848A}" destId="{37532F6D-5CE3-4753-BDEB-46A72058194B}" srcOrd="0" destOrd="0" presId="urn:microsoft.com/office/officeart/2005/8/layout/hierarchy6"/>
    <dgm:cxn modelId="{0417B8D1-CF12-43EE-8BBF-F6F7ED83CB79}" type="presParOf" srcId="{F090631C-7EA7-4CD7-94CF-47E3F132848A}" destId="{C62830A1-3BFC-4548-AD3C-B6F516BCF9FC}" srcOrd="1" destOrd="0" presId="urn:microsoft.com/office/officeart/2005/8/layout/hierarchy6"/>
    <dgm:cxn modelId="{9F5FF98C-40DD-430D-A271-714E3617E053}" type="presParOf" srcId="{EAB25E54-6804-4948-A1B8-033F24022B6C}" destId="{E31AD864-DBE7-4361-A4F9-AC67B916B436}" srcOrd="1" destOrd="0" presId="urn:microsoft.com/office/officeart/2005/8/layout/hierarchy6"/>
    <dgm:cxn modelId="{5B917705-682B-4D91-A229-401CE57553A2}" type="presParOf" srcId="{E31AD864-DBE7-4361-A4F9-AC67B916B436}" destId="{915E7F10-3CE9-45C2-A558-30E0EE8F2D62}" srcOrd="0" destOrd="0" presId="urn:microsoft.com/office/officeart/2005/8/layout/hierarchy6"/>
    <dgm:cxn modelId="{9990B84D-DF69-413E-8120-093C079DC727}" type="presParOf" srcId="{EAB25E54-6804-4948-A1B8-033F24022B6C}" destId="{77A8A06A-F126-4CC4-B658-433EEB9193FB}" srcOrd="2" destOrd="0" presId="urn:microsoft.com/office/officeart/2005/8/layout/hierarchy6"/>
    <dgm:cxn modelId="{EEC8ECAF-55DB-4AE4-9BB3-0AA382B20CCD}" type="presParOf" srcId="{77A8A06A-F126-4CC4-B658-433EEB9193FB}" destId="{F2A28C6A-3458-4358-B50B-39E98D7E6600}" srcOrd="0" destOrd="0" presId="urn:microsoft.com/office/officeart/2005/8/layout/hierarchy6"/>
    <dgm:cxn modelId="{3726FFF8-48E5-411C-A091-93B0540B228D}" type="presParOf" srcId="{77A8A06A-F126-4CC4-B658-433EEB9193FB}" destId="{7F52D8B0-0010-4188-89CE-8106861FF85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DD3475-63AA-4B93-8753-AA51574FCB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62EDD4A-AC8B-4206-ADEA-3EE1236B48DC}">
      <dgm:prSet phldrT="[Text]"/>
      <dgm:spPr/>
      <dgm:t>
        <a:bodyPr/>
        <a:lstStyle/>
        <a:p>
          <a:r>
            <a:rPr lang="pl-PL" dirty="0"/>
            <a:t>DynamicNode</a:t>
          </a:r>
        </a:p>
      </dgm:t>
    </dgm:pt>
    <dgm:pt modelId="{9F11F365-60C4-4F30-86C9-E37C9C458A78}" type="parTrans" cxnId="{5E5E68DF-A787-4AF7-B2FF-FC3A9BB79624}">
      <dgm:prSet/>
      <dgm:spPr/>
      <dgm:t>
        <a:bodyPr/>
        <a:lstStyle/>
        <a:p>
          <a:endParaRPr lang="pl-PL"/>
        </a:p>
      </dgm:t>
    </dgm:pt>
    <dgm:pt modelId="{74472164-4745-4223-BA73-27A5D736344D}" type="sibTrans" cxnId="{5E5E68DF-A787-4AF7-B2FF-FC3A9BB79624}">
      <dgm:prSet/>
      <dgm:spPr/>
      <dgm:t>
        <a:bodyPr/>
        <a:lstStyle/>
        <a:p>
          <a:endParaRPr lang="pl-PL"/>
        </a:p>
      </dgm:t>
    </dgm:pt>
    <dgm:pt modelId="{FF7028DD-6626-4B45-90CB-F2C81ED8F860}">
      <dgm:prSet phldrT="[Text]"/>
      <dgm:spPr/>
      <dgm:t>
        <a:bodyPr/>
        <a:lstStyle/>
        <a:p>
          <a:r>
            <a:rPr lang="pl-PL" dirty="0"/>
            <a:t>DynamicContainer</a:t>
          </a:r>
        </a:p>
      </dgm:t>
    </dgm:pt>
    <dgm:pt modelId="{11D1B73B-9123-46C5-978C-6E39BB46DF17}" type="parTrans" cxnId="{7A721F4E-9FD0-43E1-B472-608DAA3296A7}">
      <dgm:prSet/>
      <dgm:spPr/>
      <dgm:t>
        <a:bodyPr/>
        <a:lstStyle/>
        <a:p>
          <a:endParaRPr lang="pl-PL"/>
        </a:p>
      </dgm:t>
    </dgm:pt>
    <dgm:pt modelId="{012C6828-EB4C-4A21-BA4A-CFC953F36862}" type="sibTrans" cxnId="{7A721F4E-9FD0-43E1-B472-608DAA3296A7}">
      <dgm:prSet/>
      <dgm:spPr/>
      <dgm:t>
        <a:bodyPr/>
        <a:lstStyle/>
        <a:p>
          <a:endParaRPr lang="pl-PL"/>
        </a:p>
      </dgm:t>
    </dgm:pt>
    <dgm:pt modelId="{947A4E25-B1F6-486A-A8A1-3D4B990BB3EC}">
      <dgm:prSet phldrT="[Text]"/>
      <dgm:spPr/>
      <dgm:t>
        <a:bodyPr/>
        <a:lstStyle/>
        <a:p>
          <a:r>
            <a:rPr lang="pl-PL" dirty="0"/>
            <a:t>DynamicTest</a:t>
          </a:r>
        </a:p>
      </dgm:t>
    </dgm:pt>
    <dgm:pt modelId="{9393EBFE-8D02-48C3-8975-8D2CD6612EE9}" type="parTrans" cxnId="{9391EC2D-3915-4789-9A28-21AB56C8D8E4}">
      <dgm:prSet/>
      <dgm:spPr/>
      <dgm:t>
        <a:bodyPr/>
        <a:lstStyle/>
        <a:p>
          <a:endParaRPr lang="pl-PL"/>
        </a:p>
      </dgm:t>
    </dgm:pt>
    <dgm:pt modelId="{AAAC40AA-872D-4F58-B8F7-D8D1B871D589}" type="sibTrans" cxnId="{9391EC2D-3915-4789-9A28-21AB56C8D8E4}">
      <dgm:prSet/>
      <dgm:spPr/>
      <dgm:t>
        <a:bodyPr/>
        <a:lstStyle/>
        <a:p>
          <a:endParaRPr lang="pl-PL"/>
        </a:p>
      </dgm:t>
    </dgm:pt>
    <dgm:pt modelId="{5A7A9E4A-A8FB-46DB-A58A-C150D37A2380}" type="pres">
      <dgm:prSet presAssocID="{9ADD3475-63AA-4B93-8753-AA51574FCB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B87B64-E986-46C4-A393-8A5756FBC68E}" type="pres">
      <dgm:prSet presAssocID="{662EDD4A-AC8B-4206-ADEA-3EE1236B48DC}" presName="hierRoot1" presStyleCnt="0">
        <dgm:presLayoutVars>
          <dgm:hierBranch val="init"/>
        </dgm:presLayoutVars>
      </dgm:prSet>
      <dgm:spPr/>
    </dgm:pt>
    <dgm:pt modelId="{0C538609-0C1E-4521-819D-D35965F7C52E}" type="pres">
      <dgm:prSet presAssocID="{662EDD4A-AC8B-4206-ADEA-3EE1236B48DC}" presName="rootComposite1" presStyleCnt="0"/>
      <dgm:spPr/>
    </dgm:pt>
    <dgm:pt modelId="{CFF7EE72-D9E1-4938-A916-8EF1A8214710}" type="pres">
      <dgm:prSet presAssocID="{662EDD4A-AC8B-4206-ADEA-3EE1236B48DC}" presName="rootText1" presStyleLbl="node0" presStyleIdx="0" presStyleCnt="1">
        <dgm:presLayoutVars>
          <dgm:chPref val="3"/>
        </dgm:presLayoutVars>
      </dgm:prSet>
      <dgm:spPr/>
    </dgm:pt>
    <dgm:pt modelId="{FCEA617A-3DEE-4276-B6D4-8A5E3C23E190}" type="pres">
      <dgm:prSet presAssocID="{662EDD4A-AC8B-4206-ADEA-3EE1236B48DC}" presName="rootConnector1" presStyleLbl="node1" presStyleIdx="0" presStyleCnt="0"/>
      <dgm:spPr/>
    </dgm:pt>
    <dgm:pt modelId="{BAB22124-51C1-44FE-9E5E-D4E6B51016AA}" type="pres">
      <dgm:prSet presAssocID="{662EDD4A-AC8B-4206-ADEA-3EE1236B48DC}" presName="hierChild2" presStyleCnt="0"/>
      <dgm:spPr/>
    </dgm:pt>
    <dgm:pt modelId="{BB5D5BEC-07AB-4814-9690-A85965200C65}" type="pres">
      <dgm:prSet presAssocID="{9393EBFE-8D02-48C3-8975-8D2CD6612EE9}" presName="Name37" presStyleLbl="parChTrans1D2" presStyleIdx="0" presStyleCnt="2"/>
      <dgm:spPr/>
    </dgm:pt>
    <dgm:pt modelId="{50B53048-1BE7-4C03-A484-2C0AF24499D4}" type="pres">
      <dgm:prSet presAssocID="{947A4E25-B1F6-486A-A8A1-3D4B990BB3EC}" presName="hierRoot2" presStyleCnt="0">
        <dgm:presLayoutVars>
          <dgm:hierBranch val="init"/>
        </dgm:presLayoutVars>
      </dgm:prSet>
      <dgm:spPr/>
    </dgm:pt>
    <dgm:pt modelId="{3FCDEF72-CD7D-4899-92C3-F675258E4E05}" type="pres">
      <dgm:prSet presAssocID="{947A4E25-B1F6-486A-A8A1-3D4B990BB3EC}" presName="rootComposite" presStyleCnt="0"/>
      <dgm:spPr/>
    </dgm:pt>
    <dgm:pt modelId="{D4CD6B3B-627D-41ED-9BCF-DD68A6DA68F9}" type="pres">
      <dgm:prSet presAssocID="{947A4E25-B1F6-486A-A8A1-3D4B990BB3EC}" presName="rootText" presStyleLbl="node2" presStyleIdx="0" presStyleCnt="2">
        <dgm:presLayoutVars>
          <dgm:chPref val="3"/>
        </dgm:presLayoutVars>
      </dgm:prSet>
      <dgm:spPr/>
    </dgm:pt>
    <dgm:pt modelId="{2F496BD7-7836-44E4-9E22-059CD543FE2A}" type="pres">
      <dgm:prSet presAssocID="{947A4E25-B1F6-486A-A8A1-3D4B990BB3EC}" presName="rootConnector" presStyleLbl="node2" presStyleIdx="0" presStyleCnt="2"/>
      <dgm:spPr/>
    </dgm:pt>
    <dgm:pt modelId="{E8FCDF92-891F-4441-B3F2-674264EBF949}" type="pres">
      <dgm:prSet presAssocID="{947A4E25-B1F6-486A-A8A1-3D4B990BB3EC}" presName="hierChild4" presStyleCnt="0"/>
      <dgm:spPr/>
    </dgm:pt>
    <dgm:pt modelId="{252D39DA-C5CD-4AB0-AB7B-C3C3CD61B4FB}" type="pres">
      <dgm:prSet presAssocID="{947A4E25-B1F6-486A-A8A1-3D4B990BB3EC}" presName="hierChild5" presStyleCnt="0"/>
      <dgm:spPr/>
    </dgm:pt>
    <dgm:pt modelId="{608248E1-0B5C-4D19-9D60-243E55DF954E}" type="pres">
      <dgm:prSet presAssocID="{11D1B73B-9123-46C5-978C-6E39BB46DF17}" presName="Name37" presStyleLbl="parChTrans1D2" presStyleIdx="1" presStyleCnt="2"/>
      <dgm:spPr/>
    </dgm:pt>
    <dgm:pt modelId="{C821F384-0E98-4526-A3CD-D95B5C91F96C}" type="pres">
      <dgm:prSet presAssocID="{FF7028DD-6626-4B45-90CB-F2C81ED8F860}" presName="hierRoot2" presStyleCnt="0">
        <dgm:presLayoutVars>
          <dgm:hierBranch val="init"/>
        </dgm:presLayoutVars>
      </dgm:prSet>
      <dgm:spPr/>
    </dgm:pt>
    <dgm:pt modelId="{765FB2EB-DABC-4780-878B-E1531575124C}" type="pres">
      <dgm:prSet presAssocID="{FF7028DD-6626-4B45-90CB-F2C81ED8F860}" presName="rootComposite" presStyleCnt="0"/>
      <dgm:spPr/>
    </dgm:pt>
    <dgm:pt modelId="{810FFED1-8FD8-40CB-87DF-36D09F0B3C63}" type="pres">
      <dgm:prSet presAssocID="{FF7028DD-6626-4B45-90CB-F2C81ED8F860}" presName="rootText" presStyleLbl="node2" presStyleIdx="1" presStyleCnt="2">
        <dgm:presLayoutVars>
          <dgm:chPref val="3"/>
        </dgm:presLayoutVars>
      </dgm:prSet>
      <dgm:spPr/>
    </dgm:pt>
    <dgm:pt modelId="{087DA23A-AD6D-4E9D-8011-36873ADC9106}" type="pres">
      <dgm:prSet presAssocID="{FF7028DD-6626-4B45-90CB-F2C81ED8F860}" presName="rootConnector" presStyleLbl="node2" presStyleIdx="1" presStyleCnt="2"/>
      <dgm:spPr/>
    </dgm:pt>
    <dgm:pt modelId="{0B6BEDF3-536A-48D8-9131-0B950B841EB9}" type="pres">
      <dgm:prSet presAssocID="{FF7028DD-6626-4B45-90CB-F2C81ED8F860}" presName="hierChild4" presStyleCnt="0"/>
      <dgm:spPr/>
    </dgm:pt>
    <dgm:pt modelId="{65BBB661-5F8C-46A4-B854-F0A9AEA8A02F}" type="pres">
      <dgm:prSet presAssocID="{FF7028DD-6626-4B45-90CB-F2C81ED8F860}" presName="hierChild5" presStyleCnt="0"/>
      <dgm:spPr/>
    </dgm:pt>
    <dgm:pt modelId="{4E201387-6DCA-48C3-A351-00B0FB588C9E}" type="pres">
      <dgm:prSet presAssocID="{662EDD4A-AC8B-4206-ADEA-3EE1236B48DC}" presName="hierChild3" presStyleCnt="0"/>
      <dgm:spPr/>
    </dgm:pt>
  </dgm:ptLst>
  <dgm:cxnLst>
    <dgm:cxn modelId="{45B5FD27-759A-491D-A796-1E6F2B453EA3}" type="presOf" srcId="{9ADD3475-63AA-4B93-8753-AA51574FCB5B}" destId="{5A7A9E4A-A8FB-46DB-A58A-C150D37A2380}" srcOrd="0" destOrd="0" presId="urn:microsoft.com/office/officeart/2005/8/layout/orgChart1"/>
    <dgm:cxn modelId="{9391EC2D-3915-4789-9A28-21AB56C8D8E4}" srcId="{662EDD4A-AC8B-4206-ADEA-3EE1236B48DC}" destId="{947A4E25-B1F6-486A-A8A1-3D4B990BB3EC}" srcOrd="0" destOrd="0" parTransId="{9393EBFE-8D02-48C3-8975-8D2CD6612EE9}" sibTransId="{AAAC40AA-872D-4F58-B8F7-D8D1B871D589}"/>
    <dgm:cxn modelId="{C4E77446-46AB-4CA0-B20F-B7ED7DD7939C}" type="presOf" srcId="{FF7028DD-6626-4B45-90CB-F2C81ED8F860}" destId="{087DA23A-AD6D-4E9D-8011-36873ADC9106}" srcOrd="1" destOrd="0" presId="urn:microsoft.com/office/officeart/2005/8/layout/orgChart1"/>
    <dgm:cxn modelId="{7A721F4E-9FD0-43E1-B472-608DAA3296A7}" srcId="{662EDD4A-AC8B-4206-ADEA-3EE1236B48DC}" destId="{FF7028DD-6626-4B45-90CB-F2C81ED8F860}" srcOrd="1" destOrd="0" parTransId="{11D1B73B-9123-46C5-978C-6E39BB46DF17}" sibTransId="{012C6828-EB4C-4A21-BA4A-CFC953F36862}"/>
    <dgm:cxn modelId="{23555D75-6D5C-48B6-97E2-D185BC49DE1D}" type="presOf" srcId="{947A4E25-B1F6-486A-A8A1-3D4B990BB3EC}" destId="{D4CD6B3B-627D-41ED-9BCF-DD68A6DA68F9}" srcOrd="0" destOrd="0" presId="urn:microsoft.com/office/officeart/2005/8/layout/orgChart1"/>
    <dgm:cxn modelId="{22751056-2E6D-4D3F-A8A6-675ADFA0A9B4}" type="presOf" srcId="{FF7028DD-6626-4B45-90CB-F2C81ED8F860}" destId="{810FFED1-8FD8-40CB-87DF-36D09F0B3C63}" srcOrd="0" destOrd="0" presId="urn:microsoft.com/office/officeart/2005/8/layout/orgChart1"/>
    <dgm:cxn modelId="{7FEF3582-E921-40FA-B292-90B8AABBB0DD}" type="presOf" srcId="{11D1B73B-9123-46C5-978C-6E39BB46DF17}" destId="{608248E1-0B5C-4D19-9D60-243E55DF954E}" srcOrd="0" destOrd="0" presId="urn:microsoft.com/office/officeart/2005/8/layout/orgChart1"/>
    <dgm:cxn modelId="{7FC29084-5815-4C9D-8E63-C43334F7937F}" type="presOf" srcId="{662EDD4A-AC8B-4206-ADEA-3EE1236B48DC}" destId="{CFF7EE72-D9E1-4938-A916-8EF1A8214710}" srcOrd="0" destOrd="0" presId="urn:microsoft.com/office/officeart/2005/8/layout/orgChart1"/>
    <dgm:cxn modelId="{E7B45E88-CF5A-40CD-AC6C-4FEC3B4E059C}" type="presOf" srcId="{9393EBFE-8D02-48C3-8975-8D2CD6612EE9}" destId="{BB5D5BEC-07AB-4814-9690-A85965200C65}" srcOrd="0" destOrd="0" presId="urn:microsoft.com/office/officeart/2005/8/layout/orgChart1"/>
    <dgm:cxn modelId="{B2DC24BA-5BB8-4F10-95DC-386BA2484346}" type="presOf" srcId="{947A4E25-B1F6-486A-A8A1-3D4B990BB3EC}" destId="{2F496BD7-7836-44E4-9E22-059CD543FE2A}" srcOrd="1" destOrd="0" presId="urn:microsoft.com/office/officeart/2005/8/layout/orgChart1"/>
    <dgm:cxn modelId="{5E5E68DF-A787-4AF7-B2FF-FC3A9BB79624}" srcId="{9ADD3475-63AA-4B93-8753-AA51574FCB5B}" destId="{662EDD4A-AC8B-4206-ADEA-3EE1236B48DC}" srcOrd="0" destOrd="0" parTransId="{9F11F365-60C4-4F30-86C9-E37C9C458A78}" sibTransId="{74472164-4745-4223-BA73-27A5D736344D}"/>
    <dgm:cxn modelId="{5CD554F0-4482-473E-836D-B00772A0D305}" type="presOf" srcId="{662EDD4A-AC8B-4206-ADEA-3EE1236B48DC}" destId="{FCEA617A-3DEE-4276-B6D4-8A5E3C23E190}" srcOrd="1" destOrd="0" presId="urn:microsoft.com/office/officeart/2005/8/layout/orgChart1"/>
    <dgm:cxn modelId="{4DDB60FC-B234-4F55-A3E2-5155CB22EF08}" type="presParOf" srcId="{5A7A9E4A-A8FB-46DB-A58A-C150D37A2380}" destId="{58B87B64-E986-46C4-A393-8A5756FBC68E}" srcOrd="0" destOrd="0" presId="urn:microsoft.com/office/officeart/2005/8/layout/orgChart1"/>
    <dgm:cxn modelId="{968B5FD5-DB40-4F45-9E11-26877741E707}" type="presParOf" srcId="{58B87B64-E986-46C4-A393-8A5756FBC68E}" destId="{0C538609-0C1E-4521-819D-D35965F7C52E}" srcOrd="0" destOrd="0" presId="urn:microsoft.com/office/officeart/2005/8/layout/orgChart1"/>
    <dgm:cxn modelId="{3F1F6460-BF4F-43A3-B748-1B9DBD7617FC}" type="presParOf" srcId="{0C538609-0C1E-4521-819D-D35965F7C52E}" destId="{CFF7EE72-D9E1-4938-A916-8EF1A8214710}" srcOrd="0" destOrd="0" presId="urn:microsoft.com/office/officeart/2005/8/layout/orgChart1"/>
    <dgm:cxn modelId="{B77BB0FE-38A9-4AF7-8E35-7DF83BDCA946}" type="presParOf" srcId="{0C538609-0C1E-4521-819D-D35965F7C52E}" destId="{FCEA617A-3DEE-4276-B6D4-8A5E3C23E190}" srcOrd="1" destOrd="0" presId="urn:microsoft.com/office/officeart/2005/8/layout/orgChart1"/>
    <dgm:cxn modelId="{2025BE42-DFFC-474B-BE28-5426BB255B61}" type="presParOf" srcId="{58B87B64-E986-46C4-A393-8A5756FBC68E}" destId="{BAB22124-51C1-44FE-9E5E-D4E6B51016AA}" srcOrd="1" destOrd="0" presId="urn:microsoft.com/office/officeart/2005/8/layout/orgChart1"/>
    <dgm:cxn modelId="{37F3A962-B1AC-43FA-8D71-CD541DCB8E30}" type="presParOf" srcId="{BAB22124-51C1-44FE-9E5E-D4E6B51016AA}" destId="{BB5D5BEC-07AB-4814-9690-A85965200C65}" srcOrd="0" destOrd="0" presId="urn:microsoft.com/office/officeart/2005/8/layout/orgChart1"/>
    <dgm:cxn modelId="{045C9E05-35CF-4CE2-A80D-69202E1CDAD8}" type="presParOf" srcId="{BAB22124-51C1-44FE-9E5E-D4E6B51016AA}" destId="{50B53048-1BE7-4C03-A484-2C0AF24499D4}" srcOrd="1" destOrd="0" presId="urn:microsoft.com/office/officeart/2005/8/layout/orgChart1"/>
    <dgm:cxn modelId="{920C7846-8800-4362-A5AF-1A979E99FB04}" type="presParOf" srcId="{50B53048-1BE7-4C03-A484-2C0AF24499D4}" destId="{3FCDEF72-CD7D-4899-92C3-F675258E4E05}" srcOrd="0" destOrd="0" presId="urn:microsoft.com/office/officeart/2005/8/layout/orgChart1"/>
    <dgm:cxn modelId="{2E48AB8C-F79C-47D3-81E0-164EC764D891}" type="presParOf" srcId="{3FCDEF72-CD7D-4899-92C3-F675258E4E05}" destId="{D4CD6B3B-627D-41ED-9BCF-DD68A6DA68F9}" srcOrd="0" destOrd="0" presId="urn:microsoft.com/office/officeart/2005/8/layout/orgChart1"/>
    <dgm:cxn modelId="{E3D24501-E9FB-492F-B0B0-492972B17B76}" type="presParOf" srcId="{3FCDEF72-CD7D-4899-92C3-F675258E4E05}" destId="{2F496BD7-7836-44E4-9E22-059CD543FE2A}" srcOrd="1" destOrd="0" presId="urn:microsoft.com/office/officeart/2005/8/layout/orgChart1"/>
    <dgm:cxn modelId="{37B6CD88-41C4-40AA-B868-EE002CC731DC}" type="presParOf" srcId="{50B53048-1BE7-4C03-A484-2C0AF24499D4}" destId="{E8FCDF92-891F-4441-B3F2-674264EBF949}" srcOrd="1" destOrd="0" presId="urn:microsoft.com/office/officeart/2005/8/layout/orgChart1"/>
    <dgm:cxn modelId="{B34E8261-31E0-4C2C-B708-44AD93DAF8DB}" type="presParOf" srcId="{50B53048-1BE7-4C03-A484-2C0AF24499D4}" destId="{252D39DA-C5CD-4AB0-AB7B-C3C3CD61B4FB}" srcOrd="2" destOrd="0" presId="urn:microsoft.com/office/officeart/2005/8/layout/orgChart1"/>
    <dgm:cxn modelId="{34AFA756-A79E-4351-9903-558EF8F524CA}" type="presParOf" srcId="{BAB22124-51C1-44FE-9E5E-D4E6B51016AA}" destId="{608248E1-0B5C-4D19-9D60-243E55DF954E}" srcOrd="2" destOrd="0" presId="urn:microsoft.com/office/officeart/2005/8/layout/orgChart1"/>
    <dgm:cxn modelId="{5D0ED547-C8CD-400B-900F-DC2A132C3E3B}" type="presParOf" srcId="{BAB22124-51C1-44FE-9E5E-D4E6B51016AA}" destId="{C821F384-0E98-4526-A3CD-D95B5C91F96C}" srcOrd="3" destOrd="0" presId="urn:microsoft.com/office/officeart/2005/8/layout/orgChart1"/>
    <dgm:cxn modelId="{9555D5C3-A2EF-4CAE-9F88-90E1941F0D41}" type="presParOf" srcId="{C821F384-0E98-4526-A3CD-D95B5C91F96C}" destId="{765FB2EB-DABC-4780-878B-E1531575124C}" srcOrd="0" destOrd="0" presId="urn:microsoft.com/office/officeart/2005/8/layout/orgChart1"/>
    <dgm:cxn modelId="{FF0C1FB2-FB8B-41E2-9FF1-ED24B75C7721}" type="presParOf" srcId="{765FB2EB-DABC-4780-878B-E1531575124C}" destId="{810FFED1-8FD8-40CB-87DF-36D09F0B3C63}" srcOrd="0" destOrd="0" presId="urn:microsoft.com/office/officeart/2005/8/layout/orgChart1"/>
    <dgm:cxn modelId="{83ED40D0-760F-49D0-BF04-5B8554B2507A}" type="presParOf" srcId="{765FB2EB-DABC-4780-878B-E1531575124C}" destId="{087DA23A-AD6D-4E9D-8011-36873ADC9106}" srcOrd="1" destOrd="0" presId="urn:microsoft.com/office/officeart/2005/8/layout/orgChart1"/>
    <dgm:cxn modelId="{DC9A67E6-ED56-41A1-8396-7A16A99C88E0}" type="presParOf" srcId="{C821F384-0E98-4526-A3CD-D95B5C91F96C}" destId="{0B6BEDF3-536A-48D8-9131-0B950B841EB9}" srcOrd="1" destOrd="0" presId="urn:microsoft.com/office/officeart/2005/8/layout/orgChart1"/>
    <dgm:cxn modelId="{F2583C0C-9089-4843-9368-9D25DB38D675}" type="presParOf" srcId="{C821F384-0E98-4526-A3CD-D95B5C91F96C}" destId="{65BBB661-5F8C-46A4-B854-F0A9AEA8A02F}" srcOrd="2" destOrd="0" presId="urn:microsoft.com/office/officeart/2005/8/layout/orgChart1"/>
    <dgm:cxn modelId="{C875E464-A1D8-446C-9D98-3C8F4AD4F865}" type="presParOf" srcId="{58B87B64-E986-46C4-A393-8A5756FBC68E}" destId="{4E201387-6DCA-48C3-A351-00B0FB588C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28C6A-3458-4358-B50B-39E98D7E6600}">
      <dsp:nvSpPr>
        <dsp:cNvPr id="0" name=""/>
        <dsp:cNvSpPr/>
      </dsp:nvSpPr>
      <dsp:spPr>
        <a:xfrm>
          <a:off x="0" y="149503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1"/>
              </a:solidFill>
            </a:rPr>
            <a:t>Test </a:t>
          </a:r>
          <a:r>
            <a:rPr lang="pl-PL" sz="2000" kern="1200" err="1">
              <a:solidFill>
                <a:schemeClr val="bg1"/>
              </a:solidFill>
            </a:rPr>
            <a:t>code</a:t>
          </a:r>
          <a:endParaRPr lang="pl-PL" sz="2000" kern="1200">
            <a:solidFill>
              <a:schemeClr val="bg1"/>
            </a:solidFill>
          </a:endParaRPr>
        </a:p>
      </dsp:txBody>
      <dsp:txXfrm>
        <a:off x="0" y="1495038"/>
        <a:ext cx="1713688" cy="862422"/>
      </dsp:txXfrm>
    </dsp:sp>
    <dsp:sp modelId="{37532F6D-5CE3-4753-BDEB-46A72058194B}">
      <dsp:nvSpPr>
        <dsp:cNvPr id="0" name=""/>
        <dsp:cNvSpPr/>
      </dsp:nvSpPr>
      <dsp:spPr>
        <a:xfrm>
          <a:off x="0" y="488878"/>
          <a:ext cx="5712296" cy="862422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>
              <a:solidFill>
                <a:schemeClr val="bg1"/>
              </a:solidFill>
            </a:rPr>
            <a:t>IDE, </a:t>
          </a:r>
          <a:r>
            <a:rPr lang="pl-PL" sz="2000" kern="1200" err="1">
              <a:solidFill>
                <a:schemeClr val="bg1"/>
              </a:solidFill>
            </a:rPr>
            <a:t>maven</a:t>
          </a:r>
          <a:r>
            <a:rPr lang="pl-PL" sz="2000" kern="1200">
              <a:solidFill>
                <a:schemeClr val="bg1"/>
              </a:solidFill>
            </a:rPr>
            <a:t>, </a:t>
          </a:r>
          <a:r>
            <a:rPr lang="pl-PL" sz="2000" kern="1200" err="1">
              <a:solidFill>
                <a:schemeClr val="bg1"/>
              </a:solidFill>
            </a:rPr>
            <a:t>gradle</a:t>
          </a:r>
          <a:r>
            <a:rPr lang="pl-PL" sz="2000" kern="1200">
              <a:solidFill>
                <a:schemeClr val="bg1"/>
              </a:solidFill>
            </a:rPr>
            <a:t> …</a:t>
          </a:r>
        </a:p>
      </dsp:txBody>
      <dsp:txXfrm>
        <a:off x="0" y="488878"/>
        <a:ext cx="1713688" cy="862422"/>
      </dsp:txXfrm>
    </dsp:sp>
    <dsp:sp modelId="{1B51570F-4E43-4389-8126-044C82BF8A27}">
      <dsp:nvSpPr>
        <dsp:cNvPr id="0" name=""/>
        <dsp:cNvSpPr/>
      </dsp:nvSpPr>
      <dsp:spPr>
        <a:xfrm>
          <a:off x="3116855" y="560747"/>
          <a:ext cx="1078028" cy="718685"/>
        </a:xfrm>
        <a:prstGeom prst="roundRect">
          <a:avLst>
            <a:gd name="adj" fmla="val 10000"/>
          </a:avLst>
        </a:prstGeom>
        <a:solidFill>
          <a:srgbClr val="FFC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Platform</a:t>
          </a:r>
        </a:p>
      </dsp:txBody>
      <dsp:txXfrm>
        <a:off x="3137905" y="581797"/>
        <a:ext cx="1035928" cy="676585"/>
      </dsp:txXfrm>
    </dsp:sp>
    <dsp:sp modelId="{9A2E6E31-77B8-4815-B6FA-61D8625BEEF1}">
      <dsp:nvSpPr>
        <dsp:cNvPr id="0" name=""/>
        <dsp:cNvSpPr/>
      </dsp:nvSpPr>
      <dsp:spPr>
        <a:xfrm>
          <a:off x="2254432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1401437" y="0"/>
              </a:moveTo>
              <a:lnTo>
                <a:pt x="1401437" y="143737"/>
              </a:lnTo>
              <a:lnTo>
                <a:pt x="0" y="143737"/>
              </a:lnTo>
              <a:lnTo>
                <a:pt x="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8D48-E833-4852-99CD-DD3571A64C4A}">
      <dsp:nvSpPr>
        <dsp:cNvPr id="0" name=""/>
        <dsp:cNvSpPr/>
      </dsp:nvSpPr>
      <dsp:spPr>
        <a:xfrm>
          <a:off x="1715418" y="156690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Vintage</a:t>
          </a:r>
          <a:endParaRPr lang="pl-PL" sz="1400" kern="1200"/>
        </a:p>
      </dsp:txBody>
      <dsp:txXfrm>
        <a:off x="1736468" y="1587957"/>
        <a:ext cx="1035928" cy="676585"/>
      </dsp:txXfrm>
    </dsp:sp>
    <dsp:sp modelId="{5F7F08E1-A9D1-4E4B-A375-410755AFABDB}">
      <dsp:nvSpPr>
        <dsp:cNvPr id="0" name=""/>
        <dsp:cNvSpPr/>
      </dsp:nvSpPr>
      <dsp:spPr>
        <a:xfrm>
          <a:off x="2208712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BDF34-2411-417F-9CCD-87E33E87A140}">
      <dsp:nvSpPr>
        <dsp:cNvPr id="0" name=""/>
        <dsp:cNvSpPr/>
      </dsp:nvSpPr>
      <dsp:spPr>
        <a:xfrm>
          <a:off x="1715418" y="2573067"/>
          <a:ext cx="1078028" cy="718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Old</a:t>
          </a:r>
          <a:r>
            <a:rPr lang="pl-PL" sz="1400" kern="1200" dirty="0"/>
            <a:t> </a:t>
          </a:r>
          <a:r>
            <a:rPr lang="pl-PL" sz="1400" kern="1200" dirty="0" err="1"/>
            <a:t>tests</a:t>
          </a:r>
          <a:r>
            <a:rPr lang="pl-PL" sz="1400" kern="1200" dirty="0"/>
            <a:t> (Junit 4.12)</a:t>
          </a:r>
        </a:p>
      </dsp:txBody>
      <dsp:txXfrm>
        <a:off x="1736468" y="2594117"/>
        <a:ext cx="1035928" cy="676585"/>
      </dsp:txXfrm>
    </dsp:sp>
    <dsp:sp modelId="{DCFF6FAC-F4A9-4592-BF48-49DD25753D9D}">
      <dsp:nvSpPr>
        <dsp:cNvPr id="0" name=""/>
        <dsp:cNvSpPr/>
      </dsp:nvSpPr>
      <dsp:spPr>
        <a:xfrm>
          <a:off x="3610149" y="127943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44862-72A7-4BB2-B482-83A88453F6C9}">
      <dsp:nvSpPr>
        <dsp:cNvPr id="0" name=""/>
        <dsp:cNvSpPr/>
      </dsp:nvSpPr>
      <dsp:spPr>
        <a:xfrm>
          <a:off x="3116855" y="156690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/>
            <a:t>Jupiter</a:t>
          </a:r>
        </a:p>
      </dsp:txBody>
      <dsp:txXfrm>
        <a:off x="3137905" y="1587957"/>
        <a:ext cx="1035928" cy="676585"/>
      </dsp:txXfrm>
    </dsp:sp>
    <dsp:sp modelId="{E60CF4B6-72FF-439C-AD57-D364AA3578BD}">
      <dsp:nvSpPr>
        <dsp:cNvPr id="0" name=""/>
        <dsp:cNvSpPr/>
      </dsp:nvSpPr>
      <dsp:spPr>
        <a:xfrm>
          <a:off x="3610149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3B3AB-A7D7-4288-9CD0-ADA87C353A58}">
      <dsp:nvSpPr>
        <dsp:cNvPr id="0" name=""/>
        <dsp:cNvSpPr/>
      </dsp:nvSpPr>
      <dsp:spPr>
        <a:xfrm>
          <a:off x="3116855" y="2573067"/>
          <a:ext cx="1078028" cy="718685"/>
        </a:xfrm>
        <a:prstGeom prst="roundRect">
          <a:avLst>
            <a:gd name="adj" fmla="val 10000"/>
          </a:avLst>
        </a:prstGeom>
        <a:solidFill>
          <a:srgbClr val="00B05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New Tests</a:t>
          </a:r>
        </a:p>
      </dsp:txBody>
      <dsp:txXfrm>
        <a:off x="3137905" y="2594117"/>
        <a:ext cx="1035928" cy="676585"/>
      </dsp:txXfrm>
    </dsp:sp>
    <dsp:sp modelId="{67F551E6-16FE-4CDD-901E-9AFCEEB304D2}">
      <dsp:nvSpPr>
        <dsp:cNvPr id="0" name=""/>
        <dsp:cNvSpPr/>
      </dsp:nvSpPr>
      <dsp:spPr>
        <a:xfrm>
          <a:off x="3655869" y="1279433"/>
          <a:ext cx="1401437" cy="287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737"/>
              </a:lnTo>
              <a:lnTo>
                <a:pt x="1401437" y="143737"/>
              </a:lnTo>
              <a:lnTo>
                <a:pt x="1401437" y="28747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666BC-E31A-442A-90D0-37B74863F651}">
      <dsp:nvSpPr>
        <dsp:cNvPr id="0" name=""/>
        <dsp:cNvSpPr/>
      </dsp:nvSpPr>
      <dsp:spPr>
        <a:xfrm>
          <a:off x="4518292" y="156690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err="1"/>
            <a:t>External</a:t>
          </a:r>
          <a:r>
            <a:rPr lang="pl-PL" sz="1400" kern="1200"/>
            <a:t> </a:t>
          </a:r>
          <a:r>
            <a:rPr lang="pl-PL" sz="1400" kern="1200" err="1"/>
            <a:t>libs</a:t>
          </a:r>
          <a:endParaRPr lang="pl-PL" sz="1400" kern="1200"/>
        </a:p>
      </dsp:txBody>
      <dsp:txXfrm>
        <a:off x="4539342" y="1587957"/>
        <a:ext cx="1035928" cy="676585"/>
      </dsp:txXfrm>
    </dsp:sp>
    <dsp:sp modelId="{E64B6798-4C63-4EE9-BEF7-C8DE1BEF3343}">
      <dsp:nvSpPr>
        <dsp:cNvPr id="0" name=""/>
        <dsp:cNvSpPr/>
      </dsp:nvSpPr>
      <dsp:spPr>
        <a:xfrm>
          <a:off x="5011586" y="2285593"/>
          <a:ext cx="91440" cy="2874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474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9E314-50C4-4601-8C3F-909AE6FE499E}">
      <dsp:nvSpPr>
        <dsp:cNvPr id="0" name=""/>
        <dsp:cNvSpPr/>
      </dsp:nvSpPr>
      <dsp:spPr>
        <a:xfrm>
          <a:off x="4518292" y="2573067"/>
          <a:ext cx="1078028" cy="718685"/>
        </a:xfrm>
        <a:prstGeom prst="roundRect">
          <a:avLst>
            <a:gd name="adj" fmla="val 10000"/>
          </a:avLst>
        </a:prstGeom>
        <a:solidFill>
          <a:srgbClr val="FF000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err="1"/>
            <a:t>Wiremock</a:t>
          </a:r>
          <a:r>
            <a:rPr lang="pl-PL" sz="1400" kern="1200"/>
            <a:t> etc.</a:t>
          </a:r>
        </a:p>
      </dsp:txBody>
      <dsp:txXfrm>
        <a:off x="4539342" y="2594117"/>
        <a:ext cx="1035928" cy="676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248E1-0B5C-4D19-9D60-243E55DF954E}">
      <dsp:nvSpPr>
        <dsp:cNvPr id="0" name=""/>
        <dsp:cNvSpPr/>
      </dsp:nvSpPr>
      <dsp:spPr>
        <a:xfrm>
          <a:off x="2244080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135"/>
              </a:lnTo>
              <a:lnTo>
                <a:pt x="1228066" y="213135"/>
              </a:lnTo>
              <a:lnTo>
                <a:pt x="1228066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D5BEC-07AB-4814-9690-A85965200C65}">
      <dsp:nvSpPr>
        <dsp:cNvPr id="0" name=""/>
        <dsp:cNvSpPr/>
      </dsp:nvSpPr>
      <dsp:spPr>
        <a:xfrm>
          <a:off x="1016013" y="1282917"/>
          <a:ext cx="1228066" cy="426271"/>
        </a:xfrm>
        <a:custGeom>
          <a:avLst/>
          <a:gdLst/>
          <a:ahLst/>
          <a:cxnLst/>
          <a:rect l="0" t="0" r="0" b="0"/>
          <a:pathLst>
            <a:path>
              <a:moveTo>
                <a:pt x="1228066" y="0"/>
              </a:moveTo>
              <a:lnTo>
                <a:pt x="1228066" y="213135"/>
              </a:lnTo>
              <a:lnTo>
                <a:pt x="0" y="213135"/>
              </a:lnTo>
              <a:lnTo>
                <a:pt x="0" y="4262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7EE72-D9E1-4938-A916-8EF1A8214710}">
      <dsp:nvSpPr>
        <dsp:cNvPr id="0" name=""/>
        <dsp:cNvSpPr/>
      </dsp:nvSpPr>
      <dsp:spPr>
        <a:xfrm>
          <a:off x="1229148" y="267986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DynamicNode</a:t>
          </a:r>
        </a:p>
      </dsp:txBody>
      <dsp:txXfrm>
        <a:off x="1229148" y="267986"/>
        <a:ext cx="2029862" cy="1014931"/>
      </dsp:txXfrm>
    </dsp:sp>
    <dsp:sp modelId="{D4CD6B3B-627D-41ED-9BCF-DD68A6DA68F9}">
      <dsp:nvSpPr>
        <dsp:cNvPr id="0" name=""/>
        <dsp:cNvSpPr/>
      </dsp:nvSpPr>
      <dsp:spPr>
        <a:xfrm>
          <a:off x="1082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DynamicTest</a:t>
          </a:r>
        </a:p>
      </dsp:txBody>
      <dsp:txXfrm>
        <a:off x="1082" y="1709189"/>
        <a:ext cx="2029862" cy="1014931"/>
      </dsp:txXfrm>
    </dsp:sp>
    <dsp:sp modelId="{810FFED1-8FD8-40CB-87DF-36D09F0B3C63}">
      <dsp:nvSpPr>
        <dsp:cNvPr id="0" name=""/>
        <dsp:cNvSpPr/>
      </dsp:nvSpPr>
      <dsp:spPr>
        <a:xfrm>
          <a:off x="2457215" y="1709189"/>
          <a:ext cx="2029862" cy="1014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DynamicContainer</a:t>
          </a:r>
        </a:p>
      </dsp:txBody>
      <dsp:txXfrm>
        <a:off x="2457215" y="1709189"/>
        <a:ext cx="2029862" cy="1014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23.02.2020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 dirty="0" err="1"/>
              <a:t>asd</a:t>
            </a:r>
            <a:endParaRPr lang="pl-P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23.02.2020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1D004-7267-2043-972C-405FBFCF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0" y="1245843"/>
            <a:ext cx="3816350" cy="35835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932C3-8919-B443-B281-8FA70B158B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EE8FF-766B-3243-B5C6-905BA711C1A1}"/>
              </a:ext>
            </a:extLst>
          </p:cNvPr>
          <p:cNvSpPr txBox="1"/>
          <p:nvPr userDrawn="1"/>
        </p:nvSpPr>
        <p:spPr>
          <a:xfrm>
            <a:off x="755650" y="2859782"/>
            <a:ext cx="2736304" cy="11057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5200" b="1" i="0" kern="1200" baseline="0" dirty="0">
                <a:solidFill>
                  <a:schemeClr val="accent1"/>
                </a:solidFill>
                <a:latin typeface="PT Sans" panose="020B0503020203020204" pitchFamily="34" charset="77"/>
                <a:ea typeface="+mn-ea"/>
                <a:cs typeface="+mn-cs"/>
              </a:rPr>
              <a:t>Open Day</a:t>
            </a:r>
            <a:endParaRPr lang="en-US" sz="5200" b="1" i="0" baseline="0" dirty="0">
              <a:solidFill>
                <a:schemeClr val="accent1"/>
              </a:solidFill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62434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4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B6BF2-ED57-7C4B-BB4A-89E85B35D8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D0CC0E-5066-7C42-A6A7-B4F799A6E5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Guild</a:t>
            </a:r>
            <a:endParaRPr lang="pl-PL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6BA31C3-DA6C-8049-BB0C-A6F7B7BD5B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Name</a:t>
            </a:r>
            <a:r>
              <a:rPr lang="pl-PL" dirty="0"/>
              <a:t> of team</a:t>
            </a:r>
          </a:p>
        </p:txBody>
      </p:sp>
    </p:spTree>
    <p:extLst>
      <p:ext uri="{BB962C8B-B14F-4D97-AF65-F5344CB8AC3E}">
        <p14:creationId xmlns:p14="http://schemas.microsoft.com/office/powerpoint/2010/main" val="368638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0" userDrawn="1">
          <p15:clr>
            <a:srgbClr val="FBAE40"/>
          </p15:clr>
        </p15:guide>
        <p15:guide id="2" pos="15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05370-68EA-A041-837D-0FA336B9A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2EA75-226E-774B-8E4B-321ECDB01D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C5C32-8E5E-9E49-982B-FE3E22CAB6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413" y="401869"/>
            <a:ext cx="2016000" cy="4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6ABC2847-D563-405E-8397-0B7C61EE83E9}" type="datetime1">
              <a:rPr lang="pl-PL" smtClean="0"/>
              <a:t>23.02.2020</a:t>
            </a:fld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7C9DD6BB-ED29-4DF0-A5F8-CDA9ED809944}" type="datetime1">
              <a:rPr lang="pl-PL" smtClean="0"/>
              <a:t>23.02.2020</a:t>
            </a:fld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363E84D8-904F-4DD6-BA64-931BA3F071FC}" type="datetime1">
              <a:rPr lang="pl-PL" smtClean="0"/>
              <a:t>23.02.2020</a:t>
            </a:fld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fld id="{5521C838-4F92-4FBA-97C6-BD232D33B69C}" type="datetime1">
              <a:rPr lang="pl-PL" smtClean="0"/>
              <a:t>23.02.2020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685" r:id="rId3"/>
    <p:sldLayoutId id="2147483710" r:id="rId4"/>
    <p:sldLayoutId id="2147483733" r:id="rId5"/>
    <p:sldLayoutId id="2147483728" r:id="rId6"/>
    <p:sldLayoutId id="2147483729" r:id="rId7"/>
    <p:sldLayoutId id="2147483730" r:id="rId8"/>
    <p:sldLayoutId id="2147483732" r:id="rId9"/>
    <p:sldLayoutId id="2147483724" r:id="rId10"/>
    <p:sldLayoutId id="2147483691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5747E-8071-6243-9DE0-CD7CA77B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B1F01-9F9E-B94E-88C8-BDA25F6A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1A1C-42D0-3748-A9AA-B1727DC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4DB8-546D-48B8-840B-A6FFE720481C}" type="datetime1">
              <a:rPr lang="pl-PL" smtClean="0"/>
              <a:t>23.02.2020</a:t>
            </a:fld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72BE-5014-8C41-B6CB-150D6A6B3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JUNIT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7951-38D2-B948-B76A-0F07D2CF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D066-B557-B548-9ABD-10E2C41DA05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571736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1DD4-0BB1-1343-B7CC-BEDD40F11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JUNIT 5</a:t>
            </a:r>
            <a:br>
              <a:rPr lang="en-US" noProof="0" dirty="0"/>
            </a:br>
            <a:r>
              <a:rPr lang="en-US" noProof="0" dirty="0">
                <a:solidFill>
                  <a:schemeClr val="bg1">
                    <a:lumMod val="65000"/>
                  </a:schemeClr>
                </a:solidFill>
              </a:rPr>
              <a:t>			</a:t>
            </a:r>
            <a:br>
              <a:rPr lang="en-US" noProof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noProof="0" dirty="0"/>
              <a:t>Piotr Falkowski</a:t>
            </a:r>
          </a:p>
        </p:txBody>
      </p:sp>
    </p:spTree>
    <p:extLst>
      <p:ext uri="{BB962C8B-B14F-4D97-AF65-F5344CB8AC3E}">
        <p14:creationId xmlns:p14="http://schemas.microsoft.com/office/powerpoint/2010/main" val="340999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Basics: Test Naming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800" noProof="0" dirty="0"/>
              <a:t>Change default name</a:t>
            </a:r>
          </a:p>
          <a:p>
            <a:r>
              <a:rPr lang="en-US" sz="2800" noProof="0" dirty="0"/>
              <a:t>@DisplayName (for standard tests)</a:t>
            </a:r>
          </a:p>
          <a:p>
            <a:r>
              <a:rPr lang="en-US" sz="2800" noProof="0" dirty="0"/>
              <a:t>Mostly used in Dynamic / Parameterized Tests</a:t>
            </a:r>
          </a:p>
          <a:p>
            <a:pPr marL="0" indent="0">
              <a:buNone/>
            </a:pPr>
            <a:endParaRPr lang="en-US" sz="2800" noProof="0" dirty="0"/>
          </a:p>
          <a:p>
            <a:pPr marL="0" indent="0">
              <a:buNone/>
            </a:pP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0632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Basics: Test Lifecycle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@BeforeAll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@BeforeEach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@Test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@AfterEach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@AfterAll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505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Basics: Nested Tests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Using inner classes 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 `similar` to describe &amp; it in jest, karma etc.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@BeforeAll / @AfterAll works without change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Custom `extending` of @BeforeEach / @AfterEach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Logical grouping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pl-PL" sz="2400" noProof="0" dirty="0"/>
          </a:p>
        </p:txBody>
      </p:sp>
    </p:spTree>
    <p:extLst>
      <p:ext uri="{BB962C8B-B14F-4D97-AF65-F5344CB8AC3E}">
        <p14:creationId xmlns:p14="http://schemas.microsoft.com/office/powerpoint/2010/main" val="724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543C-3A65-4E4F-B800-B9781F04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Basics: Tags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A1E8-624C-4543-9CDA-5EF01F019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6427-FD1B-4B80-9107-E9063671C60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10DB-108B-472C-947F-753B9057FC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 Test grouping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pl-PL" sz="2400" noProof="0" dirty="0"/>
              <a:t>Junit4 @IncludeCategory / @ExcludeCategory</a:t>
            </a:r>
          </a:p>
        </p:txBody>
      </p:sp>
    </p:spTree>
    <p:extLst>
      <p:ext uri="{BB962C8B-B14F-4D97-AF65-F5344CB8AC3E}">
        <p14:creationId xmlns:p14="http://schemas.microsoft.com/office/powerpoint/2010/main" val="368269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01B9-9AA2-4AF7-BB5D-91E732C8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Conditional Tests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03100-55FC-4693-951A-2752F66249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D7A5-18CD-44F6-A107-61082CBF16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AA073-AEED-4F53-822D-413DDF8923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noProof="0" dirty="0"/>
              <a:t>@Disabled</a:t>
            </a:r>
          </a:p>
          <a:p>
            <a:r>
              <a:rPr lang="en-US" sz="2000" noProof="0" dirty="0"/>
              <a:t>@DisabledOnOs / @EnabledOnOs</a:t>
            </a:r>
          </a:p>
          <a:p>
            <a:r>
              <a:rPr lang="en-US" sz="2000" noProof="0" dirty="0"/>
              <a:t>@DisabledOnJre / @EnabledOnJre</a:t>
            </a:r>
          </a:p>
          <a:p>
            <a:r>
              <a:rPr lang="en-US" sz="2000" noProof="0" dirty="0"/>
              <a:t>@DisabledIfSystemProperty / @EnabledIfSystemProperty</a:t>
            </a:r>
          </a:p>
          <a:p>
            <a:r>
              <a:rPr lang="en-US" sz="2000" noProof="0" dirty="0"/>
              <a:t>@DisabledIfEnvironmentVariable / @EnabledIfEnvironmentVariable</a:t>
            </a:r>
          </a:p>
          <a:p>
            <a:r>
              <a:rPr lang="en-US" sz="2000" dirty="0"/>
              <a:t>Test Extension </a:t>
            </a:r>
            <a:endParaRPr lang="en-US" sz="2000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82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3765-3A61-4F1F-B12E-7A1CCAC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Dynamic Tests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32432-6C07-4993-9FA0-8E97A42160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6289-D9AE-49B2-8593-A1B53177BC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2F551-4816-4EE3-852A-FAB46C7CB3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We can add test at runtime</a:t>
            </a:r>
          </a:p>
          <a:p>
            <a:r>
              <a:rPr lang="en-US" sz="2400" noProof="0" dirty="0"/>
              <a:t>We can generate tests instead copy / paste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3D5E7A-3343-4507-9A87-57C782E59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180558"/>
              </p:ext>
            </p:extLst>
          </p:nvPr>
        </p:nvGraphicFramePr>
        <p:xfrm>
          <a:off x="4056112" y="1884224"/>
          <a:ext cx="4488160" cy="299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88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E0D-8B99-4E69-9DD2-337E3435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noProof="0" dirty="0"/>
              <a:t>Parameterized tests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2136D-A5EA-49CF-A4FF-E752AF4327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69A4-1A18-4251-9882-114CFAE562F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FDB34-3998-42B2-B3ED-3179899221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org.junit.jupiter:junit-jupiter-params:5*  (5.5.2)</a:t>
            </a:r>
          </a:p>
          <a:p>
            <a:r>
              <a:rPr lang="en-US" sz="2400" noProof="0" dirty="0"/>
              <a:t>Instead Generate Tests – pass parameters to tests </a:t>
            </a:r>
          </a:p>
          <a:p>
            <a:r>
              <a:rPr lang="en-US" sz="2400" noProof="0" dirty="0"/>
              <a:t>@ParameterizedTest</a:t>
            </a:r>
          </a:p>
          <a:p>
            <a:r>
              <a:rPr lang="pl-PL" sz="2400" noProof="0" dirty="0"/>
              <a:t>S</a:t>
            </a:r>
            <a:r>
              <a:rPr lang="en-US" sz="2400" noProof="0" dirty="0" err="1"/>
              <a:t>ource</a:t>
            </a:r>
            <a:r>
              <a:rPr lang="en-US" sz="2400" noProof="0" dirty="0"/>
              <a:t> of parameters</a:t>
            </a:r>
            <a:endParaRPr lang="pl-PL" sz="2400" noProof="0" dirty="0"/>
          </a:p>
          <a:p>
            <a:pPr lvl="1"/>
            <a:r>
              <a:rPr lang="pl-PL" sz="2400" noProof="0" dirty="0"/>
              <a:t>@</a:t>
            </a:r>
            <a:r>
              <a:rPr lang="en-US" sz="2400" dirty="0" err="1"/>
              <a:t>ValueSource</a:t>
            </a:r>
            <a:r>
              <a:rPr lang="pl-PL" sz="2800" dirty="0"/>
              <a:t> – </a:t>
            </a:r>
            <a:r>
              <a:rPr lang="pl-PL" sz="2800" dirty="0" err="1"/>
              <a:t>primitives</a:t>
            </a:r>
            <a:endParaRPr lang="en-US" dirty="0"/>
          </a:p>
          <a:p>
            <a:pPr lvl="1"/>
            <a:r>
              <a:rPr lang="pl-PL" sz="2400" dirty="0"/>
              <a:t>@</a:t>
            </a:r>
            <a:r>
              <a:rPr lang="en-US" sz="2400" dirty="0" err="1"/>
              <a:t>EnumSource</a:t>
            </a:r>
            <a:r>
              <a:rPr lang="pl-PL" sz="2400" dirty="0"/>
              <a:t> – </a:t>
            </a:r>
            <a:r>
              <a:rPr lang="pl-PL" sz="2400" dirty="0" err="1"/>
              <a:t>enum</a:t>
            </a:r>
            <a:r>
              <a:rPr lang="pl-PL" sz="2400" dirty="0"/>
              <a:t> </a:t>
            </a:r>
            <a:r>
              <a:rPr lang="pl-PL" sz="2400" dirty="0" err="1"/>
              <a:t>values</a:t>
            </a:r>
            <a:endParaRPr lang="pl-PL" sz="2400" dirty="0"/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MethodSource</a:t>
            </a:r>
            <a:r>
              <a:rPr lang="pl-PL" sz="2400" dirty="0"/>
              <a:t> / </a:t>
            </a:r>
            <a:r>
              <a:rPr lang="en-US" sz="2400" dirty="0"/>
              <a:t>@</a:t>
            </a:r>
            <a:r>
              <a:rPr lang="en-US" sz="2400" dirty="0" err="1"/>
              <a:t>CsvSource</a:t>
            </a:r>
            <a:r>
              <a:rPr lang="pl-PL" sz="2400" dirty="0"/>
              <a:t> – </a:t>
            </a:r>
            <a:r>
              <a:rPr lang="pl-PL" sz="2400" dirty="0" err="1"/>
              <a:t>complex</a:t>
            </a:r>
            <a:r>
              <a:rPr lang="pl-PL" sz="2400" dirty="0"/>
              <a:t> </a:t>
            </a:r>
            <a:r>
              <a:rPr lang="pl-PL" sz="2400" dirty="0" err="1"/>
              <a:t>cases</a:t>
            </a:r>
            <a:endParaRPr lang="en-US" sz="2400" dirty="0"/>
          </a:p>
          <a:p>
            <a:pPr lvl="1"/>
            <a:endParaRPr lang="pl-PL" sz="2400" dirty="0"/>
          </a:p>
          <a:p>
            <a:pPr lvl="1"/>
            <a:endParaRPr lang="en-US" sz="2400" noProof="0" dirty="0"/>
          </a:p>
          <a:p>
            <a:endParaRPr lang="en-US" sz="2400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86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0FD1-7D94-4ABD-8521-88A0102C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 Extension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3B386-C763-4AC1-B4BE-54375ED83E4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C21F-2EAD-4BE3-8DC0-06746B9025B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EDDC-F3E6-4729-B6EC-59C76F556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sz="2000" dirty="0"/>
              <a:t>@</a:t>
            </a:r>
            <a:r>
              <a:rPr lang="pl-PL" sz="2000" dirty="0" err="1"/>
              <a:t>RunWith</a:t>
            </a:r>
            <a:r>
              <a:rPr lang="pl-PL" sz="2000" dirty="0"/>
              <a:t> ~&gt; @</a:t>
            </a:r>
            <a:r>
              <a:rPr lang="pl-PL" sz="2000" dirty="0" err="1"/>
              <a:t>ExtendWith</a:t>
            </a:r>
            <a:endParaRPr lang="pl-PL" sz="2000" noProof="0" dirty="0"/>
          </a:p>
          <a:p>
            <a:r>
              <a:rPr lang="en-US" sz="2000" noProof="0" dirty="0" err="1"/>
              <a:t>Extention</a:t>
            </a:r>
            <a:r>
              <a:rPr lang="en-US" sz="2000" noProof="0" dirty="0"/>
              <a:t> points (Lifecycle annotation + much more)</a:t>
            </a:r>
          </a:p>
          <a:p>
            <a:r>
              <a:rPr lang="en-US" sz="2000" noProof="0" dirty="0"/>
              <a:t>Extensions :</a:t>
            </a:r>
          </a:p>
          <a:p>
            <a:pPr lvl="1"/>
            <a:r>
              <a:rPr lang="en-US" sz="2000" noProof="0" dirty="0"/>
              <a:t>Stateless</a:t>
            </a:r>
          </a:p>
          <a:p>
            <a:pPr lvl="1"/>
            <a:r>
              <a:rPr lang="en-US" sz="2000" noProof="0" dirty="0"/>
              <a:t>Use Extension Context Store which:</a:t>
            </a:r>
          </a:p>
          <a:p>
            <a:pPr lvl="2"/>
            <a:r>
              <a:rPr lang="en-US" sz="2000" noProof="0" dirty="0"/>
              <a:t>use namespace to separate extensions data</a:t>
            </a:r>
          </a:p>
          <a:p>
            <a:pPr lvl="2"/>
            <a:r>
              <a:rPr lang="en-US" sz="2000" noProof="0" dirty="0"/>
              <a:t>Use hierarchy for parent / child test node data</a:t>
            </a:r>
          </a:p>
          <a:p>
            <a:pPr lvl="2"/>
            <a:r>
              <a:rPr lang="en-US" sz="2000" noProof="0" dirty="0"/>
              <a:t>In the end works like hash map </a:t>
            </a:r>
            <a:r>
              <a:rPr lang="en-US" sz="2000" noProof="0" dirty="0">
                <a:sym typeface="Wingdings" panose="05000000000000000000" pitchFamily="2" charset="2"/>
              </a:rPr>
              <a:t> </a:t>
            </a:r>
            <a:endParaRPr lang="en-US" sz="2000" noProof="0" dirty="0"/>
          </a:p>
          <a:p>
            <a:pPr lvl="1"/>
            <a:r>
              <a:rPr lang="en-US" sz="2000" noProof="0" dirty="0"/>
              <a:t>Spring, Mockito, Wiremock etc. tests based now on Extensions</a:t>
            </a:r>
          </a:p>
        </p:txBody>
      </p:sp>
    </p:spTree>
    <p:extLst>
      <p:ext uri="{BB962C8B-B14F-4D97-AF65-F5344CB8AC3E}">
        <p14:creationId xmlns:p14="http://schemas.microsoft.com/office/powerpoint/2010/main" val="253679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1A43-8EC0-4E00-9D78-14676C12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Migration Junit 4 - 5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3757C-E06B-4B4B-9808-BAABC25B972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658E-5C5B-4A78-8FFE-E2BA70FC68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12C9D-DDDA-432E-B9E3-DAC224FAC0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508000" lvl="1" indent="-342900">
              <a:buFont typeface="+mj-lt"/>
              <a:buAutoNum type="arabicPeriod"/>
            </a:pPr>
            <a:r>
              <a:rPr lang="en-US" sz="1400" noProof="0" dirty="0"/>
              <a:t>New tests in Junit-5, old tests runned by vintage engine</a:t>
            </a:r>
          </a:p>
          <a:p>
            <a:pPr marL="508000" lvl="1" indent="-342900">
              <a:buFont typeface="+mj-lt"/>
              <a:buAutoNum type="arabicPeriod"/>
            </a:pPr>
            <a:r>
              <a:rPr lang="en-US" sz="1400" noProof="0" dirty="0"/>
              <a:t>Migrate simple test:</a:t>
            </a:r>
          </a:p>
          <a:p>
            <a:pPr lvl="2"/>
            <a:r>
              <a:rPr lang="en-US" sz="1400" noProof="0" dirty="0"/>
              <a:t>Change import statements for @Test and ‚assertThat’ assertions</a:t>
            </a:r>
          </a:p>
          <a:p>
            <a:pPr lvl="2"/>
            <a:r>
              <a:rPr lang="en-US" sz="1400" noProof="0" dirty="0"/>
              <a:t>Remove expect from test -&gt; introduce `assertThrows`</a:t>
            </a:r>
          </a:p>
          <a:p>
            <a:pPr lvl="2"/>
            <a:r>
              <a:rPr lang="en-US" sz="1400" noProof="0" dirty="0"/>
              <a:t>Change  lifecycle annotation, f.e. @Before -&gt; @BeforeEeach, @BeforeClass - &gt; @BeforeAll</a:t>
            </a:r>
          </a:p>
          <a:p>
            <a:pPr lvl="2"/>
            <a:r>
              <a:rPr lang="en-US" sz="1400" noProof="0" dirty="0"/>
              <a:t>Move failure message to 3th position in assertions </a:t>
            </a:r>
          </a:p>
          <a:p>
            <a:pPr lvl="2"/>
            <a:r>
              <a:rPr lang="en-US" sz="1400" noProof="0" dirty="0"/>
              <a:t>Consider automation for replacing (f.e. bash with sets of `sed –i ` commands</a:t>
            </a:r>
          </a:p>
          <a:p>
            <a:pPr marL="508000" lvl="1" indent="-342900">
              <a:buFont typeface="+mj-lt"/>
              <a:buAutoNum type="arabicPeriod"/>
            </a:pPr>
            <a:r>
              <a:rPr lang="en-US" sz="1400" noProof="0" dirty="0"/>
              <a:t>Migrate complex test</a:t>
            </a:r>
          </a:p>
          <a:p>
            <a:pPr lvl="2"/>
            <a:r>
              <a:rPr lang="en-US" sz="1400" noProof="0" dirty="0"/>
              <a:t>Same steps like for simple tests</a:t>
            </a:r>
          </a:p>
          <a:p>
            <a:pPr lvl="2"/>
            <a:r>
              <a:rPr lang="en-US" sz="1400" noProof="0" dirty="0"/>
              <a:t>Change @RunWith(X) -&gt; @ExtendWith (Y)</a:t>
            </a:r>
          </a:p>
          <a:p>
            <a:pPr lvl="2"/>
            <a:r>
              <a:rPr lang="en-US" sz="1400" noProof="0" dirty="0"/>
              <a:t>Work with used @Rules – replacement is well described in web</a:t>
            </a:r>
          </a:p>
        </p:txBody>
      </p:sp>
    </p:spTree>
    <p:extLst>
      <p:ext uri="{BB962C8B-B14F-4D97-AF65-F5344CB8AC3E}">
        <p14:creationId xmlns:p14="http://schemas.microsoft.com/office/powerpoint/2010/main" val="1339769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427D-3D1C-45AB-80B1-F3BFD7A7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Recap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63BB-A124-46F6-82D9-39BC287860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D32C-57FD-41D9-948C-0FCF1679973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4E5C1-2993-40DA-8DD9-E35969CE28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noProof="0" dirty="0"/>
              <a:t>Why Junit 5 was introduced </a:t>
            </a:r>
          </a:p>
          <a:p>
            <a:r>
              <a:rPr lang="en-US" sz="2000" noProof="0" dirty="0"/>
              <a:t>Junit 5 architecture</a:t>
            </a:r>
          </a:p>
          <a:p>
            <a:r>
              <a:rPr lang="en-US" sz="2000" noProof="0" dirty="0"/>
              <a:t>Basics</a:t>
            </a:r>
          </a:p>
          <a:p>
            <a:r>
              <a:rPr lang="en-US" sz="2000" noProof="0" dirty="0"/>
              <a:t>Conditional Tests</a:t>
            </a:r>
          </a:p>
          <a:p>
            <a:r>
              <a:rPr lang="en-US" sz="2000" noProof="0" dirty="0"/>
              <a:t>Dynamic Tests</a:t>
            </a:r>
          </a:p>
          <a:p>
            <a:r>
              <a:rPr lang="en-US" sz="2000" noProof="0" dirty="0"/>
              <a:t>Parameterized Tests</a:t>
            </a:r>
          </a:p>
          <a:p>
            <a:r>
              <a:rPr lang="en-US" sz="2000" noProof="0" dirty="0"/>
              <a:t>Test Extension</a:t>
            </a:r>
          </a:p>
          <a:p>
            <a:r>
              <a:rPr lang="en-US" sz="2000" noProof="0" dirty="0"/>
              <a:t>Migration Junit 4 -&gt; 5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7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1792F4-4C66-4C69-9AF2-430E49B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About 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1D51C2-8295-4110-8CEA-1A151F777D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sz="1800" noProof="0" dirty="0"/>
              <a:t>9 years in </a:t>
            </a:r>
            <a:r>
              <a:rPr lang="pl-PL" sz="1800" noProof="0"/>
              <a:t>JAVA</a:t>
            </a:r>
            <a:endParaRPr lang="en-US" sz="1800" noProof="0" dirty="0"/>
          </a:p>
          <a:p>
            <a:pPr>
              <a:lnSpc>
                <a:spcPct val="300000"/>
              </a:lnSpc>
            </a:pPr>
            <a:r>
              <a:rPr lang="en-US" sz="1800" noProof="0" dirty="0"/>
              <a:t>Almost 5 years in Objectivity</a:t>
            </a:r>
          </a:p>
          <a:p>
            <a:pPr>
              <a:lnSpc>
                <a:spcPct val="300000"/>
              </a:lnSpc>
            </a:pPr>
            <a:r>
              <a:rPr lang="en-US" sz="1800" noProof="0" dirty="0"/>
              <a:t>4 years </a:t>
            </a:r>
            <a:r>
              <a:rPr lang="en-US" sz="1800" dirty="0"/>
              <a:t>in</a:t>
            </a:r>
            <a:r>
              <a:rPr lang="en-US" sz="1800" noProof="0" dirty="0"/>
              <a:t> AWS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7DB6-E923-4412-ACEE-415EBF784A2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E9CAB2-F81A-43C6-9BCA-3A3C14B54C24}" type="datetime1">
              <a:rPr lang="pl-PL" smtClean="0"/>
              <a:t>23.02.2020</a:t>
            </a:fld>
            <a:endParaRPr lang="pl-P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D4116-3E0B-4B58-99D0-404A61EF18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</p:spTree>
    <p:extLst>
      <p:ext uri="{BB962C8B-B14F-4D97-AF65-F5344CB8AC3E}">
        <p14:creationId xmlns:p14="http://schemas.microsoft.com/office/powerpoint/2010/main" val="9141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F3D2-FF49-491A-B074-0C790F7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2222-14E5-416C-B820-424CEB137E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C353-DF8C-4469-8074-80CC689060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AF725-7982-4D2E-BCFD-0EBA839AC8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noProof="0" dirty="0"/>
              <a:t>Why Junit 5 was introduced </a:t>
            </a:r>
          </a:p>
          <a:p>
            <a:r>
              <a:rPr lang="en-US" sz="2000" noProof="0" dirty="0"/>
              <a:t>Junit 5 architecture</a:t>
            </a:r>
          </a:p>
          <a:p>
            <a:r>
              <a:rPr lang="en-US" sz="2000" noProof="0" dirty="0"/>
              <a:t>Basics</a:t>
            </a:r>
          </a:p>
          <a:p>
            <a:r>
              <a:rPr lang="en-US" sz="2000" noProof="0" dirty="0"/>
              <a:t>Conditional Tests</a:t>
            </a:r>
          </a:p>
          <a:p>
            <a:r>
              <a:rPr lang="en-US" sz="2000" noProof="0" dirty="0"/>
              <a:t>Dynamic Tests</a:t>
            </a:r>
          </a:p>
          <a:p>
            <a:r>
              <a:rPr lang="en-US" sz="2000" noProof="0" dirty="0"/>
              <a:t>Parameterized Tests</a:t>
            </a:r>
          </a:p>
          <a:p>
            <a:r>
              <a:rPr lang="en-US" sz="2000" noProof="0" dirty="0"/>
              <a:t>Test Extension</a:t>
            </a:r>
          </a:p>
          <a:p>
            <a:r>
              <a:rPr lang="en-US" sz="2000" noProof="0" dirty="0"/>
              <a:t>Migration Junit 4 -&gt; 5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09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C5AD-CCE4-4A34-86AD-C5EB50CC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Junit 5 was introduced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2795-F89F-4E37-A9AC-55F7F4CA5D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CE2A-8A54-4F8F-9FA3-639EFD5978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4F771-DF42-4B53-9696-CFA3D0A83C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Cleanup Junit 4</a:t>
            </a:r>
          </a:p>
          <a:p>
            <a:pPr lvl="1"/>
            <a:r>
              <a:rPr lang="en-US" sz="2400" noProof="0" dirty="0"/>
              <a:t>1 jar included by many libs</a:t>
            </a:r>
          </a:p>
          <a:p>
            <a:pPr lvl="1"/>
            <a:r>
              <a:rPr lang="en-US" sz="2400" noProof="0" dirty="0"/>
              <a:t>Own implementation in IDEs, maven, gradle</a:t>
            </a:r>
          </a:p>
          <a:p>
            <a:pPr lvl="1"/>
            <a:r>
              <a:rPr lang="en-US" sz="2400" noProof="0" dirty="0"/>
              <a:t>Using private members by reflection in libs, tools</a:t>
            </a:r>
          </a:p>
          <a:p>
            <a:pPr lvl="1"/>
            <a:r>
              <a:rPr lang="en-US" sz="2400" noProof="0" dirty="0"/>
              <a:t>Blocked development path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8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6D7E-01DD-4B2E-878F-E93DF21B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noProof="0" dirty="0"/>
              <a:t>Junit 5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0129B-2D4A-434B-A499-AC833BD0BF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789A-20A5-4A9C-8D48-49F561393F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E914557-4659-4EBA-894B-B0D692BFC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933519"/>
              </p:ext>
            </p:extLst>
          </p:nvPr>
        </p:nvGraphicFramePr>
        <p:xfrm>
          <a:off x="1403648" y="869835"/>
          <a:ext cx="5712296" cy="378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E38640-9AC9-4D6A-A414-C246045340FC}"/>
              </a:ext>
            </a:extLst>
          </p:cNvPr>
          <p:cNvSpPr/>
          <p:nvPr/>
        </p:nvSpPr>
        <p:spPr>
          <a:xfrm>
            <a:off x="2987824" y="869835"/>
            <a:ext cx="2880320" cy="350211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51EBD5-014C-46C8-A1AF-180007A79130}"/>
              </a:ext>
            </a:extLst>
          </p:cNvPr>
          <p:cNvSpPr/>
          <p:nvPr/>
        </p:nvSpPr>
        <p:spPr>
          <a:xfrm>
            <a:off x="3923928" y="91556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>
                <a:solidFill>
                  <a:schemeClr val="tx1">
                    <a:lumMod val="50000"/>
                  </a:schemeClr>
                </a:solidFill>
              </a:rPr>
              <a:t>Junit 5</a:t>
            </a:r>
          </a:p>
        </p:txBody>
      </p:sp>
    </p:spTree>
    <p:extLst>
      <p:ext uri="{BB962C8B-B14F-4D97-AF65-F5344CB8AC3E}">
        <p14:creationId xmlns:p14="http://schemas.microsoft.com/office/powerpoint/2010/main" val="18835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Assertions </a:t>
            </a:r>
          </a:p>
          <a:p>
            <a:r>
              <a:rPr lang="en-US" sz="2400" noProof="0" dirty="0"/>
              <a:t>assertAll</a:t>
            </a:r>
          </a:p>
          <a:p>
            <a:r>
              <a:rPr lang="en-US" sz="2400" noProof="0" dirty="0"/>
              <a:t>assertThrows</a:t>
            </a:r>
          </a:p>
          <a:p>
            <a:r>
              <a:rPr lang="en-US" sz="2400" noProof="0" dirty="0"/>
              <a:t>Test Naming</a:t>
            </a:r>
          </a:p>
          <a:p>
            <a:r>
              <a:rPr lang="en-US" sz="2400" noProof="0" dirty="0"/>
              <a:t>Test lifecycle</a:t>
            </a:r>
          </a:p>
          <a:p>
            <a:r>
              <a:rPr lang="en-US" sz="2400" noProof="0" dirty="0"/>
              <a:t>Nested Tests</a:t>
            </a:r>
          </a:p>
          <a:p>
            <a:r>
              <a:rPr lang="en-US" sz="2400" noProof="0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796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Basics: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noProof="0" dirty="0"/>
              <a:t>org.junit.jupiter:junit-jupiter-engine:5* (5.5.2)</a:t>
            </a:r>
          </a:p>
          <a:p>
            <a:endParaRPr lang="en-US" sz="2400" noProof="0" dirty="0"/>
          </a:p>
          <a:p>
            <a:pPr marL="0" indent="0">
              <a:buNone/>
            </a:pPr>
            <a:r>
              <a:rPr lang="en-US" sz="2800" noProof="0" dirty="0">
                <a:solidFill>
                  <a:srgbClr val="0070C0"/>
                </a:solidFill>
                <a:latin typeface="+mj-lt"/>
              </a:rPr>
              <a:t>Assertions</a:t>
            </a:r>
            <a:endParaRPr lang="en-US" sz="4800" noProof="0" dirty="0">
              <a:solidFill>
                <a:srgbClr val="0070C0"/>
              </a:solidFill>
              <a:latin typeface="+mj-lt"/>
            </a:endParaRPr>
          </a:p>
          <a:p>
            <a:r>
              <a:rPr lang="en-US" sz="2400" noProof="0" dirty="0"/>
              <a:t>Failure message as 3th param</a:t>
            </a:r>
          </a:p>
          <a:p>
            <a:r>
              <a:rPr lang="en-US" sz="2400" noProof="0" dirty="0"/>
              <a:t>Failure message supplier</a:t>
            </a:r>
          </a:p>
          <a:p>
            <a:r>
              <a:rPr lang="en-US" sz="2400" noProof="0" dirty="0"/>
              <a:t>No assertThat – need to use libs directly</a:t>
            </a:r>
          </a:p>
        </p:txBody>
      </p:sp>
    </p:spTree>
    <p:extLst>
      <p:ext uri="{BB962C8B-B14F-4D97-AF65-F5344CB8AC3E}">
        <p14:creationId xmlns:p14="http://schemas.microsoft.com/office/powerpoint/2010/main" val="27970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Basics: assertAll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800" noProof="0" dirty="0"/>
              <a:t>No „fail fast” -&gt; „run all, fail if 1 assert fail”</a:t>
            </a:r>
          </a:p>
          <a:p>
            <a:r>
              <a:rPr lang="en-US" sz="2800" noProof="0" dirty="0"/>
              <a:t>Works like ErrorCollector</a:t>
            </a:r>
          </a:p>
          <a:p>
            <a:pPr marL="0" indent="0">
              <a:buNone/>
            </a:pP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9236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C51-DE27-43B4-BAEE-9CDE49CF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Basics: assertThrows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AE12-4629-46F2-938E-AC6311A93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JUNIT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EAE7-37C0-435A-8391-E1718FC4DA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ABC2847-D563-405E-8397-0B7C61EE83E9}" type="datetime1">
              <a:rPr lang="pl-PL" smtClean="0"/>
              <a:t>23.02.2020</a:t>
            </a:fld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FE7A0-C7CF-4531-B7D3-D5566CB840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800" noProof="0" dirty="0"/>
              <a:t>Better way to test thrown Exceptions</a:t>
            </a:r>
          </a:p>
          <a:p>
            <a:r>
              <a:rPr lang="en-US" sz="2800" noProof="0" dirty="0"/>
              <a:t>No more expect param in @Test</a:t>
            </a:r>
          </a:p>
          <a:p>
            <a:r>
              <a:rPr lang="en-US" sz="2800" noProof="0" dirty="0"/>
              <a:t>No more @Rule for Exception tests</a:t>
            </a:r>
          </a:p>
          <a:p>
            <a:pPr marL="0" indent="0">
              <a:buNone/>
            </a:pPr>
            <a:endParaRPr lang="en-US" sz="2800" noProof="0" dirty="0"/>
          </a:p>
          <a:p>
            <a:pPr marL="0" indent="0">
              <a:buNone/>
            </a:pP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952199205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35D7884763D4C92F37EA2D81B072E" ma:contentTypeVersion="8" ma:contentTypeDescription="Create a new document." ma:contentTypeScope="" ma:versionID="06efce8997d1b9e5efe5d161384937fd">
  <xsd:schema xmlns:xsd="http://www.w3.org/2001/XMLSchema" xmlns:xs="http://www.w3.org/2001/XMLSchema" xmlns:p="http://schemas.microsoft.com/office/2006/metadata/properties" xmlns:ns2="25fdd84a-dea2-444e-b0cf-34518ae5aa13" xmlns:ns3="3708c738-35ee-46ab-80c7-a8ab2419782e" targetNamespace="http://schemas.microsoft.com/office/2006/metadata/properties" ma:root="true" ma:fieldsID="4127aea9c87beac6020b9e776b5c4bc9" ns2:_="" ns3:_="">
    <xsd:import namespace="25fdd84a-dea2-444e-b0cf-34518ae5aa13"/>
    <xsd:import namespace="3708c738-35ee-46ab-80c7-a8ab2419782e"/>
    <xsd:element name="properties">
      <xsd:complexType>
        <xsd:sequence>
          <xsd:element name="documentManagement">
            <xsd:complexType>
              <xsd:all>
                <xsd:element ref="ns2:Expiration_x0020_Date0" minOccurs="0"/>
                <xsd:element ref="ns2:Reviewed_x0020_by" minOccurs="0"/>
                <xsd:element ref="ns2:Approved_x0020_by" minOccurs="0"/>
                <xsd:element ref="ns2:Process_x0020_Owner_x003a_" minOccurs="0"/>
                <xsd:element ref="ns2:Ver_x002e_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dd84a-dea2-444e-b0cf-34518ae5aa13" elementFormDefault="qualified">
    <xsd:import namespace="http://schemas.microsoft.com/office/2006/documentManagement/types"/>
    <xsd:import namespace="http://schemas.microsoft.com/office/infopath/2007/PartnerControls"/>
    <xsd:element name="Expiration_x0020_Date0" ma:index="8" nillable="true" ma:displayName="Expiration Date" ma:format="DateOnly" ma:internalName="Expiration_x0020_Date0">
      <xsd:simpleType>
        <xsd:restriction base="dms:DateTime"/>
      </xsd:simpleType>
    </xsd:element>
    <xsd:element name="Reviewed_x0020_by" ma:index="9" nillable="true" ma:displayName="Reviewed by" ma:list="UserInfo" ma:SharePointGroup="0" ma:internalName="Review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pproved_x0020_by" ma:index="10" nillable="true" ma:displayName="Approved by" ma:list="UserInfo" ma:SharePointGroup="0" ma:internalName="Approv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ess_x0020_Owner_x003a_" ma:index="11" nillable="true" ma:displayName="Process Owner:" ma:list="UserInfo" ma:SharePointGroup="0" ma:internalName="Process_x0020_Owner_x003a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_x002e_" ma:index="12" nillable="true" ma:displayName="Ver." ma:internalName="Ver_x002e_">
      <xsd:simpleType>
        <xsd:restriction base="dms:Number"/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roved_x0020_by xmlns="25fdd84a-dea2-444e-b0cf-34518ae5aa13">
      <UserInfo>
        <DisplayName>Rafal Lukjanowicz</DisplayName>
        <AccountId>197</AccountId>
        <AccountType/>
      </UserInfo>
    </Approved_x0020_by>
    <Reviewed_x0020_by xmlns="25fdd84a-dea2-444e-b0cf-34518ae5aa13">
      <UserInfo>
        <DisplayName>Marcin Faber</DisplayName>
        <AccountId>379</AccountId>
        <AccountType/>
      </UserInfo>
    </Reviewed_x0020_by>
    <Process_x0020_Owner_x003a_ xmlns="25fdd84a-dea2-444e-b0cf-34518ae5aa13">
      <UserInfo>
        <DisplayName>Marcin Faber</DisplayName>
        <AccountId>379</AccountId>
        <AccountType/>
      </UserInfo>
    </Process_x0020_Owner_x003a_>
    <Ver_x002e_ xmlns="25fdd84a-dea2-444e-b0cf-34518ae5aa13">2</Ver_x002e_>
    <Expiration_x0020_Date0 xmlns="25fdd84a-dea2-444e-b0cf-34518ae5aa13">2018-03-18T23:00:00+00:00</Expiration_x0020_Date0>
    <_dlc_DocId xmlns="3708c738-35ee-46ab-80c7-a8ab2419782e">OBSS-1854273395-71</_dlc_DocId>
    <_dlc_DocIdUrl xmlns="3708c738-35ee-46ab-80c7-a8ab2419782e">
      <Url>https://obss.sharepoint.com/guilds/quality/_layouts/15/DocIdRedir.aspx?ID=OBSS-1854273395-71</Url>
      <Description>OBSS-1854273395-71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CE75349-2732-4A5F-8802-B37E27042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dd84a-dea2-444e-b0cf-34518ae5aa13"/>
    <ds:schemaRef ds:uri="3708c738-35ee-46ab-80c7-a8ab241978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6E26AD-AE5D-463E-BB17-50F81FC0E0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D37846-624C-44F6-9B51-B13F0370831D}">
  <ds:schemaRefs>
    <ds:schemaRef ds:uri="http://schemas.microsoft.com/office/2006/documentManagement/types"/>
    <ds:schemaRef ds:uri="3708c738-35ee-46ab-80c7-a8ab2419782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25fdd84a-dea2-444e-b0cf-34518ae5aa1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EC30A6B1-263C-46F5-AB2A-5E46D516716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{DEBC5AE7-0CF7-0B49-A8DE-9F4763C74703}tf16401378</Template>
  <TotalTime>34113</TotalTime>
  <Words>636</Words>
  <Application>Microsoft Office PowerPoint</Application>
  <PresentationFormat>On-screen Show (16:9)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PT Sans</vt:lpstr>
      <vt:lpstr>Wingdings</vt:lpstr>
      <vt:lpstr>Objectivity PowerPoint Template - Neue</vt:lpstr>
      <vt:lpstr>Custom Design</vt:lpstr>
      <vt:lpstr>JUNIT 5     Piotr Falkowski</vt:lpstr>
      <vt:lpstr>About Me</vt:lpstr>
      <vt:lpstr>Agenda</vt:lpstr>
      <vt:lpstr>Why Junit 5 was introduced</vt:lpstr>
      <vt:lpstr>Junit 5 architecture</vt:lpstr>
      <vt:lpstr>Basics</vt:lpstr>
      <vt:lpstr>Basics:</vt:lpstr>
      <vt:lpstr>Basics: assertAll</vt:lpstr>
      <vt:lpstr>Basics: assertThrows</vt:lpstr>
      <vt:lpstr>Basics: Test Naming</vt:lpstr>
      <vt:lpstr>Basics: Test Lifecycle</vt:lpstr>
      <vt:lpstr>Basics: Nested Tests</vt:lpstr>
      <vt:lpstr>Basics: Tags</vt:lpstr>
      <vt:lpstr>Conditional Tests</vt:lpstr>
      <vt:lpstr>Dynamic Tests</vt:lpstr>
      <vt:lpstr>Parameterized tests</vt:lpstr>
      <vt:lpstr>Test Extension</vt:lpstr>
      <vt:lpstr>Migration Junit 4 - 5</vt:lpstr>
      <vt:lpstr>Recap 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Deployment</dc:title>
  <dc:subject>Zero Downtime Deployment</dc:subject>
  <dc:creator>Objectivity Communication Team</dc:creator>
  <cp:keywords>Zjava</cp:keywords>
  <dc:description/>
  <cp:lastModifiedBy>Piotr Falkowski</cp:lastModifiedBy>
  <cp:revision>244</cp:revision>
  <cp:lastPrinted>2018-03-05T08:33:02Z</cp:lastPrinted>
  <dcterms:created xsi:type="dcterms:W3CDTF">2014-02-21T11:11:51Z</dcterms:created>
  <dcterms:modified xsi:type="dcterms:W3CDTF">2020-02-24T07:04:27Z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0x0101002AE35D7884763D4C92F37EA2D81B072E</vt:lpwstr>
  </property>
  <property fmtid="{D5CDD505-2E9C-101B-9397-08002B2CF9AE}" pid="3" name="Order">
    <vt:r8>14800</vt:r8>
  </property>
  <property fmtid="{D5CDD505-2E9C-101B-9397-08002B2CF9AE}" pid="4" name="_dlc_DocIdItemGuid">
    <vt:lpwstr>da239cf3-1f48-4efd-b69d-72193a57e54a</vt:lpwstr>
  </property>
</Properties>
</file>