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6"/>
    <p:restoredTop sz="94599"/>
  </p:normalViewPr>
  <p:slideViewPr>
    <p:cSldViewPr snapToGrid="0" snapToObjects="1">
      <p:cViewPr varScale="1">
        <p:scale>
          <a:sx n="78" d="100"/>
          <a:sy n="78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D90E8E0-A745-6347-A1D9-131C5AE67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Team „gerade Haltung“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8DDC6F0-1F8B-AA45-9CAD-ACA5A06B9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D90E8E0-A745-6347-A1D9-131C5AE67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Medizinischer Hintergrund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8DDC6F0-1F8B-AA45-9CAD-ACA5A06B9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D90E8E0-A745-6347-A1D9-131C5AE67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8DDC6F0-1F8B-AA45-9CAD-ACA5A06B9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C28422-87C8-7F41-BED0-A0B1AFA3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35" y="0"/>
            <a:ext cx="8989739" cy="68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1844C4-CF7A-8545-9A0A-52E5EA7F3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025" b="37983"/>
          <a:stretch/>
        </p:blipFill>
        <p:spPr>
          <a:xfrm>
            <a:off x="477012" y="526700"/>
            <a:ext cx="11164420" cy="50892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4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990A95-053F-7C43-A932-FA37F8920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Projektstand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B0A358B-E94D-3140-875E-9B0C25B0D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9F6AC5C-CE48-874F-A3BD-08597907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Unique </a:t>
            </a:r>
            <a:r>
              <a:rPr lang="de-DE" dirty="0" err="1"/>
              <a:t>Selling</a:t>
            </a:r>
            <a:r>
              <a:rPr lang="de-DE" dirty="0"/>
              <a:t> Point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D2D8A07-5959-1643-8C73-14E8DB0FF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3943F1-1DB4-FB48-A4C1-168467D14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DANKE!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651E2B4-9805-3841-AAA3-B09B70CFC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2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</Words>
  <Application>Microsoft Macintosh PowerPoint</Application>
  <PresentationFormat>Breitbild</PresentationFormat>
  <Paragraphs>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Team „gerade Haltung“</vt:lpstr>
      <vt:lpstr>Medizinischer Hintergrund</vt:lpstr>
      <vt:lpstr>PowerPoint-Präsentation</vt:lpstr>
      <vt:lpstr>PowerPoint-Präsentation</vt:lpstr>
      <vt:lpstr>Projektstand</vt:lpstr>
      <vt:lpstr>Unique Selling Point</vt:lpstr>
      <vt:lpstr>DANKE!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„gerade Haltung“</dc:title>
  <dc:creator>Ute Könnecker</dc:creator>
  <cp:lastModifiedBy>Ute Könnecker</cp:lastModifiedBy>
  <cp:revision>2</cp:revision>
  <dcterms:created xsi:type="dcterms:W3CDTF">2019-04-16T07:46:26Z</dcterms:created>
  <dcterms:modified xsi:type="dcterms:W3CDTF">2019-04-16T10:33:47Z</dcterms:modified>
</cp:coreProperties>
</file>