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558E-ABBB-4423-8DEA-D26A3C6FAEB0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0CA5-159C-4C37-9FD8-70106DCC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location for Multiplex Establishment in Pune - India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 Swaroop Todankar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32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0 represented by the red colour has the maximum number of elements as compared to other clusters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2 represented by sky blue colour has only one element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0 seems to be spread around the outskirts of Pune city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multiplexes in Cluster label 0 is the least and in Cluster label 2 it is the maximum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3975" cy="1325563"/>
          </a:xfrm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37" y="1825625"/>
            <a:ext cx="5679311" cy="4351338"/>
          </a:xfrm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Cluster label 0 </a:t>
            </a:r>
            <a:r>
              <a:rPr lang="en-US" dirty="0" err="1"/>
              <a:t>neighbourhoods</a:t>
            </a:r>
            <a:r>
              <a:rPr lang="en-US" dirty="0"/>
              <a:t> have the least amount of Multiplex venues around them.</a:t>
            </a:r>
          </a:p>
          <a:p>
            <a:r>
              <a:rPr lang="en-US" dirty="0" smtClean="0"/>
              <a:t>The </a:t>
            </a:r>
            <a:r>
              <a:rPr lang="en-US" dirty="0"/>
              <a:t>Cluster label 2 </a:t>
            </a:r>
            <a:r>
              <a:rPr lang="en-US" dirty="0" err="1"/>
              <a:t>neighbourhoods</a:t>
            </a:r>
            <a:r>
              <a:rPr lang="en-US" dirty="0"/>
              <a:t> have the most multiplex venues</a:t>
            </a:r>
          </a:p>
          <a:p>
            <a:r>
              <a:rPr lang="en-US" dirty="0" smtClean="0"/>
              <a:t>Depending </a:t>
            </a:r>
            <a:r>
              <a:rPr lang="en-US" dirty="0"/>
              <a:t>upon the location and proximity to nearby </a:t>
            </a:r>
            <a:r>
              <a:rPr lang="en-US" dirty="0" err="1"/>
              <a:t>neighbourhoods</a:t>
            </a:r>
            <a:r>
              <a:rPr lang="en-US" dirty="0"/>
              <a:t>, the following 3 spots can be considered for construction of a new Multiplex –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47" y="1825625"/>
            <a:ext cx="5321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917"/>
          </a:xfrm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lvl="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Phdessay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“Multiplex Industry in India,” [Online]. Available:  https://phdessay.com/multiplex-industry-in-india/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World, “The Lord of the Screens,” [Online]. Available: http://www.businessworld.in/article/The-Lord-Of-The-Screens/09-10-2018-161838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2000" dirty="0"/>
              <a:t>Wikipedia, “Pune,” [Online]. Available: https://en.wikipedia.org/wiki/Pune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Film Industry ranks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number of films produced and admissions [1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multiplex are just 27 percent of the total screens, these contribute to about 45 percent of the total revenue of cinema [2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dirty="0"/>
              <a:t>Pune is the second largest city in the state of Maharashtra and ranks 9</a:t>
            </a:r>
            <a:r>
              <a:rPr lang="en-US" baseline="30000" dirty="0"/>
              <a:t>th</a:t>
            </a:r>
            <a:r>
              <a:rPr lang="en-US" dirty="0"/>
              <a:t> in terms of population in India with a population of 3.13 Million [3].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main advantage of Multiplex is that multiple movies can be screened in at a single location and people are presented with a choice of entertainment.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question is- If an organization is deciding to open a Multiplex establishment in Pune, which location would be the best considering all the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audience in this scenario are normal people who want to spend their leisure time for watching movies.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organizations which are interested in running such a business venture.</a:t>
            </a:r>
          </a:p>
        </p:txBody>
      </p:sp>
    </p:spTree>
    <p:extLst>
      <p:ext uri="{BB962C8B-B14F-4D97-AF65-F5344CB8AC3E}">
        <p14:creationId xmlns:p14="http://schemas.microsoft.com/office/powerpoint/2010/main" val="416326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Venues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3285"/>
          </a:xfrm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(Neighbourhoods of Pune)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waroop\Desktop\IBM\Visualization\Capstone\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86" y="1690688"/>
            <a:ext cx="5324355" cy="4478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30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  <a:gradFill>
            <a:gsLst>
              <a:gs pos="0">
                <a:srgbClr val="E1ED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 Clusters of Neighbourhoods)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87" y="1690688"/>
            <a:ext cx="5463251" cy="47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1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Selection of location for Multiplex Establishment in Pune - India </vt:lpstr>
      <vt:lpstr>TABLE OF CONTENTS</vt:lpstr>
      <vt:lpstr>Introduction</vt:lpstr>
      <vt:lpstr>Business Problem</vt:lpstr>
      <vt:lpstr>Target Audience</vt:lpstr>
      <vt:lpstr>Data Required</vt:lpstr>
      <vt:lpstr>Methodology</vt:lpstr>
      <vt:lpstr>Results (Neighbourhoods of Pune)</vt:lpstr>
      <vt:lpstr>Results ( Clusters of Neighbourhoods)</vt:lpstr>
      <vt:lpstr>Observations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of location for Multiplex Establishment in Pune - India</dc:title>
  <dc:creator>Windows User</dc:creator>
  <cp:lastModifiedBy>Windows User</cp:lastModifiedBy>
  <cp:revision>7</cp:revision>
  <dcterms:created xsi:type="dcterms:W3CDTF">2019-08-28T06:52:51Z</dcterms:created>
  <dcterms:modified xsi:type="dcterms:W3CDTF">2019-08-28T07:24:35Z</dcterms:modified>
</cp:coreProperties>
</file>