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67F3-85E4-465A-9F48-B008EAA5A8AA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F8069-76ED-40AE-AAED-94FB2820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8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Will Watson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9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9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0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3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BF70-7511-4459-B30D-33A9066F656E}" type="datetimeFigureOut">
              <a:rPr lang="en-GB" smtClean="0"/>
              <a:t>15/09/2016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B4E5-52FE-4A57-B6B0-9EC6FBAFC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8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" y="311971"/>
            <a:ext cx="2882271" cy="2818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0093">
            <a:off x="6021463" y="1186765"/>
            <a:ext cx="5354546" cy="4490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959">
            <a:off x="1832711" y="2275843"/>
            <a:ext cx="5451886" cy="3634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108">
            <a:off x="6889916" y="3644227"/>
            <a:ext cx="5715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58068">
            <a:off x="9104194" y="690707"/>
            <a:ext cx="2724150" cy="285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395">
            <a:off x="92560" y="2227146"/>
            <a:ext cx="2475890" cy="3026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8301">
            <a:off x="2634614" y="-26821"/>
            <a:ext cx="2350117" cy="2350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2554">
            <a:off x="-106814" y="4819701"/>
            <a:ext cx="2874636" cy="1980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6771" y="2771017"/>
            <a:ext cx="7695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u="sng" dirty="0" smtClean="0">
                <a:solidFill>
                  <a:srgbClr val="FF0000"/>
                </a:solidFill>
              </a:rPr>
              <a:t>Bitmaps and Vectors</a:t>
            </a:r>
            <a:endParaRPr lang="en-GB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Purpose: To tell you to stop.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Effect: The colour is red which could represent danger and warning so you will follow what is said on the sign.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Intended Audience: Drivers, it’s a sign telling you to stop for whatever reason.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Type of Graphic: Vector.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08" y="1"/>
            <a:ext cx="1825624" cy="1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Pictures from a Camera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48" y="67083"/>
            <a:ext cx="2756722" cy="1722951"/>
          </a:xfrm>
        </p:spPr>
      </p:pic>
      <p:sp>
        <p:nvSpPr>
          <p:cNvPr id="5" name="TextBox 4"/>
          <p:cNvSpPr txBox="1"/>
          <p:nvPr/>
        </p:nvSpPr>
        <p:spPr>
          <a:xfrm>
            <a:off x="634701" y="1889381"/>
            <a:ext cx="11048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show what you have found.</a:t>
            </a:r>
          </a:p>
          <a:p>
            <a:endParaRPr lang="en-GB" sz="2800" dirty="0"/>
          </a:p>
          <a:p>
            <a:r>
              <a:rPr lang="en-GB" sz="2800" dirty="0" smtClean="0"/>
              <a:t>Effect: Depends on the photo, the example of the cat is cute but it could be of a rock structure during sunset that could be seen as inspiring or relaxing.</a:t>
            </a:r>
          </a:p>
          <a:p>
            <a:endParaRPr lang="en-GB" sz="2800" dirty="0"/>
          </a:p>
          <a:p>
            <a:r>
              <a:rPr lang="en-GB" sz="2800" dirty="0" smtClean="0"/>
              <a:t>Intended Audience: Again, it depends on the picture, the example would be for people who love cats but if it was a dog then it would be for people who loves dogs.</a:t>
            </a:r>
          </a:p>
          <a:p>
            <a:endParaRPr lang="en-GB" sz="2800" dirty="0"/>
          </a:p>
          <a:p>
            <a:r>
              <a:rPr lang="en-GB" sz="2800" dirty="0" smtClean="0"/>
              <a:t>Type of Graphic: Bitmap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7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Game Character From a Child-Friendly Game Based on a Famous Video Game Series.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4701" y="1889381"/>
            <a:ext cx="11048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have the character more basic for the children playing easier to understand the character’s model.</a:t>
            </a:r>
          </a:p>
          <a:p>
            <a:endParaRPr lang="en-GB" sz="2800" dirty="0"/>
          </a:p>
          <a:p>
            <a:r>
              <a:rPr lang="en-GB" sz="2800" dirty="0" smtClean="0"/>
              <a:t>Effect: As it is a cartoon type of drawing, it is good for children</a:t>
            </a:r>
          </a:p>
          <a:p>
            <a:endParaRPr lang="en-GB" sz="2800" dirty="0"/>
          </a:p>
          <a:p>
            <a:r>
              <a:rPr lang="en-GB" sz="2800" dirty="0" smtClean="0"/>
              <a:t>Intended Audience: Children who want to play video games.</a:t>
            </a:r>
          </a:p>
          <a:p>
            <a:endParaRPr lang="en-GB" sz="2800" dirty="0"/>
          </a:p>
          <a:p>
            <a:r>
              <a:rPr lang="en-GB" sz="2800" dirty="0" smtClean="0"/>
              <a:t>Type of Graphic: Vector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05" y="2546737"/>
            <a:ext cx="1932900" cy="24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Action Movie Character Photos.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4701" y="1889381"/>
            <a:ext cx="11048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show a character from a movie.</a:t>
            </a:r>
          </a:p>
          <a:p>
            <a:endParaRPr lang="en-GB" sz="2800" dirty="0"/>
          </a:p>
          <a:p>
            <a:r>
              <a:rPr lang="en-GB" sz="2800" dirty="0" smtClean="0"/>
              <a:t>Effect: Causes excitement to see what that character does.</a:t>
            </a:r>
          </a:p>
          <a:p>
            <a:endParaRPr lang="en-GB" sz="2800" dirty="0"/>
          </a:p>
          <a:p>
            <a:r>
              <a:rPr lang="en-GB" sz="2800" dirty="0" smtClean="0"/>
              <a:t>Intended Audience: Depends on the character, as Batman has darker colours it is aimed at teens and adults.</a:t>
            </a:r>
          </a:p>
          <a:p>
            <a:endParaRPr lang="en-GB" sz="2800" dirty="0"/>
          </a:p>
          <a:p>
            <a:r>
              <a:rPr lang="en-GB" sz="2800" dirty="0" smtClean="0"/>
              <a:t>Type of Graphic: Bitmap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286" y="361285"/>
            <a:ext cx="214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Cartoon Characters.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4701" y="1889381"/>
            <a:ext cx="1104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entertain children watching the show.</a:t>
            </a:r>
          </a:p>
          <a:p>
            <a:endParaRPr lang="en-GB" sz="2800" dirty="0"/>
          </a:p>
          <a:p>
            <a:r>
              <a:rPr lang="en-GB" sz="2800" dirty="0" smtClean="0"/>
              <a:t>Effect: Depends on the character, darker colour can cause you to feel that the character is bad and if it has lighter colours then it could be a good character.</a:t>
            </a:r>
          </a:p>
          <a:p>
            <a:endParaRPr lang="en-GB" sz="2800" dirty="0"/>
          </a:p>
          <a:p>
            <a:r>
              <a:rPr lang="en-GB" sz="2800" dirty="0" smtClean="0"/>
              <a:t>Intended Audience: Cartoons are generally aimed at children.</a:t>
            </a:r>
          </a:p>
          <a:p>
            <a:endParaRPr lang="en-GB" sz="2800" dirty="0"/>
          </a:p>
          <a:p>
            <a:r>
              <a:rPr lang="en-GB" sz="2800" dirty="0" smtClean="0"/>
              <a:t>Type of Graphic: Vector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614" y="75927"/>
            <a:ext cx="1765487" cy="19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Photo of the Empire State Building.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4701" y="1889381"/>
            <a:ext cx="110481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make people want to visit.</a:t>
            </a:r>
          </a:p>
          <a:p>
            <a:endParaRPr lang="en-GB" sz="2800" dirty="0"/>
          </a:p>
          <a:p>
            <a:r>
              <a:rPr lang="en-GB" sz="2800" dirty="0" smtClean="0"/>
              <a:t>Effect: Makes you want to go as it is so high up.</a:t>
            </a:r>
          </a:p>
          <a:p>
            <a:endParaRPr lang="en-GB" sz="2800" dirty="0"/>
          </a:p>
          <a:p>
            <a:r>
              <a:rPr lang="en-GB" sz="2800" dirty="0" smtClean="0"/>
              <a:t>Intended Audience: All ages.</a:t>
            </a:r>
          </a:p>
          <a:p>
            <a:endParaRPr lang="en-GB" sz="2800" dirty="0"/>
          </a:p>
          <a:p>
            <a:r>
              <a:rPr lang="en-GB" sz="2800" dirty="0" smtClean="0"/>
              <a:t>Type of Graphic: Bitmap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70" y="440784"/>
            <a:ext cx="1666539" cy="24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Logos.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4701" y="1889381"/>
            <a:ext cx="11048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Purpose: To attract people to your store/website/company</a:t>
            </a:r>
          </a:p>
          <a:p>
            <a:endParaRPr lang="en-GB" sz="2800" dirty="0"/>
          </a:p>
          <a:p>
            <a:r>
              <a:rPr lang="en-GB" sz="2800" dirty="0" smtClean="0"/>
              <a:t>Effect: Makes you want to see what it is representing if it looks good.</a:t>
            </a:r>
          </a:p>
          <a:p>
            <a:endParaRPr lang="en-GB" sz="2800" dirty="0"/>
          </a:p>
          <a:p>
            <a:r>
              <a:rPr lang="en-GB" sz="2800" dirty="0" smtClean="0"/>
              <a:t>Intended Audience: Anyone using the internet and/or walking around outside.</a:t>
            </a:r>
          </a:p>
          <a:p>
            <a:endParaRPr lang="en-GB" sz="2800" dirty="0"/>
          </a:p>
          <a:p>
            <a:r>
              <a:rPr lang="en-GB" sz="2800" dirty="0" smtClean="0"/>
              <a:t>Type of Graphic: Vector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21" y="97939"/>
            <a:ext cx="1831972" cy="17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Stop Sign</vt:lpstr>
      <vt:lpstr>Pictures from a Camera</vt:lpstr>
      <vt:lpstr>Video Game Character From a Child-Friendly Game Based on a Famous Video Game Series.</vt:lpstr>
      <vt:lpstr>Live Action Movie Character Photos.</vt:lpstr>
      <vt:lpstr>Cartoon Characters.</vt:lpstr>
      <vt:lpstr>Photo of the Empire State Building.</vt:lpstr>
      <vt:lpstr>Logos.</vt:lpstr>
    </vt:vector>
  </TitlesOfParts>
  <Company>Sussex Downs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Watson</dc:creator>
  <cp:lastModifiedBy>Will Watson</cp:lastModifiedBy>
  <cp:revision>5</cp:revision>
  <cp:lastPrinted>2016-09-15T14:50:28Z</cp:lastPrinted>
  <dcterms:created xsi:type="dcterms:W3CDTF">2016-09-15T14:20:41Z</dcterms:created>
  <dcterms:modified xsi:type="dcterms:W3CDTF">2016-09-15T14:57:18Z</dcterms:modified>
</cp:coreProperties>
</file>