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1" r:id="rId5"/>
    <p:sldId id="265" r:id="rId6"/>
    <p:sldId id="266" r:id="rId7"/>
    <p:sldId id="2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27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3" name="Freeform 12"/>
          <p:cNvSpPr/>
          <p:nvPr/>
        </p:nvSpPr>
        <p:spPr>
          <a:xfrm>
            <a:off x="-8467" y="-16933"/>
            <a:ext cx="8754534" cy="6451600"/>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10379" y="4445000"/>
            <a:ext cx="8464695" cy="1715811"/>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864" y="0"/>
            <a:ext cx="5811235"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70768" y="213023"/>
            <a:ext cx="8480534" cy="5746008"/>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451416" y="668338"/>
            <a:ext cx="7533524" cy="2766528"/>
          </a:xfrm>
        </p:spPr>
        <p:txBody>
          <a:bodyPr anchor="b">
            <a:normAutofit/>
          </a:bodyPr>
          <a:lstStyle>
            <a:lvl1pPr algn="r">
              <a:defRPr sz="720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rot="21420000">
            <a:off x="554462" y="3446830"/>
            <a:ext cx="7512060" cy="550333"/>
          </a:xfrm>
        </p:spPr>
        <p:txBody>
          <a:bodyPr anchor="t">
            <a:noAutofit/>
          </a:bodyPr>
          <a:lstStyle>
            <a:lvl1pPr marL="0" indent="0" algn="r">
              <a:buNone/>
              <a:defRPr sz="2400" cap="none" baseline="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3669071" y="4714242"/>
            <a:ext cx="4607740" cy="942356"/>
          </a:xfrm>
        </p:spPr>
        <p:txBody>
          <a:bodyPr/>
          <a:lstStyle>
            <a:lvl1pPr algn="ctr">
              <a:defRPr sz="4200">
                <a:solidFill>
                  <a:schemeClr val="accent1">
                    <a:lumMod val="50000"/>
                  </a:schemeClr>
                </a:solidFill>
              </a:defRPr>
            </a:lvl1pPr>
          </a:lstStyle>
          <a:p>
            <a:fld id="{2D70C272-5067-456A-9D64-BE18F64E86C5}" type="datetimeFigureOut">
              <a:rPr lang="en-GB" smtClean="0"/>
              <a:t>27/02/2017</a:t>
            </a:fld>
            <a:endParaRPr lang="en-GB" dirty="0"/>
          </a:p>
        </p:txBody>
      </p:sp>
      <p:sp>
        <p:nvSpPr>
          <p:cNvPr id="5" name="Footer Placeholder 4"/>
          <p:cNvSpPr>
            <a:spLocks noGrp="1"/>
          </p:cNvSpPr>
          <p:nvPr>
            <p:ph type="ftr" sz="quarter" idx="11"/>
          </p:nvPr>
        </p:nvSpPr>
        <p:spPr>
          <a:xfrm rot="21420000">
            <a:off x="-12134" y="4954635"/>
            <a:ext cx="2987069" cy="918361"/>
          </a:xfrm>
        </p:spPr>
        <p:txBody>
          <a:bodyPr vert="horz" lIns="91440" tIns="45720" rIns="91440" bIns="45720" rtlCol="0" anchor="ctr"/>
          <a:lstStyle>
            <a:lvl1pPr algn="r">
              <a:defRPr lang="en-US" sz="4200" dirty="0"/>
            </a:lvl1pPr>
          </a:lstStyle>
          <a:p>
            <a:endParaRPr lang="en-GB" dirty="0"/>
          </a:p>
        </p:txBody>
      </p:sp>
      <p:sp>
        <p:nvSpPr>
          <p:cNvPr id="6" name="Slide Number Placeholder 5"/>
          <p:cNvSpPr>
            <a:spLocks noGrp="1"/>
          </p:cNvSpPr>
          <p:nvPr>
            <p:ph type="sldNum" sz="quarter" idx="12"/>
          </p:nvPr>
        </p:nvSpPr>
        <p:spPr>
          <a:xfrm rot="21420000">
            <a:off x="7401518" y="3819948"/>
            <a:ext cx="680390" cy="498470"/>
          </a:xfrm>
        </p:spPr>
        <p:txBody>
          <a:bodyPr/>
          <a:lstStyle>
            <a:lvl1pPr>
              <a:defRPr sz="2400">
                <a:solidFill>
                  <a:schemeClr val="tx1">
                    <a:lumMod val="75000"/>
                    <a:lumOff val="25000"/>
                  </a:schemeClr>
                </a:solidFill>
              </a:defRPr>
            </a:lvl1pPr>
          </a:lstStyle>
          <a:p>
            <a:fld id="{C1F79F44-BE1B-4BBA-A377-AEF7997CD9CC}" type="slidenum">
              <a:rPr lang="en-GB" smtClean="0"/>
              <a:t>‹#›</a:t>
            </a:fld>
            <a:endParaRPr lang="en-GB" dirty="0"/>
          </a:p>
        </p:txBody>
      </p:sp>
      <p:sp>
        <p:nvSpPr>
          <p:cNvPr id="33" name="5-Point Star 32"/>
          <p:cNvSpPr/>
          <p:nvPr/>
        </p:nvSpPr>
        <p:spPr>
          <a:xfrm rot="21420000">
            <a:off x="3121951" y="5057183"/>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090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3200"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3200" cap="none"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600" cap="none" baseline="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0C272-5067-456A-9D64-BE18F64E86C5}" type="datetimeFigureOut">
              <a:rPr lang="en-GB" smtClean="0"/>
              <a:t>27/02/2017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1F79F44-BE1B-4BBA-A377-AEF7997CD9CC}" type="slidenum">
              <a:rPr lang="en-GB" smtClean="0"/>
              <a:t>‹#›</a:t>
            </a:fld>
            <a:endParaRPr lang="en-GB" dirty="0"/>
          </a:p>
        </p:txBody>
      </p:sp>
    </p:spTree>
    <p:extLst>
      <p:ext uri="{BB962C8B-B14F-4D97-AF65-F5344CB8AC3E}">
        <p14:creationId xmlns:p14="http://schemas.microsoft.com/office/powerpoint/2010/main" val="71489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nchor="ctr">
            <a:normAutofit/>
          </a:bodyPr>
          <a:lstStyle>
            <a:lvl1pPr algn="ctr">
              <a:defRPr sz="4800"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35" y="4106333"/>
            <a:ext cx="7796047" cy="1273606"/>
          </a:xfrm>
        </p:spPr>
        <p:txBody>
          <a:bodyPr anchor="ctr">
            <a:normAutofit/>
          </a:bodyPr>
          <a:lstStyle>
            <a:lvl1pPr marL="0" indent="0" algn="ctr">
              <a:buNone/>
              <a:defRPr sz="1800" cap="none" baseline="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cap="none" baseline="0">
                <a:latin typeface="Arial" panose="020B0604020202020204" pitchFamily="34" charset="0"/>
                <a:cs typeface="Arial" panose="020B0604020202020204" pitchFamily="34" charset="0"/>
              </a:defRPr>
            </a:lvl1pPr>
          </a:lstStyle>
          <a:p>
            <a:fld id="{2D70C272-5067-456A-9D64-BE18F64E86C5}" type="datetimeFigureOut">
              <a:rPr lang="en-GB" smtClean="0"/>
              <a:pPr/>
              <a:t>27/02/2017</a:t>
            </a:fld>
            <a:endParaRPr lang="en-GB" dirty="0"/>
          </a:p>
        </p:txBody>
      </p:sp>
      <p:sp>
        <p:nvSpPr>
          <p:cNvPr id="6" name="Footer Placeholder 5"/>
          <p:cNvSpPr>
            <a:spLocks noGrp="1"/>
          </p:cNvSpPr>
          <p:nvPr>
            <p:ph type="ftr" sz="quarter" idx="11"/>
          </p:nvPr>
        </p:nvSpPr>
        <p:spPr/>
        <p:txBody>
          <a:bodyPr/>
          <a:lstStyle>
            <a:lvl1pPr>
              <a:defRPr cap="none" baseline="0">
                <a:latin typeface="Arial" panose="020B0604020202020204" pitchFamily="34" charset="0"/>
                <a:cs typeface="Arial" panose="020B0604020202020204" pitchFamily="34" charset="0"/>
              </a:defRPr>
            </a:lvl1pPr>
          </a:lstStyle>
          <a:p>
            <a:endParaRPr lang="en-GB" dirty="0"/>
          </a:p>
        </p:txBody>
      </p:sp>
      <p:sp>
        <p:nvSpPr>
          <p:cNvPr id="7" name="Slide Number Placeholder 6"/>
          <p:cNvSpPr>
            <a:spLocks noGrp="1"/>
          </p:cNvSpPr>
          <p:nvPr>
            <p:ph type="sldNum" sz="quarter" idx="12"/>
          </p:nvPr>
        </p:nvSpPr>
        <p:spPr/>
        <p:txBody>
          <a:bodyPr/>
          <a:lstStyle>
            <a:lvl1pPr>
              <a:defRPr cap="none" baseline="0">
                <a:latin typeface="Arial" panose="020B0604020202020204" pitchFamily="34" charset="0"/>
                <a:cs typeface="Arial" panose="020B0604020202020204" pitchFamily="34" charset="0"/>
              </a:defRPr>
            </a:lvl1pPr>
          </a:lstStyle>
          <a:p>
            <a:fld id="{C1F79F44-BE1B-4BBA-A377-AEF7997CD9CC}" type="slidenum">
              <a:rPr lang="en-GB" smtClean="0"/>
              <a:pPr/>
              <a:t>‹#›</a:t>
            </a:fld>
            <a:endParaRPr lang="en-GB" dirty="0"/>
          </a:p>
        </p:txBody>
      </p:sp>
    </p:spTree>
    <p:extLst>
      <p:ext uri="{BB962C8B-B14F-4D97-AF65-F5344CB8AC3E}">
        <p14:creationId xmlns:p14="http://schemas.microsoft.com/office/powerpoint/2010/main" val="3692157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685800"/>
            <a:ext cx="7143765" cy="2916704"/>
          </a:xfrm>
        </p:spPr>
        <p:txBody>
          <a:bodyPr anchor="ctr">
            <a:normAutofit/>
          </a:bodyPr>
          <a:lstStyle>
            <a:lvl1pPr algn="ctr">
              <a:defRPr sz="4800"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Text Placeholder 3"/>
          <p:cNvSpPr>
            <a:spLocks noGrp="1"/>
          </p:cNvSpPr>
          <p:nvPr>
            <p:ph type="body" sz="half" idx="13"/>
          </p:nvPr>
        </p:nvSpPr>
        <p:spPr>
          <a:xfrm>
            <a:off x="1162698" y="3610032"/>
            <a:ext cx="6500967" cy="377768"/>
          </a:xfrm>
        </p:spPr>
        <p:txBody>
          <a:bodyPr anchor="t">
            <a:normAutofit/>
          </a:bodyPr>
          <a:lstStyle>
            <a:lvl1pPr marL="0" indent="0" algn="r">
              <a:buNone/>
              <a:defRPr sz="1400" cap="none" baseline="0">
                <a:solidFill>
                  <a:schemeClr val="tx1">
                    <a:lumMod val="50000"/>
                    <a:lumOff val="50000"/>
                  </a:schemeClr>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4351" y="4106334"/>
            <a:ext cx="7797662" cy="1268252"/>
          </a:xfrm>
        </p:spPr>
        <p:txBody>
          <a:bodyPr anchor="ctr">
            <a:normAutofit/>
          </a:bodyPr>
          <a:lstStyle>
            <a:lvl1pPr marL="0" indent="0" algn="ctr">
              <a:buNone/>
              <a:defRPr sz="1800" cap="none" baseline="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cap="none" baseline="0">
                <a:latin typeface="Arial" panose="020B0604020202020204" pitchFamily="34" charset="0"/>
                <a:cs typeface="Arial" panose="020B0604020202020204" pitchFamily="34" charset="0"/>
              </a:defRPr>
            </a:lvl1pPr>
          </a:lstStyle>
          <a:p>
            <a:fld id="{2D70C272-5067-456A-9D64-BE18F64E86C5}" type="datetimeFigureOut">
              <a:rPr lang="en-GB" smtClean="0"/>
              <a:pPr/>
              <a:t>27/02/2017</a:t>
            </a:fld>
            <a:endParaRPr lang="en-GB" dirty="0"/>
          </a:p>
        </p:txBody>
      </p:sp>
      <p:sp>
        <p:nvSpPr>
          <p:cNvPr id="6" name="Footer Placeholder 5"/>
          <p:cNvSpPr>
            <a:spLocks noGrp="1"/>
          </p:cNvSpPr>
          <p:nvPr>
            <p:ph type="ftr" sz="quarter" idx="11"/>
          </p:nvPr>
        </p:nvSpPr>
        <p:spPr/>
        <p:txBody>
          <a:bodyPr/>
          <a:lstStyle>
            <a:lvl1pPr>
              <a:defRPr cap="none" baseline="0">
                <a:latin typeface="Arial" panose="020B0604020202020204" pitchFamily="34" charset="0"/>
                <a:cs typeface="Arial" panose="020B0604020202020204" pitchFamily="34" charset="0"/>
              </a:defRPr>
            </a:lvl1pPr>
          </a:lstStyle>
          <a:p>
            <a:endParaRPr lang="en-GB" dirty="0"/>
          </a:p>
        </p:txBody>
      </p:sp>
      <p:sp>
        <p:nvSpPr>
          <p:cNvPr id="7" name="Slide Number Placeholder 6"/>
          <p:cNvSpPr>
            <a:spLocks noGrp="1"/>
          </p:cNvSpPr>
          <p:nvPr>
            <p:ph type="sldNum" sz="quarter" idx="12"/>
          </p:nvPr>
        </p:nvSpPr>
        <p:spPr/>
        <p:txBody>
          <a:bodyPr/>
          <a:lstStyle>
            <a:lvl1pPr>
              <a:defRPr cap="none" baseline="0">
                <a:latin typeface="Arial" panose="020B0604020202020204" pitchFamily="34" charset="0"/>
                <a:cs typeface="Arial" panose="020B0604020202020204" pitchFamily="34" charset="0"/>
              </a:defRPr>
            </a:lvl1pPr>
          </a:lstStyle>
          <a:p>
            <a:fld id="{C1F79F44-BE1B-4BBA-A377-AEF7997CD9CC}" type="slidenum">
              <a:rPr lang="en-GB" smtClean="0"/>
              <a:pPr/>
              <a:t>‹#›</a:t>
            </a:fld>
            <a:endParaRPr lang="en-GB" dirty="0"/>
          </a:p>
        </p:txBody>
      </p:sp>
      <p:sp>
        <p:nvSpPr>
          <p:cNvPr id="10" name="TextBox 9"/>
          <p:cNvSpPr txBox="1"/>
          <p:nvPr/>
        </p:nvSpPr>
        <p:spPr>
          <a:xfrm>
            <a:off x="404280" y="8878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cap="none" baseline="0" dirty="0">
                <a:solidFill>
                  <a:schemeClr val="tx1"/>
                </a:solidFill>
                <a:effectLst/>
                <a:latin typeface="Arial" panose="020B0604020202020204" pitchFamily="34" charset="0"/>
                <a:cs typeface="Arial" panose="020B0604020202020204" pitchFamily="34" charset="0"/>
              </a:rPr>
              <a:t>“</a:t>
            </a:r>
          </a:p>
        </p:txBody>
      </p:sp>
      <p:sp>
        <p:nvSpPr>
          <p:cNvPr id="11" name="TextBox 10"/>
          <p:cNvSpPr txBox="1"/>
          <p:nvPr/>
        </p:nvSpPr>
        <p:spPr>
          <a:xfrm>
            <a:off x="7897147" y="290648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cap="none" baseline="0" dirty="0">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75431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normAutofit/>
          </a:bodyPr>
          <a:lstStyle>
            <a:lvl1pPr algn="l">
              <a:defRPr sz="4800"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51" y="4247468"/>
            <a:ext cx="7796030" cy="1140644"/>
          </a:xfrm>
        </p:spPr>
        <p:txBody>
          <a:bodyPr anchor="t">
            <a:normAutofit/>
          </a:bodyPr>
          <a:lstStyle>
            <a:lvl1pPr marL="0" indent="0" algn="l">
              <a:buNone/>
              <a:defRPr sz="1800" cap="none" baseline="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cap="none" baseline="0">
                <a:latin typeface="Arial" panose="020B0604020202020204" pitchFamily="34" charset="0"/>
                <a:cs typeface="Arial" panose="020B0604020202020204" pitchFamily="34" charset="0"/>
              </a:defRPr>
            </a:lvl1pPr>
          </a:lstStyle>
          <a:p>
            <a:fld id="{2D70C272-5067-456A-9D64-BE18F64E86C5}" type="datetimeFigureOut">
              <a:rPr lang="en-GB" smtClean="0"/>
              <a:pPr/>
              <a:t>27/02/2017</a:t>
            </a:fld>
            <a:endParaRPr lang="en-GB" dirty="0"/>
          </a:p>
        </p:txBody>
      </p:sp>
      <p:sp>
        <p:nvSpPr>
          <p:cNvPr id="6" name="Footer Placeholder 5"/>
          <p:cNvSpPr>
            <a:spLocks noGrp="1"/>
          </p:cNvSpPr>
          <p:nvPr>
            <p:ph type="ftr" sz="quarter" idx="11"/>
          </p:nvPr>
        </p:nvSpPr>
        <p:spPr/>
        <p:txBody>
          <a:bodyPr/>
          <a:lstStyle>
            <a:lvl1pPr>
              <a:defRPr cap="none" baseline="0">
                <a:latin typeface="Arial" panose="020B0604020202020204" pitchFamily="34" charset="0"/>
                <a:cs typeface="Arial" panose="020B0604020202020204" pitchFamily="34" charset="0"/>
              </a:defRPr>
            </a:lvl1pPr>
          </a:lstStyle>
          <a:p>
            <a:endParaRPr lang="en-GB" dirty="0"/>
          </a:p>
        </p:txBody>
      </p:sp>
      <p:sp>
        <p:nvSpPr>
          <p:cNvPr id="7" name="Slide Number Placeholder 6"/>
          <p:cNvSpPr>
            <a:spLocks noGrp="1"/>
          </p:cNvSpPr>
          <p:nvPr>
            <p:ph type="sldNum" sz="quarter" idx="12"/>
          </p:nvPr>
        </p:nvSpPr>
        <p:spPr/>
        <p:txBody>
          <a:bodyPr/>
          <a:lstStyle>
            <a:lvl1pPr>
              <a:defRPr cap="none" baseline="0">
                <a:latin typeface="Arial" panose="020B0604020202020204" pitchFamily="34" charset="0"/>
                <a:cs typeface="Arial" panose="020B0604020202020204" pitchFamily="34" charset="0"/>
              </a:defRPr>
            </a:lvl1pPr>
          </a:lstStyle>
          <a:p>
            <a:fld id="{C1F79F44-BE1B-4BBA-A377-AEF7997CD9CC}" type="slidenum">
              <a:rPr lang="en-GB" smtClean="0"/>
              <a:pPr/>
              <a:t>‹#›</a:t>
            </a:fld>
            <a:endParaRPr lang="en-GB" dirty="0"/>
          </a:p>
        </p:txBody>
      </p:sp>
    </p:spTree>
    <p:extLst>
      <p:ext uri="{BB962C8B-B14F-4D97-AF65-F5344CB8AC3E}">
        <p14:creationId xmlns:p14="http://schemas.microsoft.com/office/powerpoint/2010/main" val="4017219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2400" b="0" cap="none" baseline="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4352" y="2639658"/>
            <a:ext cx="2482596" cy="2734928"/>
          </a:xfrm>
        </p:spPr>
        <p:txBody>
          <a:bodyPr anchor="t">
            <a:normAutofit/>
          </a:bodyPr>
          <a:lstStyle>
            <a:lvl1pPr marL="0" indent="0" algn="ctr">
              <a:buNone/>
              <a:defRPr sz="1400" cap="none" baseline="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2400" b="0" cap="none" baseline="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175966" y="2639658"/>
            <a:ext cx="2482596" cy="2734928"/>
          </a:xfrm>
        </p:spPr>
        <p:txBody>
          <a:bodyPr anchor="t">
            <a:normAutofit/>
          </a:bodyPr>
          <a:lstStyle>
            <a:lvl1pPr marL="0" indent="0" algn="ctr">
              <a:buNone/>
              <a:defRPr sz="1400" cap="none" baseline="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2400" b="0" cap="none" baseline="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27785" y="2639658"/>
            <a:ext cx="2482596" cy="2734928"/>
          </a:xfrm>
        </p:spPr>
        <p:txBody>
          <a:bodyPr anchor="t">
            <a:normAutofit/>
          </a:bodyPr>
          <a:lstStyle>
            <a:lvl1pPr marL="0" indent="0" algn="ctr">
              <a:buNone/>
              <a:defRPr sz="1400" cap="none" baseline="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lvl1pPr>
              <a:defRPr cap="none" baseline="0">
                <a:latin typeface="Arial" panose="020B0604020202020204" pitchFamily="34" charset="0"/>
                <a:cs typeface="Arial" panose="020B0604020202020204" pitchFamily="34" charset="0"/>
              </a:defRPr>
            </a:lvl1pPr>
          </a:lstStyle>
          <a:p>
            <a:fld id="{2D70C272-5067-456A-9D64-BE18F64E86C5}" type="datetimeFigureOut">
              <a:rPr lang="en-GB" smtClean="0"/>
              <a:pPr/>
              <a:t>27/02/2017</a:t>
            </a:fld>
            <a:endParaRPr lang="en-GB" dirty="0"/>
          </a:p>
        </p:txBody>
      </p:sp>
      <p:sp>
        <p:nvSpPr>
          <p:cNvPr id="4" name="Footer Placeholder 3"/>
          <p:cNvSpPr>
            <a:spLocks noGrp="1"/>
          </p:cNvSpPr>
          <p:nvPr>
            <p:ph type="ftr" sz="quarter" idx="11"/>
          </p:nvPr>
        </p:nvSpPr>
        <p:spPr/>
        <p:txBody>
          <a:bodyPr/>
          <a:lstStyle>
            <a:lvl1pPr>
              <a:defRPr cap="none" baseline="0">
                <a:latin typeface="Arial" panose="020B0604020202020204" pitchFamily="34" charset="0"/>
                <a:cs typeface="Arial" panose="020B0604020202020204" pitchFamily="34" charset="0"/>
              </a:defRPr>
            </a:lvl1pPr>
          </a:lstStyle>
          <a:p>
            <a:endParaRPr lang="en-GB" dirty="0"/>
          </a:p>
        </p:txBody>
      </p:sp>
      <p:sp>
        <p:nvSpPr>
          <p:cNvPr id="5" name="Slide Number Placeholder 4"/>
          <p:cNvSpPr>
            <a:spLocks noGrp="1"/>
          </p:cNvSpPr>
          <p:nvPr>
            <p:ph type="sldNum" sz="quarter" idx="12"/>
          </p:nvPr>
        </p:nvSpPr>
        <p:spPr/>
        <p:txBody>
          <a:bodyPr/>
          <a:lstStyle>
            <a:lvl1pPr>
              <a:defRPr cap="none" baseline="0">
                <a:latin typeface="Arial" panose="020B0604020202020204" pitchFamily="34" charset="0"/>
                <a:cs typeface="Arial" panose="020B0604020202020204" pitchFamily="34" charset="0"/>
              </a:defRPr>
            </a:lvl1pPr>
          </a:lstStyle>
          <a:p>
            <a:fld id="{C1F79F44-BE1B-4BBA-A377-AEF7997CD9CC}" type="slidenum">
              <a:rPr lang="en-GB" smtClean="0"/>
              <a:pPr/>
              <a:t>‹#›</a:t>
            </a:fld>
            <a:endParaRPr lang="en-GB" dirty="0"/>
          </a:p>
        </p:txBody>
      </p:sp>
    </p:spTree>
    <p:extLst>
      <p:ext uri="{BB962C8B-B14F-4D97-AF65-F5344CB8AC3E}">
        <p14:creationId xmlns:p14="http://schemas.microsoft.com/office/powerpoint/2010/main" val="666071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2200" b="0" cap="none" baseline="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cap="none" baseline="0">
                <a:latin typeface="Arial" panose="020B0604020202020204" pitchFamily="34" charset="0"/>
                <a:cs typeface="Arial" panose="020B060402020202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518880" y="4389288"/>
            <a:ext cx="2482596" cy="985299"/>
          </a:xfrm>
        </p:spPr>
        <p:txBody>
          <a:bodyPr anchor="t">
            <a:normAutofit/>
          </a:bodyPr>
          <a:lstStyle>
            <a:lvl1pPr marL="0" indent="0" algn="ctr">
              <a:buNone/>
              <a:defRPr sz="1400" cap="none" baseline="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2200" b="0" cap="none" baseline="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cap="none" baseline="0">
                <a:latin typeface="Arial" panose="020B0604020202020204" pitchFamily="34" charset="0"/>
                <a:cs typeface="Arial" panose="020B060402020202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176998" y="4389286"/>
            <a:ext cx="2483655" cy="985300"/>
          </a:xfrm>
        </p:spPr>
        <p:txBody>
          <a:bodyPr anchor="t">
            <a:normAutofit/>
          </a:bodyPr>
          <a:lstStyle>
            <a:lvl1pPr marL="0" indent="0" algn="ctr">
              <a:buNone/>
              <a:defRPr sz="1400" cap="none" baseline="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2200" b="0" cap="none" baseline="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cap="none" baseline="0">
                <a:latin typeface="Arial" panose="020B0604020202020204" pitchFamily="34" charset="0"/>
                <a:cs typeface="Arial" panose="020B060402020202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5826614" y="4389284"/>
            <a:ext cx="2482596" cy="985302"/>
          </a:xfrm>
        </p:spPr>
        <p:txBody>
          <a:bodyPr anchor="t">
            <a:normAutofit/>
          </a:bodyPr>
          <a:lstStyle>
            <a:lvl1pPr marL="0" indent="0" algn="ctr">
              <a:buNone/>
              <a:defRPr sz="1400" cap="none" baseline="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lvl1pPr>
              <a:defRPr cap="none" baseline="0">
                <a:latin typeface="Arial" panose="020B0604020202020204" pitchFamily="34" charset="0"/>
                <a:cs typeface="Arial" panose="020B0604020202020204" pitchFamily="34" charset="0"/>
              </a:defRPr>
            </a:lvl1pPr>
          </a:lstStyle>
          <a:p>
            <a:fld id="{2D70C272-5067-456A-9D64-BE18F64E86C5}" type="datetimeFigureOut">
              <a:rPr lang="en-GB" smtClean="0"/>
              <a:pPr/>
              <a:t>27/02/2017</a:t>
            </a:fld>
            <a:endParaRPr lang="en-GB" dirty="0"/>
          </a:p>
        </p:txBody>
      </p:sp>
      <p:sp>
        <p:nvSpPr>
          <p:cNvPr id="4" name="Footer Placeholder 3"/>
          <p:cNvSpPr>
            <a:spLocks noGrp="1"/>
          </p:cNvSpPr>
          <p:nvPr>
            <p:ph type="ftr" sz="quarter" idx="11"/>
          </p:nvPr>
        </p:nvSpPr>
        <p:spPr/>
        <p:txBody>
          <a:bodyPr/>
          <a:lstStyle>
            <a:lvl1pPr>
              <a:defRPr cap="none" baseline="0">
                <a:latin typeface="Arial" panose="020B0604020202020204" pitchFamily="34" charset="0"/>
                <a:cs typeface="Arial" panose="020B0604020202020204" pitchFamily="34" charset="0"/>
              </a:defRPr>
            </a:lvl1pPr>
          </a:lstStyle>
          <a:p>
            <a:endParaRPr lang="en-GB" dirty="0"/>
          </a:p>
        </p:txBody>
      </p:sp>
      <p:sp>
        <p:nvSpPr>
          <p:cNvPr id="5" name="Slide Number Placeholder 4"/>
          <p:cNvSpPr>
            <a:spLocks noGrp="1"/>
          </p:cNvSpPr>
          <p:nvPr>
            <p:ph type="sldNum" sz="quarter" idx="12"/>
          </p:nvPr>
        </p:nvSpPr>
        <p:spPr/>
        <p:txBody>
          <a:bodyPr/>
          <a:lstStyle>
            <a:lvl1pPr>
              <a:defRPr cap="none" baseline="0">
                <a:latin typeface="Arial" panose="020B0604020202020204" pitchFamily="34" charset="0"/>
                <a:cs typeface="Arial" panose="020B0604020202020204" pitchFamily="34" charset="0"/>
              </a:defRPr>
            </a:lvl1pPr>
          </a:lstStyle>
          <a:p>
            <a:fld id="{C1F79F44-BE1B-4BBA-A377-AEF7997CD9CC}" type="slidenum">
              <a:rPr lang="en-GB" smtClean="0"/>
              <a:pPr/>
              <a:t>‹#›</a:t>
            </a:fld>
            <a:endParaRPr lang="en-GB" dirty="0"/>
          </a:p>
        </p:txBody>
      </p:sp>
    </p:spTree>
    <p:extLst>
      <p:ext uri="{BB962C8B-B14F-4D97-AF65-F5344CB8AC3E}">
        <p14:creationId xmlns:p14="http://schemas.microsoft.com/office/powerpoint/2010/main" val="2591329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lvl1pPr>
              <a:defRPr cap="none" baseline="0">
                <a:latin typeface="Arial" panose="020B0604020202020204" pitchFamily="34" charset="0"/>
                <a:cs typeface="Arial" panose="020B0604020202020204" pitchFamily="34" charset="0"/>
              </a:defRPr>
            </a:lvl1pPr>
            <a:lvl2pPr>
              <a:defRPr cap="none" baseline="0">
                <a:latin typeface="Arial" panose="020B0604020202020204" pitchFamily="34" charset="0"/>
                <a:cs typeface="Arial" panose="020B0604020202020204" pitchFamily="34" charset="0"/>
              </a:defRPr>
            </a:lvl2pPr>
            <a:lvl3pPr>
              <a:defRPr cap="none" baseline="0">
                <a:latin typeface="Arial" panose="020B0604020202020204" pitchFamily="34" charset="0"/>
                <a:cs typeface="Arial" panose="020B0604020202020204" pitchFamily="34" charset="0"/>
              </a:defRPr>
            </a:lvl3pPr>
            <a:lvl4pPr>
              <a:defRPr cap="none" baseline="0">
                <a:latin typeface="Arial" panose="020B0604020202020204" pitchFamily="34" charset="0"/>
                <a:cs typeface="Arial" panose="020B0604020202020204" pitchFamily="34" charset="0"/>
              </a:defRPr>
            </a:lvl4pPr>
            <a:lvl5pPr>
              <a:defRPr cap="none"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cap="none" baseline="0">
                <a:latin typeface="Arial" panose="020B0604020202020204" pitchFamily="34" charset="0"/>
                <a:cs typeface="Arial" panose="020B0604020202020204" pitchFamily="34" charset="0"/>
              </a:defRPr>
            </a:lvl1pPr>
          </a:lstStyle>
          <a:p>
            <a:fld id="{2D70C272-5067-456A-9D64-BE18F64E86C5}" type="datetimeFigureOut">
              <a:rPr lang="en-GB" smtClean="0"/>
              <a:pPr/>
              <a:t>27/02/2017</a:t>
            </a:fld>
            <a:endParaRPr lang="en-GB" dirty="0"/>
          </a:p>
        </p:txBody>
      </p:sp>
      <p:sp>
        <p:nvSpPr>
          <p:cNvPr id="5" name="Footer Placeholder 4"/>
          <p:cNvSpPr>
            <a:spLocks noGrp="1"/>
          </p:cNvSpPr>
          <p:nvPr>
            <p:ph type="ftr" sz="quarter" idx="11"/>
          </p:nvPr>
        </p:nvSpPr>
        <p:spPr/>
        <p:txBody>
          <a:bodyPr/>
          <a:lstStyle>
            <a:lvl1pPr>
              <a:defRPr cap="none" baseline="0">
                <a:latin typeface="Arial" panose="020B0604020202020204" pitchFamily="34" charset="0"/>
                <a:cs typeface="Arial" panose="020B0604020202020204" pitchFamily="34" charset="0"/>
              </a:defRPr>
            </a:lvl1pPr>
          </a:lstStyle>
          <a:p>
            <a:endParaRPr lang="en-GB" dirty="0"/>
          </a:p>
        </p:txBody>
      </p:sp>
      <p:sp>
        <p:nvSpPr>
          <p:cNvPr id="6" name="Slide Number Placeholder 5"/>
          <p:cNvSpPr>
            <a:spLocks noGrp="1"/>
          </p:cNvSpPr>
          <p:nvPr>
            <p:ph type="sldNum" sz="quarter" idx="12"/>
          </p:nvPr>
        </p:nvSpPr>
        <p:spPr/>
        <p:txBody>
          <a:bodyPr/>
          <a:lstStyle>
            <a:lvl1pPr>
              <a:defRPr cap="none" baseline="0">
                <a:latin typeface="Arial" panose="020B0604020202020204" pitchFamily="34" charset="0"/>
                <a:cs typeface="Arial" panose="020B0604020202020204" pitchFamily="34" charset="0"/>
              </a:defRPr>
            </a:lvl1pPr>
          </a:lstStyle>
          <a:p>
            <a:fld id="{C1F79F44-BE1B-4BBA-A377-AEF7997CD9CC}" type="slidenum">
              <a:rPr lang="en-GB" smtClean="0"/>
              <a:pPr/>
              <a:t>‹#›</a:t>
            </a:fld>
            <a:endParaRPr lang="en-GB" dirty="0"/>
          </a:p>
        </p:txBody>
      </p:sp>
    </p:spTree>
    <p:extLst>
      <p:ext uri="{BB962C8B-B14F-4D97-AF65-F5344CB8AC3E}">
        <p14:creationId xmlns:p14="http://schemas.microsoft.com/office/powerpoint/2010/main" val="16330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lvl1pPr>
              <a:defRPr cap="none" baseline="0">
                <a:latin typeface="Arial" panose="020B0604020202020204" pitchFamily="34" charset="0"/>
                <a:cs typeface="Arial" panose="020B0604020202020204" pitchFamily="34" charset="0"/>
              </a:defRPr>
            </a:lvl1pPr>
            <a:lvl2pPr>
              <a:defRPr cap="none" baseline="0">
                <a:latin typeface="Arial" panose="020B0604020202020204" pitchFamily="34" charset="0"/>
                <a:cs typeface="Arial" panose="020B0604020202020204" pitchFamily="34" charset="0"/>
              </a:defRPr>
            </a:lvl2pPr>
            <a:lvl3pPr>
              <a:defRPr cap="none" baseline="0">
                <a:latin typeface="Arial" panose="020B0604020202020204" pitchFamily="34" charset="0"/>
                <a:cs typeface="Arial" panose="020B0604020202020204" pitchFamily="34" charset="0"/>
              </a:defRPr>
            </a:lvl3pPr>
            <a:lvl4pPr>
              <a:defRPr cap="none" baseline="0">
                <a:latin typeface="Arial" panose="020B0604020202020204" pitchFamily="34" charset="0"/>
                <a:cs typeface="Arial" panose="020B0604020202020204" pitchFamily="34" charset="0"/>
              </a:defRPr>
            </a:lvl4pPr>
            <a:lvl5pPr>
              <a:defRPr cap="none"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cap="none" baseline="0">
                <a:latin typeface="Arial" panose="020B0604020202020204" pitchFamily="34" charset="0"/>
                <a:cs typeface="Arial" panose="020B0604020202020204" pitchFamily="34" charset="0"/>
              </a:defRPr>
            </a:lvl1pPr>
          </a:lstStyle>
          <a:p>
            <a:fld id="{2D70C272-5067-456A-9D64-BE18F64E86C5}" type="datetimeFigureOut">
              <a:rPr lang="en-GB" smtClean="0"/>
              <a:pPr/>
              <a:t>27/02/2017</a:t>
            </a:fld>
            <a:endParaRPr lang="en-GB" dirty="0"/>
          </a:p>
        </p:txBody>
      </p:sp>
      <p:sp>
        <p:nvSpPr>
          <p:cNvPr id="5" name="Footer Placeholder 4"/>
          <p:cNvSpPr>
            <a:spLocks noGrp="1"/>
          </p:cNvSpPr>
          <p:nvPr>
            <p:ph type="ftr" sz="quarter" idx="11"/>
          </p:nvPr>
        </p:nvSpPr>
        <p:spPr/>
        <p:txBody>
          <a:bodyPr/>
          <a:lstStyle>
            <a:lvl1pPr>
              <a:defRPr cap="none" baseline="0">
                <a:latin typeface="Arial" panose="020B0604020202020204" pitchFamily="34" charset="0"/>
                <a:cs typeface="Arial" panose="020B0604020202020204" pitchFamily="34" charset="0"/>
              </a:defRPr>
            </a:lvl1pPr>
          </a:lstStyle>
          <a:p>
            <a:endParaRPr lang="en-GB" dirty="0"/>
          </a:p>
        </p:txBody>
      </p:sp>
      <p:sp>
        <p:nvSpPr>
          <p:cNvPr id="6" name="Slide Number Placeholder 5"/>
          <p:cNvSpPr>
            <a:spLocks noGrp="1"/>
          </p:cNvSpPr>
          <p:nvPr>
            <p:ph type="sldNum" sz="quarter" idx="12"/>
          </p:nvPr>
        </p:nvSpPr>
        <p:spPr/>
        <p:txBody>
          <a:bodyPr/>
          <a:lstStyle>
            <a:lvl1pPr>
              <a:defRPr cap="none" baseline="0">
                <a:latin typeface="Arial" panose="020B0604020202020204" pitchFamily="34" charset="0"/>
                <a:cs typeface="Arial" panose="020B0604020202020204" pitchFamily="34" charset="0"/>
              </a:defRPr>
            </a:lvl1pPr>
          </a:lstStyle>
          <a:p>
            <a:fld id="{C1F79F44-BE1B-4BBA-A377-AEF7997CD9CC}" type="slidenum">
              <a:rPr lang="en-GB" smtClean="0"/>
              <a:pPr/>
              <a:t>‹#›</a:t>
            </a:fld>
            <a:endParaRPr lang="en-GB" dirty="0"/>
          </a:p>
        </p:txBody>
      </p:sp>
    </p:spTree>
    <p:extLst>
      <p:ext uri="{BB962C8B-B14F-4D97-AF65-F5344CB8AC3E}">
        <p14:creationId xmlns:p14="http://schemas.microsoft.com/office/powerpoint/2010/main" val="409324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lvl1pPr>
              <a:defRPr cap="none" baseline="0">
                <a:latin typeface="Arial" panose="020B0604020202020204" pitchFamily="34" charset="0"/>
                <a:cs typeface="Arial" panose="020B0604020202020204" pitchFamily="34" charset="0"/>
              </a:defRPr>
            </a:lvl1pPr>
            <a:lvl2pPr>
              <a:defRPr cap="none" baseline="0">
                <a:latin typeface="Arial" panose="020B0604020202020204" pitchFamily="34" charset="0"/>
                <a:cs typeface="Arial" panose="020B0604020202020204" pitchFamily="34" charset="0"/>
              </a:defRPr>
            </a:lvl2pPr>
            <a:lvl3pPr>
              <a:defRPr cap="none" baseline="0">
                <a:latin typeface="Arial" panose="020B0604020202020204" pitchFamily="34" charset="0"/>
                <a:cs typeface="Arial" panose="020B0604020202020204" pitchFamily="34" charset="0"/>
              </a:defRPr>
            </a:lvl3pPr>
            <a:lvl4pPr>
              <a:defRPr cap="none" baseline="0">
                <a:latin typeface="Arial" panose="020B0604020202020204" pitchFamily="34" charset="0"/>
                <a:cs typeface="Arial" panose="020B0604020202020204" pitchFamily="34" charset="0"/>
              </a:defRPr>
            </a:lvl4pPr>
            <a:lvl5pPr>
              <a:defRPr cap="none"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70C272-5067-456A-9D64-BE18F64E86C5}" type="datetimeFigureOut">
              <a:rPr lang="en-GB" smtClean="0"/>
              <a:t>27/02/2017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1F79F44-BE1B-4BBA-A377-AEF7997CD9CC}" type="slidenum">
              <a:rPr lang="en-GB" smtClean="0"/>
              <a:t>‹#›</a:t>
            </a:fld>
            <a:endParaRPr lang="en-GB" dirty="0"/>
          </a:p>
        </p:txBody>
      </p:sp>
    </p:spTree>
    <p:extLst>
      <p:ext uri="{BB962C8B-B14F-4D97-AF65-F5344CB8AC3E}">
        <p14:creationId xmlns:p14="http://schemas.microsoft.com/office/powerpoint/2010/main" val="1777664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normAutofit/>
          </a:bodyPr>
          <a:lstStyle>
            <a:lvl1pPr algn="l">
              <a:defRPr sz="540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14351" y="3742267"/>
            <a:ext cx="7796030" cy="1639614"/>
          </a:xfrm>
        </p:spPr>
        <p:txBody>
          <a:bodyPr anchor="t">
            <a:normAutofit/>
          </a:bodyPr>
          <a:lstStyle>
            <a:lvl1pPr marL="0" indent="0" algn="l">
              <a:buNone/>
              <a:defRPr sz="2000" cap="none" baseline="0">
                <a:solidFill>
                  <a:schemeClr val="bg1">
                    <a:lumMod val="50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70C272-5067-456A-9D64-BE18F64E86C5}" type="datetimeFigureOut">
              <a:rPr lang="en-GB" smtClean="0"/>
              <a:t>27/02/2017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1F79F44-BE1B-4BBA-A377-AEF7997CD9CC}" type="slidenum">
              <a:rPr lang="en-GB" smtClean="0"/>
              <a:t>‹#›</a:t>
            </a:fld>
            <a:endParaRPr lang="en-GB" dirty="0"/>
          </a:p>
        </p:txBody>
      </p:sp>
    </p:spTree>
    <p:extLst>
      <p:ext uri="{BB962C8B-B14F-4D97-AF65-F5344CB8AC3E}">
        <p14:creationId xmlns:p14="http://schemas.microsoft.com/office/powerpoint/2010/main" val="108434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lvl1pPr>
              <a:defRPr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Content Placeholder 2"/>
          <p:cNvSpPr>
            <a:spLocks noGrp="1"/>
          </p:cNvSpPr>
          <p:nvPr>
            <p:ph sz="quarter" idx="13"/>
          </p:nvPr>
        </p:nvSpPr>
        <p:spPr>
          <a:xfrm>
            <a:off x="514350" y="2063396"/>
            <a:ext cx="3816536" cy="3311189"/>
          </a:xfrm>
        </p:spPr>
        <p:txBody>
          <a:bodyPr anchor="t"/>
          <a:lstStyle>
            <a:lvl1pPr>
              <a:defRPr cap="none" baseline="0">
                <a:latin typeface="Arial" panose="020B0604020202020204" pitchFamily="34" charset="0"/>
                <a:cs typeface="Arial" panose="020B0604020202020204" pitchFamily="34" charset="0"/>
              </a:defRPr>
            </a:lvl1pPr>
            <a:lvl2pPr>
              <a:defRPr cap="none" baseline="0">
                <a:latin typeface="Arial" panose="020B0604020202020204" pitchFamily="34" charset="0"/>
                <a:cs typeface="Arial" panose="020B0604020202020204" pitchFamily="34" charset="0"/>
              </a:defRPr>
            </a:lvl2pPr>
            <a:lvl3pPr>
              <a:defRPr cap="none" baseline="0">
                <a:latin typeface="Arial" panose="020B0604020202020204" pitchFamily="34" charset="0"/>
                <a:cs typeface="Arial" panose="020B0604020202020204" pitchFamily="34" charset="0"/>
              </a:defRPr>
            </a:lvl3pPr>
            <a:lvl4pPr>
              <a:defRPr cap="none" baseline="0">
                <a:latin typeface="Arial" panose="020B0604020202020204" pitchFamily="34" charset="0"/>
                <a:cs typeface="Arial" panose="020B0604020202020204" pitchFamily="34" charset="0"/>
              </a:defRPr>
            </a:lvl4pPr>
            <a:lvl5pPr>
              <a:defRPr cap="none"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lvl1pPr>
              <a:defRPr cap="none" baseline="0">
                <a:latin typeface="Arial" panose="020B0604020202020204" pitchFamily="34" charset="0"/>
                <a:cs typeface="Arial" panose="020B0604020202020204" pitchFamily="34" charset="0"/>
              </a:defRPr>
            </a:lvl1pPr>
            <a:lvl2pPr>
              <a:defRPr cap="none" baseline="0">
                <a:latin typeface="Arial" panose="020B0604020202020204" pitchFamily="34" charset="0"/>
                <a:cs typeface="Arial" panose="020B0604020202020204" pitchFamily="34" charset="0"/>
              </a:defRPr>
            </a:lvl2pPr>
            <a:lvl3pPr>
              <a:defRPr cap="none" baseline="0">
                <a:latin typeface="Arial" panose="020B0604020202020204" pitchFamily="34" charset="0"/>
                <a:cs typeface="Arial" panose="020B0604020202020204" pitchFamily="34" charset="0"/>
              </a:defRPr>
            </a:lvl3pPr>
            <a:lvl4pPr>
              <a:defRPr cap="none" baseline="0">
                <a:latin typeface="Arial" panose="020B0604020202020204" pitchFamily="34" charset="0"/>
                <a:cs typeface="Arial" panose="020B0604020202020204" pitchFamily="34" charset="0"/>
              </a:defRPr>
            </a:lvl4pPr>
            <a:lvl5pPr>
              <a:defRPr cap="none"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70C272-5067-456A-9D64-BE18F64E86C5}" type="datetimeFigureOut">
              <a:rPr lang="en-GB" smtClean="0"/>
              <a:t>27/02/2017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1F79F44-BE1B-4BBA-A377-AEF7997CD9CC}" type="slidenum">
              <a:rPr lang="en-GB" smtClean="0"/>
              <a:t>‹#›</a:t>
            </a:fld>
            <a:endParaRPr lang="en-GB" dirty="0"/>
          </a:p>
        </p:txBody>
      </p:sp>
    </p:spTree>
    <p:extLst>
      <p:ext uri="{BB962C8B-B14F-4D97-AF65-F5344CB8AC3E}">
        <p14:creationId xmlns:p14="http://schemas.microsoft.com/office/powerpoint/2010/main" val="371131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lvl1pPr>
              <a:defRPr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cap="none" baseline="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514352" y="2861733"/>
            <a:ext cx="3816534" cy="2512852"/>
          </a:xfrm>
        </p:spPr>
        <p:txBody>
          <a:bodyPr anchor="t"/>
          <a:lstStyle>
            <a:lvl1pPr>
              <a:defRPr cap="none" baseline="0">
                <a:latin typeface="Arial" panose="020B0604020202020204" pitchFamily="34" charset="0"/>
                <a:cs typeface="Arial" panose="020B0604020202020204" pitchFamily="34" charset="0"/>
              </a:defRPr>
            </a:lvl1pPr>
            <a:lvl2pPr>
              <a:defRPr cap="none" baseline="0">
                <a:latin typeface="Arial" panose="020B0604020202020204" pitchFamily="34" charset="0"/>
                <a:cs typeface="Arial" panose="020B0604020202020204" pitchFamily="34" charset="0"/>
              </a:defRPr>
            </a:lvl2pPr>
            <a:lvl3pPr>
              <a:defRPr cap="none" baseline="0">
                <a:latin typeface="Arial" panose="020B0604020202020204" pitchFamily="34" charset="0"/>
                <a:cs typeface="Arial" panose="020B0604020202020204" pitchFamily="34" charset="0"/>
              </a:defRPr>
            </a:lvl3pPr>
            <a:lvl4pPr>
              <a:defRPr cap="none" baseline="0">
                <a:latin typeface="Arial" panose="020B0604020202020204" pitchFamily="34" charset="0"/>
                <a:cs typeface="Arial" panose="020B0604020202020204" pitchFamily="34" charset="0"/>
              </a:defRPr>
            </a:lvl4pPr>
            <a:lvl5pPr>
              <a:defRPr cap="none"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cap="none" baseline="0">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495477" y="2861733"/>
            <a:ext cx="3816535" cy="2512852"/>
          </a:xfrm>
        </p:spPr>
        <p:txBody>
          <a:bodyPr anchor="t"/>
          <a:lstStyle>
            <a:lvl1pPr>
              <a:defRPr cap="none" baseline="0">
                <a:latin typeface="Arial" panose="020B0604020202020204" pitchFamily="34" charset="0"/>
                <a:cs typeface="Arial" panose="020B0604020202020204" pitchFamily="34" charset="0"/>
              </a:defRPr>
            </a:lvl1pPr>
            <a:lvl2pPr>
              <a:defRPr cap="none" baseline="0">
                <a:latin typeface="Arial" panose="020B0604020202020204" pitchFamily="34" charset="0"/>
                <a:cs typeface="Arial" panose="020B0604020202020204" pitchFamily="34" charset="0"/>
              </a:defRPr>
            </a:lvl2pPr>
            <a:lvl3pPr>
              <a:defRPr cap="none" baseline="0">
                <a:latin typeface="Arial" panose="020B0604020202020204" pitchFamily="34" charset="0"/>
                <a:cs typeface="Arial" panose="020B0604020202020204" pitchFamily="34" charset="0"/>
              </a:defRPr>
            </a:lvl3pPr>
            <a:lvl4pPr>
              <a:defRPr cap="none" baseline="0">
                <a:latin typeface="Arial" panose="020B0604020202020204" pitchFamily="34" charset="0"/>
                <a:cs typeface="Arial" panose="020B0604020202020204" pitchFamily="34" charset="0"/>
              </a:defRPr>
            </a:lvl4pPr>
            <a:lvl5pPr>
              <a:defRPr cap="none"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70C272-5067-456A-9D64-BE18F64E86C5}" type="datetimeFigureOut">
              <a:rPr lang="en-GB" smtClean="0"/>
              <a:t>27/02/2017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1F79F44-BE1B-4BBA-A377-AEF7997CD9CC}" type="slidenum">
              <a:rPr lang="en-GB" smtClean="0"/>
              <a:t>‹#›</a:t>
            </a:fld>
            <a:endParaRPr lang="en-GB" dirty="0"/>
          </a:p>
        </p:txBody>
      </p:sp>
    </p:spTree>
    <p:extLst>
      <p:ext uri="{BB962C8B-B14F-4D97-AF65-F5344CB8AC3E}">
        <p14:creationId xmlns:p14="http://schemas.microsoft.com/office/powerpoint/2010/main" val="100490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70C272-5067-456A-9D64-BE18F64E86C5}" type="datetimeFigureOut">
              <a:rPr lang="en-GB" smtClean="0"/>
              <a:t>27/02/2017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1F79F44-BE1B-4BBA-A377-AEF7997CD9CC}" type="slidenum">
              <a:rPr lang="en-GB" smtClean="0"/>
              <a:t>‹#›</a:t>
            </a:fld>
            <a:endParaRPr lang="en-GB" dirty="0"/>
          </a:p>
        </p:txBody>
      </p:sp>
    </p:spTree>
    <p:extLst>
      <p:ext uri="{BB962C8B-B14F-4D97-AF65-F5344CB8AC3E}">
        <p14:creationId xmlns:p14="http://schemas.microsoft.com/office/powerpoint/2010/main" val="368886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0C272-5067-456A-9D64-BE18F64E86C5}" type="datetimeFigureOut">
              <a:rPr lang="en-GB" smtClean="0"/>
              <a:t>27/02/2017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1F79F44-BE1B-4BBA-A377-AEF7997CD9CC}" type="slidenum">
              <a:rPr lang="en-GB" smtClean="0"/>
              <a:t>‹#›</a:t>
            </a:fld>
            <a:endParaRPr lang="en-GB" dirty="0"/>
          </a:p>
        </p:txBody>
      </p:sp>
    </p:spTree>
    <p:extLst>
      <p:ext uri="{BB962C8B-B14F-4D97-AF65-F5344CB8AC3E}">
        <p14:creationId xmlns:p14="http://schemas.microsoft.com/office/powerpoint/2010/main" val="303507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normAutofit/>
          </a:bodyPr>
          <a:lstStyle>
            <a:lvl1pPr algn="ctr">
              <a:defRPr sz="3600"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0" name="Content Placeholder 2"/>
          <p:cNvSpPr>
            <a:spLocks noGrp="1"/>
          </p:cNvSpPr>
          <p:nvPr>
            <p:ph sz="quarter" idx="13"/>
          </p:nvPr>
        </p:nvSpPr>
        <p:spPr>
          <a:xfrm>
            <a:off x="3784600" y="685801"/>
            <a:ext cx="4525781" cy="4688785"/>
          </a:xfrm>
        </p:spPr>
        <p:txBody>
          <a:bodyPr/>
          <a:lstStyle>
            <a:lvl1pPr>
              <a:defRPr cap="none" baseline="0">
                <a:latin typeface="Arial" panose="020B0604020202020204" pitchFamily="34" charset="0"/>
                <a:cs typeface="Arial" panose="020B0604020202020204" pitchFamily="34" charset="0"/>
              </a:defRPr>
            </a:lvl1pPr>
            <a:lvl2pPr>
              <a:defRPr cap="none" baseline="0">
                <a:latin typeface="Arial" panose="020B0604020202020204" pitchFamily="34" charset="0"/>
                <a:cs typeface="Arial" panose="020B0604020202020204" pitchFamily="34" charset="0"/>
              </a:defRPr>
            </a:lvl2pPr>
            <a:lvl3pPr>
              <a:defRPr cap="none" baseline="0">
                <a:latin typeface="Arial" panose="020B0604020202020204" pitchFamily="34" charset="0"/>
                <a:cs typeface="Arial" panose="020B0604020202020204" pitchFamily="34" charset="0"/>
              </a:defRPr>
            </a:lvl3pPr>
            <a:lvl4pPr>
              <a:defRPr cap="none" baseline="0">
                <a:latin typeface="Arial" panose="020B0604020202020204" pitchFamily="34" charset="0"/>
                <a:cs typeface="Arial" panose="020B0604020202020204" pitchFamily="34" charset="0"/>
              </a:defRPr>
            </a:lvl4pPr>
            <a:lvl5pPr>
              <a:defRPr cap="none"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232" y="2709053"/>
            <a:ext cx="3095146" cy="2665533"/>
          </a:xfrm>
        </p:spPr>
        <p:txBody>
          <a:bodyPr anchor="t">
            <a:normAutofit/>
          </a:bodyPr>
          <a:lstStyle>
            <a:lvl1pPr marL="0" indent="0" algn="ctr">
              <a:buNone/>
              <a:defRPr sz="1800" cap="none" baseline="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0C272-5067-456A-9D64-BE18F64E86C5}" type="datetimeFigureOut">
              <a:rPr lang="en-GB" smtClean="0"/>
              <a:t>27/02/2017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1F79F44-BE1B-4BBA-A377-AEF7997CD9CC}" type="slidenum">
              <a:rPr lang="en-GB" smtClean="0"/>
              <a:t>‹#›</a:t>
            </a:fld>
            <a:endParaRPr lang="en-GB" dirty="0"/>
          </a:p>
        </p:txBody>
      </p:sp>
    </p:spTree>
    <p:extLst>
      <p:ext uri="{BB962C8B-B14F-4D97-AF65-F5344CB8AC3E}">
        <p14:creationId xmlns:p14="http://schemas.microsoft.com/office/powerpoint/2010/main" val="73055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0"/>
            <a:ext cx="4408172" cy="2023252"/>
          </a:xfrm>
        </p:spPr>
        <p:txBody>
          <a:bodyPr anchor="b">
            <a:normAutofit/>
          </a:bodyPr>
          <a:lstStyle>
            <a:lvl1pPr algn="ctr">
              <a:defRPr sz="3600" cap="none"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47740" y="1"/>
            <a:ext cx="3162641" cy="5071533"/>
          </a:xfrm>
          <a:ln w="57150" cmpd="thinThick">
            <a:solidFill>
              <a:schemeClr val="bg1">
                <a:lumMod val="50000"/>
              </a:schemeClr>
            </a:solidFill>
            <a:miter lim="800000"/>
          </a:ln>
        </p:spPr>
        <p:txBody>
          <a:bodyPr anchor="t"/>
          <a:lstStyle>
            <a:lvl1pPr marL="0" indent="0" algn="ctr">
              <a:buNone/>
              <a:defRPr sz="3200" cap="none"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514351" y="2709053"/>
            <a:ext cx="4408171" cy="2362481"/>
          </a:xfrm>
        </p:spPr>
        <p:txBody>
          <a:bodyPr anchor="t">
            <a:normAutofit/>
          </a:bodyPr>
          <a:lstStyle>
            <a:lvl1pPr marL="0" indent="0" algn="ctr">
              <a:buNone/>
              <a:defRPr sz="1800" cap="none" baseline="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0C272-5067-456A-9D64-BE18F64E86C5}" type="datetimeFigureOut">
              <a:rPr lang="en-GB" smtClean="0"/>
              <a:t>27/02/2017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1F79F44-BE1B-4BBA-A377-AEF7997CD9CC}" type="slidenum">
              <a:rPr lang="en-GB" smtClean="0"/>
              <a:t>‹#›</a:t>
            </a:fld>
            <a:endParaRPr lang="en-GB" dirty="0"/>
          </a:p>
        </p:txBody>
      </p:sp>
    </p:spTree>
    <p:extLst>
      <p:ext uri="{BB962C8B-B14F-4D97-AF65-F5344CB8AC3E}">
        <p14:creationId xmlns:p14="http://schemas.microsoft.com/office/powerpoint/2010/main" val="409230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0" name="Group 9"/>
          <p:cNvGrpSpPr/>
          <p:nvPr/>
        </p:nvGrpSpPr>
        <p:grpSpPr>
          <a:xfrm>
            <a:off x="-19048" y="1"/>
            <a:ext cx="9004013"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514351" y="685801"/>
            <a:ext cx="7797662" cy="11519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2063396"/>
            <a:ext cx="7797662"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73562" y="5757334"/>
            <a:ext cx="283845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fld id="{2D70C272-5067-456A-9D64-BE18F64E86C5}" type="datetimeFigureOut">
              <a:rPr lang="en-GB" smtClean="0"/>
              <a:t>27/02/2017</a:t>
            </a:fld>
            <a:endParaRPr lang="en-GB" dirty="0"/>
          </a:p>
        </p:txBody>
      </p:sp>
      <p:sp>
        <p:nvSpPr>
          <p:cNvPr id="5" name="Footer Placeholder 4"/>
          <p:cNvSpPr>
            <a:spLocks noGrp="1"/>
          </p:cNvSpPr>
          <p:nvPr>
            <p:ph type="ftr" sz="quarter" idx="3"/>
          </p:nvPr>
        </p:nvSpPr>
        <p:spPr>
          <a:xfrm>
            <a:off x="514351" y="5757334"/>
            <a:ext cx="412478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endParaRPr lang="en-GB" dirty="0"/>
          </a:p>
        </p:txBody>
      </p:sp>
      <p:sp>
        <p:nvSpPr>
          <p:cNvPr id="6" name="Slide Number Placeholder 5"/>
          <p:cNvSpPr>
            <a:spLocks noGrp="1"/>
          </p:cNvSpPr>
          <p:nvPr>
            <p:ph type="sldNum" sz="quarter" idx="4"/>
          </p:nvPr>
        </p:nvSpPr>
        <p:spPr>
          <a:xfrm>
            <a:off x="4715341" y="5757334"/>
            <a:ext cx="680390"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C1F79F44-BE1B-4BBA-A377-AEF7997CD9CC}" type="slidenum">
              <a:rPr lang="en-GB" smtClean="0"/>
              <a:t>‹#›</a:t>
            </a:fld>
            <a:endParaRPr lang="en-GB" dirty="0"/>
          </a:p>
        </p:txBody>
      </p:sp>
    </p:spTree>
    <p:extLst>
      <p:ext uri="{BB962C8B-B14F-4D97-AF65-F5344CB8AC3E}">
        <p14:creationId xmlns:p14="http://schemas.microsoft.com/office/powerpoint/2010/main" val="12902544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4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371073">
            <a:off x="6361" y="476672"/>
            <a:ext cx="7772400" cy="2592288"/>
          </a:xfrm>
        </p:spPr>
        <p:txBody>
          <a:bodyPr>
            <a:normAutofit/>
          </a:bodyPr>
          <a:lstStyle/>
          <a:p>
            <a:r>
              <a:rPr lang="en-GB" sz="6000" b="1" u="sng" dirty="0" smtClean="0">
                <a:solidFill>
                  <a:srgbClr val="008000"/>
                </a:solidFill>
              </a:rPr>
              <a:t>Purpose and features of </a:t>
            </a:r>
            <a:r>
              <a:rPr lang="en-GB" sz="6000" b="1" u="sng" dirty="0" smtClean="0">
                <a:solidFill>
                  <a:srgbClr val="FF6600"/>
                </a:solidFill>
              </a:rPr>
              <a:t>2</a:t>
            </a:r>
            <a:r>
              <a:rPr lang="en-GB" sz="6000" b="1" u="sng" dirty="0" smtClean="0"/>
              <a:t> </a:t>
            </a:r>
            <a:r>
              <a:rPr lang="en-GB" sz="6000" b="1" u="sng" dirty="0" smtClean="0">
                <a:solidFill>
                  <a:srgbClr val="008000"/>
                </a:solidFill>
              </a:rPr>
              <a:t>animation products</a:t>
            </a:r>
            <a:endParaRPr lang="en-GB" sz="6000" b="1" u="sng" dirty="0">
              <a:solidFill>
                <a:srgbClr val="008000"/>
              </a:solidFill>
            </a:endParaRPr>
          </a:p>
        </p:txBody>
      </p:sp>
      <p:pic>
        <p:nvPicPr>
          <p:cNvPr id="4" name="Picture 3"/>
          <p:cNvPicPr>
            <a:picLocks noChangeAspect="1"/>
          </p:cNvPicPr>
          <p:nvPr/>
        </p:nvPicPr>
        <p:blipFill>
          <a:blip r:embed="rId2"/>
          <a:stretch>
            <a:fillRect/>
          </a:stretch>
        </p:blipFill>
        <p:spPr>
          <a:xfrm rot="21434681">
            <a:off x="323528" y="3501008"/>
            <a:ext cx="3746500" cy="2171700"/>
          </a:xfrm>
          <a:prstGeom prst="rect">
            <a:avLst/>
          </a:prstGeom>
        </p:spPr>
      </p:pic>
      <p:pic>
        <p:nvPicPr>
          <p:cNvPr id="5" name="Picture 4"/>
          <p:cNvPicPr>
            <a:picLocks noChangeAspect="1"/>
          </p:cNvPicPr>
          <p:nvPr/>
        </p:nvPicPr>
        <p:blipFill>
          <a:blip r:embed="rId3"/>
          <a:stretch>
            <a:fillRect/>
          </a:stretch>
        </p:blipFill>
        <p:spPr>
          <a:xfrm rot="21434412">
            <a:off x="4427984" y="3501008"/>
            <a:ext cx="3505324" cy="2160240"/>
          </a:xfrm>
          <a:prstGeom prst="rect">
            <a:avLst/>
          </a:prstGeom>
        </p:spPr>
      </p:pic>
    </p:spTree>
    <p:extLst>
      <p:ext uri="{BB962C8B-B14F-4D97-AF65-F5344CB8AC3E}">
        <p14:creationId xmlns:p14="http://schemas.microsoft.com/office/powerpoint/2010/main" val="16493322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Animation 1 - pass</a:t>
            </a:r>
            <a:endParaRPr lang="en-GB" dirty="0"/>
          </a:p>
        </p:txBody>
      </p:sp>
      <p:sp>
        <p:nvSpPr>
          <p:cNvPr id="3" name="Content Placeholder 2"/>
          <p:cNvSpPr>
            <a:spLocks noGrp="1"/>
          </p:cNvSpPr>
          <p:nvPr>
            <p:ph sz="quarter" idx="13"/>
          </p:nvPr>
        </p:nvSpPr>
        <p:spPr>
          <a:xfrm>
            <a:off x="539552" y="1844824"/>
            <a:ext cx="7796030" cy="3669860"/>
          </a:xfrm>
        </p:spPr>
        <p:txBody>
          <a:bodyPr>
            <a:normAutofit fontScale="77500" lnSpcReduction="20000"/>
          </a:bodyPr>
          <a:lstStyle/>
          <a:p>
            <a:r>
              <a:rPr lang="en-GB" dirty="0" smtClean="0"/>
              <a:t>Shaun The Sheep was made to entertain children. </a:t>
            </a:r>
          </a:p>
          <a:p>
            <a:r>
              <a:rPr lang="en-GB" dirty="0" smtClean="0"/>
              <a:t>It is a British stop motion animated children's television series and a spin-off the Wallace and Gromit franchise.</a:t>
            </a:r>
          </a:p>
          <a:p>
            <a:r>
              <a:rPr lang="en-GB" dirty="0" smtClean="0"/>
              <a:t>Shaun The sheep is a series of 120 episodes; each lasting </a:t>
            </a:r>
            <a:r>
              <a:rPr lang="en-GB" dirty="0"/>
              <a:t>7</a:t>
            </a:r>
            <a:r>
              <a:rPr lang="en-GB" dirty="0" smtClean="0"/>
              <a:t> minutes long.</a:t>
            </a:r>
          </a:p>
          <a:p>
            <a:r>
              <a:rPr lang="en-GB" dirty="0" smtClean="0"/>
              <a:t>Shaun The Sheep is a ‘stop motion’ animation</a:t>
            </a:r>
          </a:p>
          <a:p>
            <a:r>
              <a:rPr lang="en-GB" dirty="0" smtClean="0"/>
              <a:t>Shaun The Sheep is an animation made up of lots of little videos taken of clay models in different positions. As, the animation is 3-D it allows camera’s to film at many different angles.</a:t>
            </a:r>
          </a:p>
          <a:p>
            <a:r>
              <a:rPr lang="en-GB" dirty="0" smtClean="0"/>
              <a:t>Picture format of Shaun the sheep episodes is: 16:9 widescreen pal(576i) and 16:9 hdtv (1080i)</a:t>
            </a:r>
          </a:p>
          <a:p>
            <a:r>
              <a:rPr lang="en-GB" dirty="0" smtClean="0"/>
              <a:t>Audio format for Shaun the sheep episodes is Dolby digital 5.1</a:t>
            </a:r>
            <a:endParaRPr lang="en-GB" dirty="0"/>
          </a:p>
        </p:txBody>
      </p:sp>
    </p:spTree>
    <p:extLst>
      <p:ext uri="{BB962C8B-B14F-4D97-AF65-F5344CB8AC3E}">
        <p14:creationId xmlns:p14="http://schemas.microsoft.com/office/powerpoint/2010/main" val="91392416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Animation 1 - merit</a:t>
            </a:r>
            <a:endParaRPr lang="en-GB" dirty="0"/>
          </a:p>
        </p:txBody>
      </p:sp>
      <p:sp>
        <p:nvSpPr>
          <p:cNvPr id="3" name="Content Placeholder 2"/>
          <p:cNvSpPr>
            <a:spLocks noGrp="1"/>
          </p:cNvSpPr>
          <p:nvPr>
            <p:ph sz="quarter" idx="13"/>
          </p:nvPr>
        </p:nvSpPr>
        <p:spPr>
          <a:xfrm>
            <a:off x="514351" y="1988840"/>
            <a:ext cx="7796030" cy="3385745"/>
          </a:xfrm>
        </p:spPr>
        <p:txBody>
          <a:bodyPr>
            <a:normAutofit fontScale="70000" lnSpcReduction="20000"/>
          </a:bodyPr>
          <a:lstStyle/>
          <a:p>
            <a:r>
              <a:rPr lang="en-GB" dirty="0" smtClean="0"/>
              <a:t>Shaun the sheep is fit for it’s purpose</a:t>
            </a:r>
            <a:r>
              <a:rPr lang="en-GB" dirty="0"/>
              <a:t> </a:t>
            </a:r>
            <a:r>
              <a:rPr lang="en-GB" dirty="0" smtClean="0"/>
              <a:t>(the entertainment of young children) because of many factors that attract young children (the target audience) to the series. For example, Shaun the sheep is funny and everybody likes something that makes them laugh (especially young children), as it causes them to feel happy and have a nice feeling, therefore attracting the target audience to watch the series, because they feel good and happy when doing so. The comedic tone of Shaun the sheep is a combination of slapstick and classic silent comedy. In addition, the series is fit for purpose BECAUSE IT is simple, so it is easy to understand and is not too complicated and complex for younger viewers (the target audience). For example, in the Shaun the sheep series, there is no spoken dialog at all, even from the human characters; simple grunts, bleats, sighs, mutterings and similar wordless inflections are used to indicate each characters moods and motives.</a:t>
            </a:r>
          </a:p>
          <a:p>
            <a:r>
              <a:rPr lang="en-GB" dirty="0" smtClean="0"/>
              <a:t>There are a few intend effects the series are supposed to have on the target audience and they are as follows; the episodes should make young children laugh, </a:t>
            </a:r>
          </a:p>
          <a:p>
            <a:endParaRPr lang="en-GB" dirty="0" smtClean="0"/>
          </a:p>
          <a:p>
            <a:pPr marL="0" indent="0">
              <a:buNone/>
            </a:pPr>
            <a:endParaRPr lang="en-GB" dirty="0"/>
          </a:p>
        </p:txBody>
      </p:sp>
    </p:spTree>
    <p:extLst>
      <p:ext uri="{BB962C8B-B14F-4D97-AF65-F5344CB8AC3E}">
        <p14:creationId xmlns:p14="http://schemas.microsoft.com/office/powerpoint/2010/main" val="251245972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797662" cy="1151965"/>
          </a:xfrm>
        </p:spPr>
        <p:txBody>
          <a:bodyPr/>
          <a:lstStyle/>
          <a:p>
            <a:r>
              <a:rPr lang="en-GB" dirty="0" smtClean="0"/>
              <a:t>Animation 1 - distinction</a:t>
            </a:r>
            <a:endParaRPr lang="en-GB"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226100824"/>
              </p:ext>
            </p:extLst>
          </p:nvPr>
        </p:nvGraphicFramePr>
        <p:xfrm>
          <a:off x="107504" y="1268760"/>
          <a:ext cx="8568952" cy="4552607"/>
        </p:xfrm>
        <a:graphic>
          <a:graphicData uri="http://schemas.openxmlformats.org/drawingml/2006/table">
            <a:tbl>
              <a:tblPr firstRow="1" bandRow="1">
                <a:tableStyleId>{5C22544A-7EE6-4342-B048-85BDC9FD1C3A}</a:tableStyleId>
              </a:tblPr>
              <a:tblGrid>
                <a:gridCol w="4284476">
                  <a:extLst>
                    <a:ext uri="{9D8B030D-6E8A-4147-A177-3AD203B41FA5}">
                      <a16:colId xmlns:a16="http://schemas.microsoft.com/office/drawing/2014/main" val="20000"/>
                    </a:ext>
                  </a:extLst>
                </a:gridCol>
                <a:gridCol w="4284476">
                  <a:extLst>
                    <a:ext uri="{9D8B030D-6E8A-4147-A177-3AD203B41FA5}">
                      <a16:colId xmlns:a16="http://schemas.microsoft.com/office/drawing/2014/main" val="20001"/>
                    </a:ext>
                  </a:extLst>
                </a:gridCol>
              </a:tblGrid>
              <a:tr h="1169327">
                <a:tc>
                  <a:txBody>
                    <a:bodyPr/>
                    <a:lstStyle/>
                    <a:p>
                      <a:r>
                        <a:rPr lang="en-US" b="1" u="sng" dirty="0" smtClean="0">
                          <a:solidFill>
                            <a:srgbClr val="000000"/>
                          </a:solidFill>
                        </a:rPr>
                        <a:t>Strengths</a:t>
                      </a:r>
                      <a:r>
                        <a:rPr lang="en-US" b="1" u="sng" baseline="0" dirty="0" smtClean="0">
                          <a:solidFill>
                            <a:srgbClr val="000000"/>
                          </a:solidFill>
                        </a:rPr>
                        <a:t> of the Shaun The Sheep animations.</a:t>
                      </a:r>
                    </a:p>
                  </a:txBody>
                  <a:tcPr>
                    <a:solidFill>
                      <a:srgbClr val="008000"/>
                    </a:solidFill>
                  </a:tcPr>
                </a:tc>
                <a:tc>
                  <a:txBody>
                    <a:bodyPr/>
                    <a:lstStyle/>
                    <a:p>
                      <a:r>
                        <a:rPr lang="en-US" u="sng" dirty="0" smtClean="0">
                          <a:solidFill>
                            <a:srgbClr val="000000"/>
                          </a:solidFill>
                        </a:rPr>
                        <a:t>Weaknesses</a:t>
                      </a:r>
                      <a:r>
                        <a:rPr lang="en-US" u="sng" baseline="0" dirty="0" smtClean="0">
                          <a:solidFill>
                            <a:srgbClr val="000000"/>
                          </a:solidFill>
                        </a:rPr>
                        <a:t> of the Shaun The Sheep animations.</a:t>
                      </a:r>
                      <a:endParaRPr lang="en-US" u="sng" dirty="0" smtClean="0">
                        <a:solidFill>
                          <a:srgbClr val="000000"/>
                        </a:solidFill>
                      </a:endParaRPr>
                    </a:p>
                  </a:txBody>
                  <a:tcPr>
                    <a:solidFill>
                      <a:schemeClr val="accent1"/>
                    </a:solidFill>
                  </a:tcPr>
                </a:tc>
                <a:extLst>
                  <a:ext uri="{0D108BD9-81ED-4DB2-BD59-A6C34878D82A}">
                    <a16:rowId xmlns:a16="http://schemas.microsoft.com/office/drawing/2014/main" val="10000"/>
                  </a:ext>
                </a:extLst>
              </a:tr>
              <a:tr h="3151153">
                <a:tc>
                  <a:txBody>
                    <a:bodyPr/>
                    <a:lstStyle/>
                    <a:p>
                      <a:pPr marL="285750" indent="-285750">
                        <a:buFont typeface="Arial"/>
                        <a:buChar char="•"/>
                      </a:pPr>
                      <a:r>
                        <a:rPr lang="en-US" dirty="0" smtClean="0"/>
                        <a:t>It is 3</a:t>
                      </a:r>
                      <a:r>
                        <a:rPr lang="en-US" baseline="0" dirty="0" smtClean="0"/>
                        <a:t>D (3 dimensional), so it allows a range of different camera angles when filming or recording, the animation.</a:t>
                      </a:r>
                    </a:p>
                    <a:p>
                      <a:pPr marL="285750" indent="-285750">
                        <a:buFont typeface="Arial"/>
                        <a:buChar char="•"/>
                      </a:pPr>
                      <a:endParaRPr lang="en-US" baseline="0" dirty="0" smtClean="0"/>
                    </a:p>
                    <a:p>
                      <a:pPr marL="285750" indent="-285750">
                        <a:buFont typeface="Arial"/>
                        <a:buChar char="•"/>
                      </a:pPr>
                      <a:r>
                        <a:rPr lang="en-US" dirty="0" smtClean="0"/>
                        <a:t>The</a:t>
                      </a:r>
                      <a:r>
                        <a:rPr lang="en-US" baseline="0" dirty="0" smtClean="0"/>
                        <a:t> episodes of the series each last only 7 minutes, so viewers (mainly young children) don</a:t>
                      </a:r>
                      <a:r>
                        <a:rPr lang="fr-FR" baseline="0" dirty="0" smtClean="0"/>
                        <a:t>’</a:t>
                      </a:r>
                      <a:r>
                        <a:rPr lang="en-US" baseline="0" dirty="0" smtClean="0"/>
                        <a:t>t get board of watching the episodes, as the episodes are “short and sweet”.</a:t>
                      </a:r>
                    </a:p>
                    <a:p>
                      <a:pPr marL="285750" indent="-285750">
                        <a:buFont typeface="Arial"/>
                        <a:buChar char="•"/>
                      </a:pPr>
                      <a:endParaRPr lang="en-US" dirty="0"/>
                    </a:p>
                  </a:txBody>
                  <a:tcPr/>
                </a:tc>
                <a:tc>
                  <a:txBody>
                    <a:bodyPr/>
                    <a:lstStyle/>
                    <a:p>
                      <a:pPr marL="285750" indent="-285750">
                        <a:buFont typeface="Arial"/>
                        <a:buChar char="•"/>
                      </a:pPr>
                      <a:r>
                        <a:rPr lang="en-US" dirty="0" smtClean="0"/>
                        <a:t>Shaun</a:t>
                      </a:r>
                      <a:r>
                        <a:rPr lang="en-US" baseline="0" dirty="0" smtClean="0"/>
                        <a:t> The Sheep </a:t>
                      </a:r>
                      <a:r>
                        <a:rPr lang="en-US" dirty="0" smtClean="0"/>
                        <a:t>episodes</a:t>
                      </a:r>
                      <a:r>
                        <a:rPr lang="en-US" baseline="0" dirty="0" smtClean="0"/>
                        <a:t> take an extremely long time to make and film/record even though each episode is only 7 minute long, because whole animations are made up of lots of mini clips, where the clay models are moved slightly.</a:t>
                      </a:r>
                    </a:p>
                    <a:p>
                      <a:pPr marL="285750" indent="-285750">
                        <a:buFont typeface="Arial"/>
                        <a:buChar char="•"/>
                      </a:pPr>
                      <a:r>
                        <a:rPr lang="en-US" baseline="0" dirty="0" smtClean="0"/>
                        <a:t>Shaun The Sheep doesn’t</a:t>
                      </a:r>
                      <a:r>
                        <a:rPr lang="fr-FR" baseline="0" dirty="0" smtClean="0"/>
                        <a:t> </a:t>
                      </a:r>
                      <a:r>
                        <a:rPr lang="en-US" baseline="0" dirty="0" smtClean="0"/>
                        <a:t>have any spoken dialog, so sometimes it may be hard to understand or follow.</a:t>
                      </a:r>
                    </a:p>
                    <a:p>
                      <a:pPr marL="285750" indent="-285750">
                        <a:buFont typeface="Arial"/>
                        <a:buChar char="•"/>
                      </a:pPr>
                      <a:endParaRPr lang="en-US" baseline="0" dirty="0" smtClean="0"/>
                    </a:p>
                    <a:p>
                      <a:pPr marL="285750" indent="-285750">
                        <a:buFont typeface="Arial"/>
                        <a:buChar cha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5987625"/>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Animation 2 - pass</a:t>
            </a:r>
            <a:endParaRPr lang="en-GB" dirty="0"/>
          </a:p>
        </p:txBody>
      </p:sp>
      <p:sp>
        <p:nvSpPr>
          <p:cNvPr id="3" name="Content Placeholder 2"/>
          <p:cNvSpPr>
            <a:spLocks noGrp="1"/>
          </p:cNvSpPr>
          <p:nvPr>
            <p:ph sz="quarter" idx="13"/>
          </p:nvPr>
        </p:nvSpPr>
        <p:spPr>
          <a:xfrm>
            <a:off x="514351" y="1916832"/>
            <a:ext cx="7796030" cy="3457753"/>
          </a:xfrm>
        </p:spPr>
        <p:txBody>
          <a:bodyPr>
            <a:normAutofit fontScale="85000" lnSpcReduction="20000"/>
          </a:bodyPr>
          <a:lstStyle/>
          <a:p>
            <a:r>
              <a:rPr lang="en-GB" dirty="0" smtClean="0"/>
              <a:t>The first shrek is an american computer- animated fantasy comedy film and it’s purpose is to teach children </a:t>
            </a:r>
            <a:r>
              <a:rPr lang="en-US" dirty="0"/>
              <a:t>that it's possible to find your true love and that they come in all shapes and sizes. </a:t>
            </a:r>
            <a:r>
              <a:rPr lang="en-US" dirty="0" smtClean="0"/>
              <a:t>However,  the main purpose of </a:t>
            </a:r>
            <a:r>
              <a:rPr lang="en-US" dirty="0" err="1" smtClean="0"/>
              <a:t>shrek</a:t>
            </a:r>
            <a:r>
              <a:rPr lang="en-US" dirty="0" smtClean="0"/>
              <a:t> one is to not </a:t>
            </a:r>
            <a:r>
              <a:rPr lang="en-US" dirty="0"/>
              <a:t>judge a book by it's </a:t>
            </a:r>
            <a:r>
              <a:rPr lang="en-US" dirty="0" smtClean="0"/>
              <a:t>cover</a:t>
            </a:r>
            <a:r>
              <a:rPr lang="en-US" dirty="0"/>
              <a:t> </a:t>
            </a:r>
            <a:r>
              <a:rPr lang="en-US" dirty="0" smtClean="0"/>
              <a:t>and to make money and a profit for the makers of the animation.</a:t>
            </a:r>
          </a:p>
          <a:p>
            <a:r>
              <a:rPr lang="en-US" dirty="0" smtClean="0"/>
              <a:t>Shrek is a </a:t>
            </a:r>
            <a:r>
              <a:rPr lang="en-US" dirty="0"/>
              <a:t>live-action/</a:t>
            </a:r>
            <a:r>
              <a:rPr lang="en-US" dirty="0" err="1" smtClean="0"/>
              <a:t>Cgi</a:t>
            </a:r>
            <a:r>
              <a:rPr lang="en-US" dirty="0" smtClean="0"/>
              <a:t> animation, hybrid with </a:t>
            </a:r>
            <a:r>
              <a:rPr lang="en-US" dirty="0"/>
              <a:t>background plate miniature sets and the main characters composited into the scene as motion-captured computer </a:t>
            </a:r>
            <a:r>
              <a:rPr lang="en-US" dirty="0" smtClean="0"/>
              <a:t>graphics.</a:t>
            </a:r>
          </a:p>
          <a:p>
            <a:r>
              <a:rPr lang="en-US" dirty="0" smtClean="0"/>
              <a:t>Due to </a:t>
            </a:r>
            <a:r>
              <a:rPr lang="en-US" dirty="0" err="1" smtClean="0"/>
              <a:t>shrek</a:t>
            </a:r>
            <a:r>
              <a:rPr lang="en-US" dirty="0" smtClean="0"/>
              <a:t> being computer animated, it allows the animation to be able to be viewed at various different angles, if programmed to by the creators.</a:t>
            </a:r>
          </a:p>
          <a:p>
            <a:r>
              <a:rPr lang="en-US" dirty="0" smtClean="0"/>
              <a:t>Shrek one last approximately 90 minutes long </a:t>
            </a:r>
            <a:endParaRPr lang="en-GB" dirty="0" smtClean="0"/>
          </a:p>
          <a:p>
            <a:endParaRPr lang="en-GB" dirty="0"/>
          </a:p>
        </p:txBody>
      </p:sp>
    </p:spTree>
    <p:extLst>
      <p:ext uri="{BB962C8B-B14F-4D97-AF65-F5344CB8AC3E}">
        <p14:creationId xmlns:p14="http://schemas.microsoft.com/office/powerpoint/2010/main" val="339284970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Animation 2 - merit</a:t>
            </a:r>
            <a:endParaRPr lang="en-GB" dirty="0"/>
          </a:p>
        </p:txBody>
      </p:sp>
      <p:sp>
        <p:nvSpPr>
          <p:cNvPr id="3" name="Content Placeholder 2"/>
          <p:cNvSpPr>
            <a:spLocks noGrp="1"/>
          </p:cNvSpPr>
          <p:nvPr>
            <p:ph sz="quarter" idx="13"/>
          </p:nvPr>
        </p:nvSpPr>
        <p:spPr/>
        <p:txBody>
          <a:bodyPr>
            <a:normAutofit fontScale="70000" lnSpcReduction="20000"/>
          </a:bodyPr>
          <a:lstStyle/>
          <a:p>
            <a:pPr marL="0" indent="0">
              <a:buNone/>
            </a:pPr>
            <a:r>
              <a:rPr lang="en-GB" dirty="0" smtClean="0"/>
              <a:t>I believe that shrek one is fit for purpose. I think this because in the film (animation) everybody was scared of shrek and wanted to get rid of him, due to the way he looked. However, later on in the film when they got to know the shrek a bit more he turned out to be a nice and friendly “ogre” and this is teaching children “not to judge a book by it’s cover” and that was one of it’s intent purpose. In addition, another intent purpose of shrek one was to make money as well as other things and I think that it was fit for this purpose because it is a film that children would like because it has a range of different things in it that appeal to many different children. For example, shrek has action, romance and comedy in it and this implies that it will sell well as it will appeal to different children with different likes.</a:t>
            </a:r>
          </a:p>
          <a:p>
            <a:pPr marL="0" indent="0">
              <a:buNone/>
            </a:pPr>
            <a:r>
              <a:rPr lang="en-GB" dirty="0" smtClean="0"/>
              <a:t>There are a few intended effects that shrek one is to have on it’s target audience and they are as follows; to make the audience feel sympathetic towards shrek and his companions, to excite the audience and more.</a:t>
            </a:r>
            <a:endParaRPr lang="en-GB" dirty="0"/>
          </a:p>
        </p:txBody>
      </p:sp>
    </p:spTree>
    <p:extLst>
      <p:ext uri="{BB962C8B-B14F-4D97-AF65-F5344CB8AC3E}">
        <p14:creationId xmlns:p14="http://schemas.microsoft.com/office/powerpoint/2010/main" val="950687748"/>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797662" cy="1151965"/>
          </a:xfrm>
        </p:spPr>
        <p:txBody>
          <a:bodyPr/>
          <a:lstStyle/>
          <a:p>
            <a:r>
              <a:rPr lang="en-GB" dirty="0" smtClean="0"/>
              <a:t>Animation 2 - distinction</a:t>
            </a:r>
            <a:endParaRPr lang="en-GB" dirty="0"/>
          </a:p>
        </p:txBody>
      </p:sp>
      <p:sp>
        <p:nvSpPr>
          <p:cNvPr id="3" name="Content Placeholder 2"/>
          <p:cNvSpPr>
            <a:spLocks noGrp="1"/>
          </p:cNvSpPr>
          <p:nvPr>
            <p:ph sz="quarter" idx="13"/>
          </p:nvPr>
        </p:nvSpPr>
        <p:spPr>
          <a:xfrm>
            <a:off x="0" y="1628800"/>
            <a:ext cx="8748464" cy="3960440"/>
          </a:xfrm>
        </p:spPr>
        <p:txBody>
          <a:bodyPr>
            <a:normAutofit/>
          </a:bodyPr>
          <a:lstStyle/>
          <a:p>
            <a:pPr marL="0" indent="0">
              <a:buNone/>
            </a:pPr>
            <a:endParaRPr lang="en-GB" dirty="0"/>
          </a:p>
        </p:txBody>
      </p:sp>
      <p:graphicFrame>
        <p:nvGraphicFramePr>
          <p:cNvPr id="4" name="Content Placeholder 5"/>
          <p:cNvGraphicFramePr>
            <a:graphicFrameLocks/>
          </p:cNvGraphicFramePr>
          <p:nvPr>
            <p:extLst>
              <p:ext uri="{D42A27DB-BD31-4B8C-83A1-F6EECF244321}">
                <p14:modId xmlns:p14="http://schemas.microsoft.com/office/powerpoint/2010/main" val="1901420354"/>
              </p:ext>
            </p:extLst>
          </p:nvPr>
        </p:nvGraphicFramePr>
        <p:xfrm>
          <a:off x="107504" y="1052736"/>
          <a:ext cx="8568952" cy="4742484"/>
        </p:xfrm>
        <a:graphic>
          <a:graphicData uri="http://schemas.openxmlformats.org/drawingml/2006/table">
            <a:tbl>
              <a:tblPr firstRow="1" bandRow="1">
                <a:tableStyleId>{5C22544A-7EE6-4342-B048-85BDC9FD1C3A}</a:tableStyleId>
              </a:tblPr>
              <a:tblGrid>
                <a:gridCol w="4284476">
                  <a:extLst>
                    <a:ext uri="{9D8B030D-6E8A-4147-A177-3AD203B41FA5}">
                      <a16:colId xmlns:a16="http://schemas.microsoft.com/office/drawing/2014/main" val="20000"/>
                    </a:ext>
                  </a:extLst>
                </a:gridCol>
                <a:gridCol w="4284476">
                  <a:extLst>
                    <a:ext uri="{9D8B030D-6E8A-4147-A177-3AD203B41FA5}">
                      <a16:colId xmlns:a16="http://schemas.microsoft.com/office/drawing/2014/main" val="20001"/>
                    </a:ext>
                  </a:extLst>
                </a:gridCol>
              </a:tblGrid>
              <a:tr h="1084884">
                <a:tc>
                  <a:txBody>
                    <a:bodyPr/>
                    <a:lstStyle/>
                    <a:p>
                      <a:r>
                        <a:rPr lang="en-US" b="1" u="sng" dirty="0" smtClean="0">
                          <a:solidFill>
                            <a:srgbClr val="000000"/>
                          </a:solidFill>
                        </a:rPr>
                        <a:t>Strengths</a:t>
                      </a:r>
                      <a:r>
                        <a:rPr lang="en-US" b="1" u="sng" baseline="0" dirty="0" smtClean="0">
                          <a:solidFill>
                            <a:srgbClr val="000000"/>
                          </a:solidFill>
                        </a:rPr>
                        <a:t> of Shrek One.</a:t>
                      </a:r>
                    </a:p>
                  </a:txBody>
                  <a:tcPr>
                    <a:solidFill>
                      <a:srgbClr val="008000"/>
                    </a:solidFill>
                  </a:tcPr>
                </a:tc>
                <a:tc>
                  <a:txBody>
                    <a:bodyPr/>
                    <a:lstStyle/>
                    <a:p>
                      <a:r>
                        <a:rPr lang="en-US" u="sng" dirty="0" smtClean="0">
                          <a:solidFill>
                            <a:srgbClr val="000000"/>
                          </a:solidFill>
                        </a:rPr>
                        <a:t>Weaknesses</a:t>
                      </a:r>
                      <a:r>
                        <a:rPr lang="en-US" u="sng" baseline="0" dirty="0" smtClean="0">
                          <a:solidFill>
                            <a:srgbClr val="000000"/>
                          </a:solidFill>
                        </a:rPr>
                        <a:t> of Shrek One.</a:t>
                      </a:r>
                      <a:endParaRPr lang="en-US" u="sng" dirty="0" smtClean="0">
                        <a:solidFill>
                          <a:srgbClr val="000000"/>
                        </a:solidFill>
                      </a:endParaRPr>
                    </a:p>
                  </a:txBody>
                  <a:tcPr>
                    <a:solidFill>
                      <a:schemeClr val="accent1"/>
                    </a:solidFill>
                  </a:tcPr>
                </a:tc>
                <a:extLst>
                  <a:ext uri="{0D108BD9-81ED-4DB2-BD59-A6C34878D82A}">
                    <a16:rowId xmlns:a16="http://schemas.microsoft.com/office/drawing/2014/main" val="10000"/>
                  </a:ext>
                </a:extLst>
              </a:tr>
              <a:tr h="3307603">
                <a:tc>
                  <a:txBody>
                    <a:bodyPr/>
                    <a:lstStyle/>
                    <a:p>
                      <a:pPr marL="285750" indent="-285750">
                        <a:buFont typeface="Arial"/>
                        <a:buChar char="•"/>
                      </a:pPr>
                      <a:endParaRPr lang="en-US" baseline="0" dirty="0" smtClean="0"/>
                    </a:p>
                    <a:p>
                      <a:pPr marL="285750" indent="-285750">
                        <a:buFont typeface="Arial"/>
                        <a:buChar char="•"/>
                      </a:pPr>
                      <a:r>
                        <a:rPr lang="en-US" dirty="0" smtClean="0"/>
                        <a:t>As Shrek One</a:t>
                      </a:r>
                      <a:r>
                        <a:rPr lang="en-US" baseline="0" dirty="0" smtClean="0"/>
                        <a:t> is a CGI animation and it is created on a computer/computers it can be viewed at many different angles if programmed to, by the makers and creators of the animation.</a:t>
                      </a:r>
                    </a:p>
                    <a:p>
                      <a:pPr marL="285750" indent="-285750">
                        <a:buFont typeface="Arial"/>
                        <a:buChar char="•"/>
                      </a:pPr>
                      <a:r>
                        <a:rPr lang="en-US" baseline="0" dirty="0" smtClean="0"/>
                        <a:t>Not only is Shrek a live-action/CGI animation, it is hybrid with background plate miniature sets and this adds more affect to the overall animation because a more realistic effect is being given of when the audience watch the final animation.  </a:t>
                      </a:r>
                      <a:endParaRPr lang="en-US" dirty="0"/>
                    </a:p>
                  </a:txBody>
                  <a:tcPr/>
                </a:tc>
                <a:tc>
                  <a:txBody>
                    <a:bodyPr/>
                    <a:lstStyle/>
                    <a:p>
                      <a:pPr marL="285750" indent="-285750">
                        <a:buFont typeface="Arial"/>
                        <a:buChar char="•"/>
                      </a:pPr>
                      <a:endParaRPr lang="en-US" baseline="0" dirty="0" smtClean="0"/>
                    </a:p>
                    <a:p>
                      <a:pPr marL="285750" indent="-285750">
                        <a:buFont typeface="Arial"/>
                        <a:buChar char="•"/>
                      </a:pPr>
                      <a:r>
                        <a:rPr lang="en-US" dirty="0" smtClean="0"/>
                        <a:t>Because</a:t>
                      </a:r>
                      <a:r>
                        <a:rPr lang="en-US" baseline="0" dirty="0" smtClean="0"/>
                        <a:t> Shrek One is a CGI animation, it means that it has to be created from scratch on a computer program/software and this means that it can to quite along time to make and create. Also, before the actual animation is created, it has to be carefully planned and this adds a bit more time onto the time it takes to  create the overall animation. </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54015877"/>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TC104033927[[fn=Main Event]]</Template>
  <TotalTime>441</TotalTime>
  <Words>1010</Words>
  <Application>Microsoft Office PowerPoint</Application>
  <PresentationFormat>On-screen Show (4:3)</PresentationFormat>
  <Paragraphs>36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Impact</vt:lpstr>
      <vt:lpstr>Main Event</vt:lpstr>
      <vt:lpstr>Purpose and features of 2 animation products</vt:lpstr>
      <vt:lpstr>Animation 1 - pass</vt:lpstr>
      <vt:lpstr>Animation 1 - merit</vt:lpstr>
      <vt:lpstr>Animation 1 - distinction</vt:lpstr>
      <vt:lpstr>Animation 2 - pass</vt:lpstr>
      <vt:lpstr>Animation 2 - merit</vt:lpstr>
      <vt:lpstr>Animation 2 - distinction</vt:lpstr>
    </vt:vector>
  </TitlesOfParts>
  <Company>Paignton Community &amp; Sports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Purpose and features of 2 animation products</dc:title>
  <dc:creator>daniel.lewis</dc:creator>
  <cp:lastModifiedBy>Karen George</cp:lastModifiedBy>
  <cp:revision>57</cp:revision>
  <dcterms:created xsi:type="dcterms:W3CDTF">2013-05-06T10:07:25Z</dcterms:created>
  <dcterms:modified xsi:type="dcterms:W3CDTF">2017-02-27T09:08:45Z</dcterms:modified>
</cp:coreProperties>
</file>