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42" d="100"/>
          <a:sy n="42" d="100"/>
        </p:scale>
        <p:origin x="60"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19BECF7-3C33-4C49-A077-655285B67FF4}" type="datetimeFigureOut">
              <a:rPr lang="en-GB" smtClean="0"/>
              <a:t>02/12/2016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68309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9BECF7-3C33-4C49-A077-655285B67FF4}" type="datetimeFigureOut">
              <a:rPr lang="en-GB" smtClean="0"/>
              <a:t>02/12/2016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182878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9BECF7-3C33-4C49-A077-655285B67FF4}" type="datetimeFigureOut">
              <a:rPr lang="en-GB" smtClean="0"/>
              <a:t>02/12/2016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10596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19BECF7-3C33-4C49-A077-655285B67FF4}" type="datetimeFigureOut">
              <a:rPr lang="en-GB" smtClean="0"/>
              <a:t>02/12/2016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180896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9BECF7-3C33-4C49-A077-655285B67FF4}" type="datetimeFigureOut">
              <a:rPr lang="en-GB" smtClean="0"/>
              <a:t>02/12/2016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299087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19BECF7-3C33-4C49-A077-655285B67FF4}" type="datetimeFigureOut">
              <a:rPr lang="en-GB" smtClean="0"/>
              <a:t>02/12/2016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193377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19BECF7-3C33-4C49-A077-655285B67FF4}" type="datetimeFigureOut">
              <a:rPr lang="en-GB" smtClean="0"/>
              <a:t>02/12/2016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42496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19BECF7-3C33-4C49-A077-655285B67FF4}" type="datetimeFigureOut">
              <a:rPr lang="en-GB" smtClean="0"/>
              <a:t>02/12/2016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281514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BECF7-3C33-4C49-A077-655285B67FF4}" type="datetimeFigureOut">
              <a:rPr lang="en-GB" smtClean="0"/>
              <a:t>02/12/2016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907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9BECF7-3C33-4C49-A077-655285B67FF4}" type="datetimeFigureOut">
              <a:rPr lang="en-GB" smtClean="0"/>
              <a:t>02/12/2016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279108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9BECF7-3C33-4C49-A077-655285B67FF4}" type="datetimeFigureOut">
              <a:rPr lang="en-GB" smtClean="0"/>
              <a:t>02/12/2016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88AA5A-F8F9-48EA-A105-D4FF859E1175}" type="slidenum">
              <a:rPr lang="en-GB" smtClean="0"/>
              <a:t>‹#›</a:t>
            </a:fld>
            <a:endParaRPr lang="en-GB"/>
          </a:p>
        </p:txBody>
      </p:sp>
    </p:spTree>
    <p:extLst>
      <p:ext uri="{BB962C8B-B14F-4D97-AF65-F5344CB8AC3E}">
        <p14:creationId xmlns:p14="http://schemas.microsoft.com/office/powerpoint/2010/main" val="150957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BECF7-3C33-4C49-A077-655285B67FF4}" type="datetimeFigureOut">
              <a:rPr lang="en-GB" smtClean="0"/>
              <a:t>02/12/2016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8AA5A-F8F9-48EA-A105-D4FF859E1175}" type="slidenum">
              <a:rPr lang="en-GB" smtClean="0"/>
              <a:t>‹#›</a:t>
            </a:fld>
            <a:endParaRPr lang="en-GB"/>
          </a:p>
        </p:txBody>
      </p:sp>
    </p:spTree>
    <p:extLst>
      <p:ext uri="{BB962C8B-B14F-4D97-AF65-F5344CB8AC3E}">
        <p14:creationId xmlns:p14="http://schemas.microsoft.com/office/powerpoint/2010/main" val="141537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check out</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This automated system is a piece of hardware with software installed into it which will scan the product to tell the person how much that item is. Once all the items have been scanned the device will calculate all the sums for that person so they know how much everything is straight away.</a:t>
            </a:r>
          </a:p>
          <a:p>
            <a:pPr marL="0" indent="0">
              <a:buNone/>
            </a:pPr>
            <a:r>
              <a:rPr lang="en-GB" dirty="0"/>
              <a:t>input: keyboard on the register, barcode scanner built into the counter, scale built into the counter, portable bar code scanner for heavy things still in the cart and the credit/debit card reader </a:t>
            </a:r>
            <a:r>
              <a:rPr lang="en-GB" dirty="0" smtClean="0"/>
              <a:t/>
            </a:r>
            <a:br>
              <a:rPr lang="en-GB" dirty="0" smtClean="0"/>
            </a:br>
            <a:r>
              <a:rPr lang="en-GB" dirty="0" smtClean="0"/>
              <a:t/>
            </a:r>
            <a:br>
              <a:rPr lang="en-GB" dirty="0" smtClean="0"/>
            </a:br>
            <a:r>
              <a:rPr lang="en-GB" dirty="0"/>
              <a:t>Output: The display on the register, the display for the customer on the counter, the paper tape receipt printer and the display on the credit/debit card reader.</a:t>
            </a:r>
            <a:endParaRPr lang="en-GB" dirty="0" smtClean="0"/>
          </a:p>
        </p:txBody>
      </p:sp>
    </p:spTree>
    <p:extLst>
      <p:ext uri="{BB962C8B-B14F-4D97-AF65-F5344CB8AC3E}">
        <p14:creationId xmlns:p14="http://schemas.microsoft.com/office/powerpoint/2010/main" val="79729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used in self checkout </a:t>
            </a:r>
            <a:endParaRPr lang="en-GB" dirty="0"/>
          </a:p>
        </p:txBody>
      </p:sp>
      <p:sp>
        <p:nvSpPr>
          <p:cNvPr id="3" name="Content Placeholder 2"/>
          <p:cNvSpPr>
            <a:spLocks noGrp="1"/>
          </p:cNvSpPr>
          <p:nvPr>
            <p:ph idx="1"/>
          </p:nvPr>
        </p:nvSpPr>
        <p:spPr/>
        <p:txBody>
          <a:bodyPr>
            <a:normAutofit fontScale="92500" lnSpcReduction="10000"/>
          </a:bodyPr>
          <a:lstStyle/>
          <a:p>
            <a:r>
              <a:rPr lang="en-GB" dirty="0"/>
              <a:t>when CATAPULT senses that a bill or coin dispenser is jammed or out of currency, it will automatically print out a barcoded receipt, which enables the consumer to quickly and effortlessly retrieve their exact owed change from another Self Checkout </a:t>
            </a:r>
            <a:r>
              <a:rPr lang="en-GB" dirty="0" smtClean="0"/>
              <a:t>unit</a:t>
            </a:r>
          </a:p>
          <a:p>
            <a:r>
              <a:rPr lang="en-GB" dirty="0" smtClean="0"/>
              <a:t>There is also in some cases a software that detects if someone walks away from the shopping and will countdown and </a:t>
            </a:r>
            <a:r>
              <a:rPr lang="en-GB" dirty="0"/>
              <a:t>on the customer </a:t>
            </a:r>
            <a:r>
              <a:rPr lang="en-GB" dirty="0" smtClean="0"/>
              <a:t>interface </a:t>
            </a:r>
            <a:r>
              <a:rPr lang="en-GB" dirty="0"/>
              <a:t>the transaction is automatically voided and recorded within the reporting system</a:t>
            </a:r>
            <a:r>
              <a:rPr lang="en-GB" dirty="0" smtClean="0"/>
              <a:t>.</a:t>
            </a:r>
          </a:p>
          <a:p>
            <a:r>
              <a:rPr lang="en-GB" dirty="0" smtClean="0"/>
              <a:t>Not only that but there is also a software that detects the weight of each item in the store, these </a:t>
            </a:r>
            <a:r>
              <a:rPr lang="en-GB" dirty="0"/>
              <a:t>captured weights are automatically replicated to every store location within the enterprise ensuring that all self checkout system databases are always updated and in </a:t>
            </a:r>
            <a:r>
              <a:rPr lang="en-GB"/>
              <a:t>sync</a:t>
            </a:r>
            <a:r>
              <a:rPr lang="en-GB" smtClean="0"/>
              <a:t>. </a:t>
            </a:r>
            <a:endParaRPr lang="en-GB" dirty="0"/>
          </a:p>
        </p:txBody>
      </p:sp>
    </p:spTree>
    <p:extLst>
      <p:ext uri="{BB962C8B-B14F-4D97-AF65-F5344CB8AC3E}">
        <p14:creationId xmlns:p14="http://schemas.microsoft.com/office/powerpoint/2010/main" val="3091433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226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Self check out</vt:lpstr>
      <vt:lpstr>Software used in self checkout </vt:lpstr>
    </vt:vector>
  </TitlesOfParts>
  <Company>Sussex Downs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Moss</dc:creator>
  <cp:lastModifiedBy>Will Watson</cp:lastModifiedBy>
  <cp:revision>5</cp:revision>
  <dcterms:created xsi:type="dcterms:W3CDTF">2016-12-02T10:56:59Z</dcterms:created>
  <dcterms:modified xsi:type="dcterms:W3CDTF">2016-12-02T11:20:34Z</dcterms:modified>
</cp:coreProperties>
</file>