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579A34B-22A4-4C75-8A69-A9E544C3025E}" type="datetimeFigureOut">
              <a:rPr lang="en-GB" smtClean="0"/>
              <a:t>21/10/2016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566F82-CC5E-4B86-ADF2-C5625F0C1975}" type="slidenum">
              <a:rPr lang="en-GB" smtClean="0"/>
              <a:t>‹#›</a:t>
            </a:fld>
            <a:endParaRPr lang="en-GB"/>
          </a:p>
        </p:txBody>
      </p:sp>
    </p:spTree>
    <p:extLst>
      <p:ext uri="{BB962C8B-B14F-4D97-AF65-F5344CB8AC3E}">
        <p14:creationId xmlns:p14="http://schemas.microsoft.com/office/powerpoint/2010/main" val="1937401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579A34B-22A4-4C75-8A69-A9E544C3025E}" type="datetimeFigureOut">
              <a:rPr lang="en-GB" smtClean="0"/>
              <a:t>21/10/2016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566F82-CC5E-4B86-ADF2-C5625F0C1975}" type="slidenum">
              <a:rPr lang="en-GB" smtClean="0"/>
              <a:t>‹#›</a:t>
            </a:fld>
            <a:endParaRPr lang="en-GB"/>
          </a:p>
        </p:txBody>
      </p:sp>
    </p:spTree>
    <p:extLst>
      <p:ext uri="{BB962C8B-B14F-4D97-AF65-F5344CB8AC3E}">
        <p14:creationId xmlns:p14="http://schemas.microsoft.com/office/powerpoint/2010/main" val="74986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579A34B-22A4-4C75-8A69-A9E544C3025E}" type="datetimeFigureOut">
              <a:rPr lang="en-GB" smtClean="0"/>
              <a:t>21/10/2016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566F82-CC5E-4B86-ADF2-C5625F0C1975}" type="slidenum">
              <a:rPr lang="en-GB" smtClean="0"/>
              <a:t>‹#›</a:t>
            </a:fld>
            <a:endParaRPr lang="en-GB"/>
          </a:p>
        </p:txBody>
      </p:sp>
    </p:spTree>
    <p:extLst>
      <p:ext uri="{BB962C8B-B14F-4D97-AF65-F5344CB8AC3E}">
        <p14:creationId xmlns:p14="http://schemas.microsoft.com/office/powerpoint/2010/main" val="2183977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579A34B-22A4-4C75-8A69-A9E544C3025E}" type="datetimeFigureOut">
              <a:rPr lang="en-GB" smtClean="0"/>
              <a:t>21/10/2016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566F82-CC5E-4B86-ADF2-C5625F0C1975}" type="slidenum">
              <a:rPr lang="en-GB" smtClean="0"/>
              <a:t>‹#›</a:t>
            </a:fld>
            <a:endParaRPr lang="en-GB"/>
          </a:p>
        </p:txBody>
      </p:sp>
    </p:spTree>
    <p:extLst>
      <p:ext uri="{BB962C8B-B14F-4D97-AF65-F5344CB8AC3E}">
        <p14:creationId xmlns:p14="http://schemas.microsoft.com/office/powerpoint/2010/main" val="2783627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79A34B-22A4-4C75-8A69-A9E544C3025E}" type="datetimeFigureOut">
              <a:rPr lang="en-GB" smtClean="0"/>
              <a:t>21/10/2016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566F82-CC5E-4B86-ADF2-C5625F0C1975}" type="slidenum">
              <a:rPr lang="en-GB" smtClean="0"/>
              <a:t>‹#›</a:t>
            </a:fld>
            <a:endParaRPr lang="en-GB"/>
          </a:p>
        </p:txBody>
      </p:sp>
    </p:spTree>
    <p:extLst>
      <p:ext uri="{BB962C8B-B14F-4D97-AF65-F5344CB8AC3E}">
        <p14:creationId xmlns:p14="http://schemas.microsoft.com/office/powerpoint/2010/main" val="2011936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579A34B-22A4-4C75-8A69-A9E544C3025E}" type="datetimeFigureOut">
              <a:rPr lang="en-GB" smtClean="0"/>
              <a:t>21/10/2016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566F82-CC5E-4B86-ADF2-C5625F0C1975}" type="slidenum">
              <a:rPr lang="en-GB" smtClean="0"/>
              <a:t>‹#›</a:t>
            </a:fld>
            <a:endParaRPr lang="en-GB"/>
          </a:p>
        </p:txBody>
      </p:sp>
    </p:spTree>
    <p:extLst>
      <p:ext uri="{BB962C8B-B14F-4D97-AF65-F5344CB8AC3E}">
        <p14:creationId xmlns:p14="http://schemas.microsoft.com/office/powerpoint/2010/main" val="3638834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579A34B-22A4-4C75-8A69-A9E544C3025E}" type="datetimeFigureOut">
              <a:rPr lang="en-GB" smtClean="0"/>
              <a:t>21/10/2016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9566F82-CC5E-4B86-ADF2-C5625F0C1975}" type="slidenum">
              <a:rPr lang="en-GB" smtClean="0"/>
              <a:t>‹#›</a:t>
            </a:fld>
            <a:endParaRPr lang="en-GB"/>
          </a:p>
        </p:txBody>
      </p:sp>
    </p:spTree>
    <p:extLst>
      <p:ext uri="{BB962C8B-B14F-4D97-AF65-F5344CB8AC3E}">
        <p14:creationId xmlns:p14="http://schemas.microsoft.com/office/powerpoint/2010/main" val="1120560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579A34B-22A4-4C75-8A69-A9E544C3025E}" type="datetimeFigureOut">
              <a:rPr lang="en-GB" smtClean="0"/>
              <a:t>21/10/2016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9566F82-CC5E-4B86-ADF2-C5625F0C1975}" type="slidenum">
              <a:rPr lang="en-GB" smtClean="0"/>
              <a:t>‹#›</a:t>
            </a:fld>
            <a:endParaRPr lang="en-GB"/>
          </a:p>
        </p:txBody>
      </p:sp>
    </p:spTree>
    <p:extLst>
      <p:ext uri="{BB962C8B-B14F-4D97-AF65-F5344CB8AC3E}">
        <p14:creationId xmlns:p14="http://schemas.microsoft.com/office/powerpoint/2010/main" val="4089584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79A34B-22A4-4C75-8A69-A9E544C3025E}" type="datetimeFigureOut">
              <a:rPr lang="en-GB" smtClean="0"/>
              <a:t>21/10/2016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9566F82-CC5E-4B86-ADF2-C5625F0C1975}" type="slidenum">
              <a:rPr lang="en-GB" smtClean="0"/>
              <a:t>‹#›</a:t>
            </a:fld>
            <a:endParaRPr lang="en-GB"/>
          </a:p>
        </p:txBody>
      </p:sp>
    </p:spTree>
    <p:extLst>
      <p:ext uri="{BB962C8B-B14F-4D97-AF65-F5344CB8AC3E}">
        <p14:creationId xmlns:p14="http://schemas.microsoft.com/office/powerpoint/2010/main" val="2082784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79A34B-22A4-4C75-8A69-A9E544C3025E}" type="datetimeFigureOut">
              <a:rPr lang="en-GB" smtClean="0"/>
              <a:t>21/10/2016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566F82-CC5E-4B86-ADF2-C5625F0C1975}" type="slidenum">
              <a:rPr lang="en-GB" smtClean="0"/>
              <a:t>‹#›</a:t>
            </a:fld>
            <a:endParaRPr lang="en-GB"/>
          </a:p>
        </p:txBody>
      </p:sp>
    </p:spTree>
    <p:extLst>
      <p:ext uri="{BB962C8B-B14F-4D97-AF65-F5344CB8AC3E}">
        <p14:creationId xmlns:p14="http://schemas.microsoft.com/office/powerpoint/2010/main" val="1357410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79A34B-22A4-4C75-8A69-A9E544C3025E}" type="datetimeFigureOut">
              <a:rPr lang="en-GB" smtClean="0"/>
              <a:t>21/10/2016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566F82-CC5E-4B86-ADF2-C5625F0C1975}" type="slidenum">
              <a:rPr lang="en-GB" smtClean="0"/>
              <a:t>‹#›</a:t>
            </a:fld>
            <a:endParaRPr lang="en-GB"/>
          </a:p>
        </p:txBody>
      </p:sp>
    </p:spTree>
    <p:extLst>
      <p:ext uri="{BB962C8B-B14F-4D97-AF65-F5344CB8AC3E}">
        <p14:creationId xmlns:p14="http://schemas.microsoft.com/office/powerpoint/2010/main" val="262766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9A34B-22A4-4C75-8A69-A9E544C3025E}" type="datetimeFigureOut">
              <a:rPr lang="en-GB" smtClean="0"/>
              <a:t>21/10/2016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66F82-CC5E-4B86-ADF2-C5625F0C1975}" type="slidenum">
              <a:rPr lang="en-GB" smtClean="0"/>
              <a:t>‹#›</a:t>
            </a:fld>
            <a:endParaRPr lang="en-GB"/>
          </a:p>
        </p:txBody>
      </p:sp>
    </p:spTree>
    <p:extLst>
      <p:ext uri="{BB962C8B-B14F-4D97-AF65-F5344CB8AC3E}">
        <p14:creationId xmlns:p14="http://schemas.microsoft.com/office/powerpoint/2010/main" val="60839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0025"/>
            <a:ext cx="10515600" cy="1325563"/>
          </a:xfrm>
        </p:spPr>
        <p:txBody>
          <a:bodyPr/>
          <a:lstStyle/>
          <a:p>
            <a:r>
              <a:rPr lang="en-GB" u="sng" dirty="0" smtClean="0"/>
              <a:t>Accidental damage </a:t>
            </a:r>
            <a:endParaRPr lang="en-GB" u="sng" dirty="0"/>
          </a:p>
        </p:txBody>
      </p:sp>
      <p:sp>
        <p:nvSpPr>
          <p:cNvPr id="3" name="Content Placeholder 2"/>
          <p:cNvSpPr>
            <a:spLocks noGrp="1"/>
          </p:cNvSpPr>
          <p:nvPr>
            <p:ph idx="1"/>
          </p:nvPr>
        </p:nvSpPr>
        <p:spPr>
          <a:xfrm>
            <a:off x="838200" y="1322388"/>
            <a:ext cx="10515600" cy="5034756"/>
          </a:xfrm>
        </p:spPr>
        <p:txBody>
          <a:bodyPr>
            <a:normAutofit/>
          </a:bodyPr>
          <a:lstStyle/>
          <a:p>
            <a:pPr marL="0" indent="0">
              <a:buNone/>
            </a:pPr>
            <a:r>
              <a:rPr lang="en-GB" sz="2600" dirty="0" smtClean="0"/>
              <a:t>Accidental damage is where you damage one of your personal items without trying to damage it on purpose. Also the ways of accidental damaging a PC are to spell drinks on in or trying to open the PC to make it better but you might damage it if you are not skilled in the ways to change the hardware of the PC. </a:t>
            </a:r>
          </a:p>
          <a:p>
            <a:pPr marL="0" indent="0">
              <a:buNone/>
            </a:pPr>
            <a:r>
              <a:rPr lang="en-GB" sz="2600" dirty="0" smtClean="0"/>
              <a:t>Also the software as well can by accidentally damaged like your flies you have saved can be accidentally deleted or opening a email that has a viruses in it or letting in someone to your PC which might lead to information being stolen. Also the damage done to your PC may cost a lot of money to repair or replace.                             </a:t>
            </a:r>
            <a:endParaRPr lang="en-GB" sz="2600" dirty="0"/>
          </a:p>
        </p:txBody>
      </p:sp>
      <p:pic>
        <p:nvPicPr>
          <p:cNvPr id="4" name="Picture 3"/>
          <p:cNvPicPr>
            <a:picLocks noChangeAspect="1"/>
          </p:cNvPicPr>
          <p:nvPr/>
        </p:nvPicPr>
        <p:blipFill>
          <a:blip r:embed="rId2"/>
          <a:stretch>
            <a:fillRect/>
          </a:stretch>
        </p:blipFill>
        <p:spPr>
          <a:xfrm>
            <a:off x="9579709" y="4851401"/>
            <a:ext cx="2116991" cy="1888844"/>
          </a:xfrm>
          <a:prstGeom prst="rect">
            <a:avLst/>
          </a:prstGeom>
        </p:spPr>
      </p:pic>
    </p:spTree>
    <p:extLst>
      <p:ext uri="{BB962C8B-B14F-4D97-AF65-F5344CB8AC3E}">
        <p14:creationId xmlns:p14="http://schemas.microsoft.com/office/powerpoint/2010/main" val="23873858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262"/>
            <a:ext cx="10515600" cy="1325563"/>
          </a:xfrm>
        </p:spPr>
        <p:txBody>
          <a:bodyPr/>
          <a:lstStyle/>
          <a:p>
            <a:r>
              <a:rPr lang="en-GB" u="sng" dirty="0" smtClean="0"/>
              <a:t>Phishing </a:t>
            </a:r>
            <a:endParaRPr lang="en-GB" u="sng" dirty="0"/>
          </a:p>
        </p:txBody>
      </p:sp>
      <p:sp>
        <p:nvSpPr>
          <p:cNvPr id="3" name="Content Placeholder 2"/>
          <p:cNvSpPr>
            <a:spLocks noGrp="1"/>
          </p:cNvSpPr>
          <p:nvPr>
            <p:ph idx="1"/>
          </p:nvPr>
        </p:nvSpPr>
        <p:spPr>
          <a:xfrm>
            <a:off x="838200" y="1520825"/>
            <a:ext cx="10515600" cy="4702176"/>
          </a:xfrm>
        </p:spPr>
        <p:txBody>
          <a:bodyPr>
            <a:normAutofit/>
          </a:bodyPr>
          <a:lstStyle/>
          <a:p>
            <a:pPr marL="0" indent="0">
              <a:buNone/>
            </a:pPr>
            <a:r>
              <a:rPr lang="en-GB" sz="2600" dirty="0" smtClean="0"/>
              <a:t>Phishing is a way to obtain sensitive information like usernames, passwords and credit card details and the must often way to get your information is by using email which is the must common way to get in. Also the person trying to get the information will appear as a well known trustworthy </a:t>
            </a:r>
            <a:r>
              <a:rPr lang="en-GB" sz="2600" dirty="0" smtClean="0"/>
              <a:t>web site so you will be tricked to give your information to them. </a:t>
            </a:r>
            <a:endParaRPr lang="en-GB" sz="2600" dirty="0"/>
          </a:p>
          <a:p>
            <a:pPr marL="0" indent="0">
              <a:buNone/>
            </a:pPr>
            <a:r>
              <a:rPr lang="en-GB" sz="2600" dirty="0" smtClean="0"/>
              <a:t>Hear are some tips to avoid a phishing email </a:t>
            </a:r>
          </a:p>
          <a:p>
            <a:r>
              <a:rPr lang="en-GB" sz="2600" dirty="0" smtClean="0"/>
              <a:t>Check for spelling mistakes</a:t>
            </a:r>
          </a:p>
          <a:p>
            <a:r>
              <a:rPr lang="en-GB" sz="2600" dirty="0" smtClean="0"/>
              <a:t>Don’t click </a:t>
            </a:r>
            <a:r>
              <a:rPr lang="en-GB" sz="2600" dirty="0"/>
              <a:t>o</a:t>
            </a:r>
            <a:r>
              <a:rPr lang="en-GB" sz="2600" dirty="0" smtClean="0"/>
              <a:t>n </a:t>
            </a:r>
            <a:r>
              <a:rPr lang="en-GB" sz="2600" dirty="0"/>
              <a:t>a</a:t>
            </a:r>
            <a:r>
              <a:rPr lang="en-GB" sz="2600" dirty="0" smtClean="0"/>
              <a:t>ttachments</a:t>
            </a:r>
          </a:p>
          <a:p>
            <a:r>
              <a:rPr lang="en-GB" sz="2600" dirty="0" smtClean="0"/>
              <a:t>Beware of threatening </a:t>
            </a:r>
            <a:r>
              <a:rPr lang="en-GB" sz="2600" dirty="0"/>
              <a:t>l</a:t>
            </a:r>
            <a:r>
              <a:rPr lang="en-GB" sz="2600" dirty="0" smtClean="0"/>
              <a:t>anguage </a:t>
            </a:r>
            <a:r>
              <a:rPr lang="en-GB" sz="2600" dirty="0"/>
              <a:t>i</a:t>
            </a:r>
            <a:r>
              <a:rPr lang="en-GB" sz="2600" dirty="0" smtClean="0"/>
              <a:t>n </a:t>
            </a:r>
            <a:r>
              <a:rPr lang="en-GB" sz="2600" dirty="0"/>
              <a:t>t</a:t>
            </a:r>
            <a:r>
              <a:rPr lang="en-GB" sz="2600" dirty="0" smtClean="0"/>
              <a:t>he </a:t>
            </a:r>
            <a:r>
              <a:rPr lang="en-GB" sz="2600" dirty="0"/>
              <a:t>s</a:t>
            </a:r>
            <a:r>
              <a:rPr lang="en-GB" sz="2600" dirty="0" smtClean="0"/>
              <a:t>ubject </a:t>
            </a:r>
            <a:r>
              <a:rPr lang="en-GB" sz="2600" dirty="0"/>
              <a:t>l</a:t>
            </a:r>
            <a:r>
              <a:rPr lang="en-GB" sz="2600" dirty="0" smtClean="0"/>
              <a:t>ine</a:t>
            </a:r>
          </a:p>
          <a:p>
            <a:r>
              <a:rPr lang="en-GB" sz="2600" dirty="0" smtClean="0"/>
              <a:t>Don’t trust </a:t>
            </a:r>
            <a:r>
              <a:rPr lang="en-GB" sz="2600" dirty="0"/>
              <a:t>t</a:t>
            </a:r>
            <a:r>
              <a:rPr lang="en-GB" sz="2600" dirty="0" smtClean="0"/>
              <a:t>he display </a:t>
            </a:r>
            <a:r>
              <a:rPr lang="en-GB" sz="2600" dirty="0"/>
              <a:t>n</a:t>
            </a:r>
            <a:r>
              <a:rPr lang="en-GB" sz="2600" dirty="0" smtClean="0"/>
              <a:t>ame    </a:t>
            </a:r>
            <a:endParaRPr lang="en-GB" sz="2600" dirty="0"/>
          </a:p>
        </p:txBody>
      </p:sp>
      <p:pic>
        <p:nvPicPr>
          <p:cNvPr id="4" name="Picture 3"/>
          <p:cNvPicPr>
            <a:picLocks noChangeAspect="1"/>
          </p:cNvPicPr>
          <p:nvPr/>
        </p:nvPicPr>
        <p:blipFill>
          <a:blip r:embed="rId2"/>
          <a:stretch>
            <a:fillRect/>
          </a:stretch>
        </p:blipFill>
        <p:spPr>
          <a:xfrm>
            <a:off x="8432799" y="3287712"/>
            <a:ext cx="3637845" cy="2046288"/>
          </a:xfrm>
          <a:prstGeom prst="rect">
            <a:avLst/>
          </a:prstGeom>
        </p:spPr>
      </p:pic>
    </p:spTree>
    <p:extLst>
      <p:ext uri="{BB962C8B-B14F-4D97-AF65-F5344CB8AC3E}">
        <p14:creationId xmlns:p14="http://schemas.microsoft.com/office/powerpoint/2010/main" val="2276247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227</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Accidental damage </vt:lpstr>
      <vt:lpstr>Phishing </vt:lpstr>
    </vt:vector>
  </TitlesOfParts>
  <Company>Sussex Downs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Arran Hopkins</dc:creator>
  <cp:lastModifiedBy>Arran Hopkins</cp:lastModifiedBy>
  <cp:revision>20</cp:revision>
  <dcterms:created xsi:type="dcterms:W3CDTF">2016-10-11T10:12:54Z</dcterms:created>
  <dcterms:modified xsi:type="dcterms:W3CDTF">2016-10-21T08:45:03Z</dcterms:modified>
</cp:coreProperties>
</file>