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B057-0D96-499E-AB7A-F177CBB87F69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878F1-262F-457A-ABD1-CD975F98B4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77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7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2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7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6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3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2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29C8-4D29-4625-B681-C084994C43FE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CA9E-384E-4524-8B4E-A2E21EDBB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360" y="197249"/>
            <a:ext cx="9144000" cy="1377551"/>
          </a:xfrm>
        </p:spPr>
        <p:txBody>
          <a:bodyPr/>
          <a:lstStyle/>
          <a:p>
            <a:r>
              <a:rPr lang="en-GB" dirty="0"/>
              <a:t>Websites </a:t>
            </a:r>
            <a:r>
              <a:rPr lang="en-GB" dirty="0" smtClean="0"/>
              <a:t>one - </a:t>
            </a:r>
            <a:r>
              <a:rPr lang="en-GB" dirty="0"/>
              <a:t>HMV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60" y="1574800"/>
            <a:ext cx="9144000" cy="673100"/>
          </a:xfrm>
        </p:spPr>
        <p:txBody>
          <a:bodyPr/>
          <a:lstStyle/>
          <a:p>
            <a:r>
              <a:rPr lang="en-GB" dirty="0" smtClean="0"/>
              <a:t> by Arran Hopkins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5" y="2247900"/>
            <a:ext cx="5124449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0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and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use of the website is to buy films, music and games </a:t>
            </a:r>
            <a:r>
              <a:rPr lang="en-GB" dirty="0" smtClean="0"/>
              <a:t>and have them sent to your home without you leaving and you can trust HMV on the information about their items because the are solely built for these items. </a:t>
            </a:r>
          </a:p>
          <a:p>
            <a:pPr marL="0" indent="0">
              <a:buNone/>
            </a:pPr>
            <a:r>
              <a:rPr lang="en-GB" dirty="0" smtClean="0"/>
              <a:t>Also the </a:t>
            </a:r>
            <a:r>
              <a:rPr lang="en-GB" dirty="0"/>
              <a:t>purpose is to make shopping for films, music and games easier for people how do not have a HMV shop close to you or people how have illness or disables to get what they </a:t>
            </a:r>
            <a:r>
              <a:rPr lang="en-GB" dirty="0" smtClean="0"/>
              <a:t>want and for HMV to make more money because they are not just limited to the shops.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0" y="261292"/>
            <a:ext cx="2070100" cy="14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50" y="0"/>
            <a:ext cx="10515600" cy="1325563"/>
          </a:xfrm>
        </p:spPr>
        <p:txBody>
          <a:bodyPr/>
          <a:lstStyle/>
          <a:p>
            <a:r>
              <a:rPr lang="en-GB" dirty="0" smtClean="0"/>
              <a:t> HMVs website homepage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26" y="1130888"/>
            <a:ext cx="9841619" cy="5537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44011" y="2350770"/>
            <a:ext cx="122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 is the search bar 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9929611" y="2247557"/>
            <a:ext cx="914400" cy="426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44011" y="3794699"/>
            <a:ext cx="1488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links at the top and pick a genre to different pages 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51916" y="1750565"/>
            <a:ext cx="7592095" cy="2667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13656" y="2247557"/>
            <a:ext cx="7798590" cy="2543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15966" y="207558"/>
            <a:ext cx="196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 can find the physical store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275314" y="1132114"/>
            <a:ext cx="834601" cy="573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979" y="4533363"/>
            <a:ext cx="1048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Ads for there items 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63921" y="3696237"/>
            <a:ext cx="703943" cy="837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44721" y="5018614"/>
            <a:ext cx="7199289" cy="944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3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target audience is everyone and all </a:t>
            </a:r>
            <a:r>
              <a:rPr lang="en-GB" dirty="0" smtClean="0"/>
              <a:t>genders </a:t>
            </a:r>
            <a:r>
              <a:rPr lang="en-GB" dirty="0"/>
              <a:t>but older people may not know how to use the website and not all people have an interest in the items that they </a:t>
            </a:r>
            <a:r>
              <a:rPr lang="en-GB" dirty="0" smtClean="0"/>
              <a:t>sell. Also not everyone has a computer so some people will not be able to use it so they have to go to a HMV store or buy from a different store. 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3636433"/>
            <a:ext cx="4013200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2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069975"/>
          </a:xfrm>
        </p:spPr>
        <p:txBody>
          <a:bodyPr/>
          <a:lstStyle/>
          <a:p>
            <a:r>
              <a:rPr lang="en-GB" dirty="0"/>
              <a:t>Features of the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444624"/>
            <a:ext cx="10515600" cy="51593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Features of the website are a search bar where you can search for films, music and </a:t>
            </a:r>
            <a:r>
              <a:rPr lang="en-GB" dirty="0" smtClean="0"/>
              <a:t>games on the site and </a:t>
            </a:r>
            <a:r>
              <a:rPr lang="en-GB" dirty="0"/>
              <a:t>you can look for something more specific like a name of a film and it will take you to </a:t>
            </a:r>
            <a:r>
              <a:rPr lang="en-GB" dirty="0" smtClean="0"/>
              <a:t>it.</a:t>
            </a:r>
          </a:p>
          <a:p>
            <a:r>
              <a:rPr lang="en-GB" dirty="0"/>
              <a:t>Also you can download music from the website and you </a:t>
            </a:r>
            <a:r>
              <a:rPr lang="en-GB" dirty="0" smtClean="0"/>
              <a:t>can get </a:t>
            </a:r>
            <a:r>
              <a:rPr lang="en-GB" dirty="0"/>
              <a:t>loyalty rewards which you </a:t>
            </a:r>
            <a:r>
              <a:rPr lang="en-GB" dirty="0" smtClean="0"/>
              <a:t>can get </a:t>
            </a:r>
            <a:r>
              <a:rPr lang="en-GB" dirty="0"/>
              <a:t>if you buy items from HMV regularly then you can get specials deals, being </a:t>
            </a:r>
            <a:r>
              <a:rPr lang="en-GB" dirty="0" smtClean="0"/>
              <a:t>entered into </a:t>
            </a:r>
            <a:r>
              <a:rPr lang="en-GB" dirty="0"/>
              <a:t>for specials rewards like cinema tickets and tickets for music events</a:t>
            </a:r>
            <a:r>
              <a:rPr lang="en-GB" dirty="0" smtClean="0"/>
              <a:t>.</a:t>
            </a:r>
          </a:p>
          <a:p>
            <a:r>
              <a:rPr lang="en-GB" dirty="0"/>
              <a:t>Also the </a:t>
            </a:r>
            <a:r>
              <a:rPr lang="en-GB" dirty="0" smtClean="0"/>
              <a:t>website has ads for there deals </a:t>
            </a:r>
            <a:r>
              <a:rPr lang="en-GB" dirty="0"/>
              <a:t>and exclusive </a:t>
            </a:r>
            <a:r>
              <a:rPr lang="en-GB" dirty="0" smtClean="0"/>
              <a:t>items which </a:t>
            </a:r>
            <a:r>
              <a:rPr lang="en-GB" dirty="0"/>
              <a:t>if you click on them it will take you to the page and at the bottom of the page they have list of deals, upcoming releases and now </a:t>
            </a:r>
            <a:r>
              <a:rPr lang="en-GB" dirty="0" smtClean="0"/>
              <a:t>releases.</a:t>
            </a:r>
          </a:p>
          <a:p>
            <a:r>
              <a:rPr lang="en-GB" dirty="0" smtClean="0"/>
              <a:t>Also the colour of the website is black and pink and with some white on the text which is talking about a item and there is images of the items as well.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71293"/>
            <a:ext cx="2260600" cy="12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7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09" y="113333"/>
            <a:ext cx="10515600" cy="1026353"/>
          </a:xfrm>
        </p:spPr>
        <p:txBody>
          <a:bodyPr/>
          <a:lstStyle/>
          <a:p>
            <a:r>
              <a:rPr lang="en-GB" dirty="0" smtClean="0"/>
              <a:t>The links in film and TV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9" y="927653"/>
            <a:ext cx="10149124" cy="570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8427" y="2027582"/>
            <a:ext cx="1394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film and TV has all different items you can pick 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590261" y="2557671"/>
            <a:ext cx="9008166" cy="371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44200" y="4161183"/>
            <a:ext cx="1103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Also they have the deals like 5 blu-rays for £30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359965" y="3074504"/>
            <a:ext cx="6384235" cy="1825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2922" y="202441"/>
            <a:ext cx="365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Also they have recommend items links and news on movies and TV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5976731" y="525607"/>
            <a:ext cx="1166191" cy="2032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733183" y="848772"/>
            <a:ext cx="1219201" cy="1708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8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en-GB" dirty="0"/>
              <a:t>Review the features on HMV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5273675"/>
          </a:xfrm>
        </p:spPr>
        <p:txBody>
          <a:bodyPr/>
          <a:lstStyle/>
          <a:p>
            <a:r>
              <a:rPr lang="en-GB" dirty="0"/>
              <a:t>The presentation of the website is </a:t>
            </a:r>
            <a:r>
              <a:rPr lang="en-GB" dirty="0" smtClean="0"/>
              <a:t>lay out </a:t>
            </a:r>
            <a:r>
              <a:rPr lang="en-GB" dirty="0"/>
              <a:t>good but there is something they should change and put deals for items on the home page and not have to look for them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/>
              <a:t>usability of the website is very good </a:t>
            </a:r>
            <a:r>
              <a:rPr lang="en-GB" dirty="0" smtClean="0"/>
              <a:t>for all </a:t>
            </a:r>
            <a:r>
              <a:rPr lang="en-GB" dirty="0"/>
              <a:t>age </a:t>
            </a:r>
            <a:r>
              <a:rPr lang="en-GB" dirty="0" smtClean="0"/>
              <a:t>which can </a:t>
            </a:r>
            <a:r>
              <a:rPr lang="en-GB" dirty="0"/>
              <a:t>use it and they </a:t>
            </a:r>
            <a:r>
              <a:rPr lang="en-GB" dirty="0" smtClean="0"/>
              <a:t>lay out </a:t>
            </a:r>
            <a:r>
              <a:rPr lang="en-GB" dirty="0"/>
              <a:t>the links and </a:t>
            </a:r>
            <a:r>
              <a:rPr lang="en-GB" dirty="0" smtClean="0"/>
              <a:t>the items </a:t>
            </a:r>
            <a:r>
              <a:rPr lang="en-GB" dirty="0"/>
              <a:t>on page very easy to see which I find it hard to see links on other </a:t>
            </a:r>
            <a:r>
              <a:rPr lang="en-GB" dirty="0" smtClean="0"/>
              <a:t>websites.</a:t>
            </a:r>
          </a:p>
          <a:p>
            <a:r>
              <a:rPr lang="en-GB" dirty="0" smtClean="0"/>
              <a:t>The </a:t>
            </a:r>
            <a:r>
              <a:rPr lang="en-GB" dirty="0"/>
              <a:t>accessibility </a:t>
            </a:r>
            <a:r>
              <a:rPr lang="en-GB" dirty="0" smtClean="0"/>
              <a:t>of the website is </a:t>
            </a:r>
            <a:r>
              <a:rPr lang="en-GB" dirty="0"/>
              <a:t>good but it does not have any thing for blind people but the website is good for </a:t>
            </a:r>
            <a:r>
              <a:rPr lang="en-GB" dirty="0" smtClean="0"/>
              <a:t>other disabilities. </a:t>
            </a:r>
            <a:r>
              <a:rPr lang="en-GB" dirty="0"/>
              <a:t>Also for old people the website might be confusing because of the amount of information on </a:t>
            </a:r>
            <a:r>
              <a:rPr lang="en-GB" dirty="0" smtClean="0"/>
              <a:t>the </a:t>
            </a:r>
            <a:r>
              <a:rPr lang="en-GB" dirty="0"/>
              <a:t>page </a:t>
            </a:r>
            <a:r>
              <a:rPr lang="en-GB" dirty="0" smtClean="0"/>
              <a:t>at once.</a:t>
            </a:r>
          </a:p>
          <a:p>
            <a:r>
              <a:rPr lang="en-GB" dirty="0" smtClean="0"/>
              <a:t>The performance </a:t>
            </a:r>
            <a:r>
              <a:rPr lang="en-GB" dirty="0"/>
              <a:t>of </a:t>
            </a:r>
            <a:r>
              <a:rPr lang="en-GB" dirty="0" smtClean="0"/>
              <a:t>HMVs </a:t>
            </a:r>
            <a:r>
              <a:rPr lang="en-GB" dirty="0"/>
              <a:t>website is very good because </a:t>
            </a:r>
            <a:r>
              <a:rPr lang="en-GB" dirty="0" smtClean="0"/>
              <a:t>it </a:t>
            </a:r>
            <a:r>
              <a:rPr lang="en-GB" dirty="0"/>
              <a:t>runs nicely without any </a:t>
            </a:r>
            <a:r>
              <a:rPr lang="en-GB" dirty="0" smtClean="0"/>
              <a:t>slowdown or crashing.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008" y="130969"/>
            <a:ext cx="2071491" cy="11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2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1" y="173421"/>
            <a:ext cx="10515600" cy="1325563"/>
          </a:xfrm>
        </p:spPr>
        <p:txBody>
          <a:bodyPr/>
          <a:lstStyle/>
          <a:p>
            <a:r>
              <a:rPr lang="en-GB" dirty="0"/>
              <a:t>Strengths and weaknesses of HMV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60372"/>
              </p:ext>
            </p:extLst>
          </p:nvPr>
        </p:nvGraphicFramePr>
        <p:xfrm>
          <a:off x="533400" y="1409701"/>
          <a:ext cx="11430000" cy="535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4205263174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855278170"/>
                    </a:ext>
                  </a:extLst>
                </a:gridCol>
              </a:tblGrid>
              <a:tr h="1042951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Strengths of HMV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Weaknesses</a:t>
                      </a:r>
                      <a:r>
                        <a:rPr lang="en-GB" sz="3600" baseline="0" dirty="0" smtClean="0"/>
                        <a:t> of HMV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44408"/>
                  </a:ext>
                </a:extLst>
              </a:tr>
              <a:tr h="1042951">
                <a:tc>
                  <a:txBody>
                    <a:bodyPr/>
                    <a:lstStyle/>
                    <a:p>
                      <a:r>
                        <a:rPr lang="en-GB" dirty="0" smtClean="0"/>
                        <a:t>One strength of the HMV website is you can download music off the website without having to buy a CDs.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One weakness of the HMV website is it does not lay out films and music and games new release very</a:t>
                      </a:r>
                      <a:r>
                        <a:rPr lang="en-GB" baseline="0" dirty="0" smtClean="0"/>
                        <a:t> well.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48531"/>
                  </a:ext>
                </a:extLst>
              </a:tr>
              <a:tr h="1042951">
                <a:tc>
                  <a:txBody>
                    <a:bodyPr/>
                    <a:lstStyle/>
                    <a:p>
                      <a:r>
                        <a:rPr lang="en-GB" dirty="0" smtClean="0"/>
                        <a:t>Second strength of HMV website is the loyalty rewards which is when you save up your points from buy lots of items you</a:t>
                      </a:r>
                      <a:r>
                        <a:rPr lang="en-GB" baseline="0" dirty="0" smtClean="0"/>
                        <a:t> can spend them on rewards.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Second weakness of the HMV website is that the help icon is at the bottom of the page not at the</a:t>
                      </a:r>
                      <a:r>
                        <a:rPr lang="en-GB" baseline="0" dirty="0" smtClean="0"/>
                        <a:t> top.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96209"/>
                  </a:ext>
                </a:extLst>
              </a:tr>
              <a:tr h="1187594">
                <a:tc>
                  <a:txBody>
                    <a:bodyPr/>
                    <a:lstStyle/>
                    <a:p>
                      <a:r>
                        <a:rPr lang="en-GB" dirty="0" smtClean="0"/>
                        <a:t>Third strength of HMV</a:t>
                      </a:r>
                      <a:r>
                        <a:rPr lang="en-GB" baseline="0" dirty="0" smtClean="0"/>
                        <a:t> is that you can buy multiple format of items such as Blu-rays which could be 4k Blu-ray if you upgrade, steel book Blu-ray and a longer version of a film.           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Third weakness is that HMVs</a:t>
                      </a:r>
                      <a:r>
                        <a:rPr lang="en-GB" baseline="0" dirty="0" smtClean="0"/>
                        <a:t> website is not the must viewed website so if you search for a items it sells HMV will not be the first website to show.</a:t>
                      </a:r>
                      <a:r>
                        <a:rPr lang="en-GB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36619"/>
                  </a:ext>
                </a:extLst>
              </a:tr>
              <a:tr h="1042951">
                <a:tc>
                  <a:txBody>
                    <a:bodyPr/>
                    <a:lstStyle/>
                    <a:p>
                      <a:r>
                        <a:rPr lang="en-GB" dirty="0" smtClean="0"/>
                        <a:t>Fourth strength is that you can look at the latest articles of movies or music</a:t>
                      </a:r>
                      <a:r>
                        <a:rPr lang="en-GB" baseline="0" dirty="0" smtClean="0"/>
                        <a:t> on the site.   </a:t>
                      </a:r>
                      <a:r>
                        <a:rPr lang="en-GB" dirty="0" smtClean="0"/>
                        <a:t>     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Fourth weakness is that you can not</a:t>
                      </a:r>
                      <a:r>
                        <a:rPr lang="en-GB" baseline="0" dirty="0" smtClean="0"/>
                        <a:t> list the items you want so you would have to search for all the items for a </a:t>
                      </a:r>
                      <a:r>
                        <a:rPr lang="en-GB" baseline="0" smtClean="0"/>
                        <a:t>second time. 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4292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01" y="173421"/>
            <a:ext cx="2076450" cy="11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0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785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Websites one - HMV</vt:lpstr>
      <vt:lpstr>Use and Purpose</vt:lpstr>
      <vt:lpstr> HMVs website homepage </vt:lpstr>
      <vt:lpstr>Target Audience</vt:lpstr>
      <vt:lpstr>Features of the website </vt:lpstr>
      <vt:lpstr>The links in film and TV</vt:lpstr>
      <vt:lpstr>Review the features on HMV</vt:lpstr>
      <vt:lpstr>Strengths and weaknesses of HMV </vt:lpstr>
    </vt:vector>
  </TitlesOfParts>
  <Company>Sussex Downs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Arran Hopkins</dc:creator>
  <cp:lastModifiedBy>Arran Hopkins</cp:lastModifiedBy>
  <cp:revision>56</cp:revision>
  <cp:lastPrinted>2016-10-20T08:02:36Z</cp:lastPrinted>
  <dcterms:created xsi:type="dcterms:W3CDTF">2016-10-11T12:13:23Z</dcterms:created>
  <dcterms:modified xsi:type="dcterms:W3CDTF">2016-11-17T09:10:37Z</dcterms:modified>
</cp:coreProperties>
</file>