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13" autoAdjust="0"/>
  </p:normalViewPr>
  <p:slideViewPr>
    <p:cSldViewPr>
      <p:cViewPr varScale="1">
        <p:scale>
          <a:sx n="101" d="100"/>
          <a:sy n="101" d="100"/>
        </p:scale>
        <p:origin x="-19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28161-F6DC-4BF0-9651-C7D0BF945CE9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05D96-F64D-4FB7-9799-A288C9199E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30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D160A-8853-44E8-8AAB-8640A6049A3F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1680B-9AF1-4788-AEB4-2AB2A7C5C8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95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QMainWindow</a:t>
            </a:r>
            <a:r>
              <a:rPr lang="fr-FR" dirty="0" smtClean="0"/>
              <a:t> : </a:t>
            </a:r>
            <a:r>
              <a:rPr lang="fr-FR" dirty="0" err="1" smtClean="0"/>
              <a:t>QCheckBox</a:t>
            </a:r>
            <a:r>
              <a:rPr lang="fr-FR" dirty="0" smtClean="0"/>
              <a:t>, </a:t>
            </a:r>
            <a:r>
              <a:rPr lang="fr-FR" dirty="0" err="1" smtClean="0"/>
              <a:t>QInputDialog</a:t>
            </a:r>
            <a:endParaRPr lang="fr-FR" dirty="0" smtClean="0"/>
          </a:p>
          <a:p>
            <a:r>
              <a:rPr lang="fr-FR" dirty="0" err="1" smtClean="0"/>
              <a:t>QDialog</a:t>
            </a:r>
            <a:r>
              <a:rPr lang="fr-FR" dirty="0" smtClean="0"/>
              <a:t> pour le chemin des fichiers</a:t>
            </a:r>
          </a:p>
          <a:p>
            <a:r>
              <a:rPr lang="fr-FR" baseline="0" dirty="0" smtClean="0"/>
              <a:t>Chemin : </a:t>
            </a:r>
            <a:r>
              <a:rPr lang="fr-FR" baseline="0" dirty="0" err="1" smtClean="0"/>
              <a:t>QDir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QFile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QFileInfo</a:t>
            </a:r>
            <a:endParaRPr lang="fr-FR" baseline="0" dirty="0" smtClean="0"/>
          </a:p>
          <a:p>
            <a:r>
              <a:rPr lang="fr-FR" baseline="0" dirty="0" smtClean="0"/>
              <a:t>XML : </a:t>
            </a:r>
            <a:r>
              <a:rPr lang="fr-FR" baseline="0" dirty="0" err="1" smtClean="0"/>
              <a:t>QDomDocument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QDomElement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QDomNode</a:t>
            </a:r>
            <a:endParaRPr lang="fr-FR" baseline="0" dirty="0" smtClean="0"/>
          </a:p>
          <a:p>
            <a:r>
              <a:rPr lang="fr-FR" baseline="0" dirty="0" smtClean="0"/>
              <a:t>Log : </a:t>
            </a:r>
            <a:r>
              <a:rPr lang="fr-FR" baseline="0" dirty="0" err="1" smtClean="0"/>
              <a:t>QDebug</a:t>
            </a:r>
            <a:endParaRPr lang="fr-FR" baseline="0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1680B-9AF1-4788-AEB4-2AB2A7C5C82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19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03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89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32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24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3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9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34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61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83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8AAE-DCE7-4845-9133-21E0D532F08D}" type="datetimeFigureOut">
              <a:rPr lang="fr-FR" smtClean="0"/>
              <a:t>21/11/2018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FB04-4585-4BB2-BBC0-33236DCA2A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60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1560" y="1612771"/>
            <a:ext cx="7776864" cy="32563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83568" y="1756787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05084" y="2782190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Texte :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05084" y="3309169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Texte remplaçant :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05084" y="3830901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677700" y="3840166"/>
            <a:ext cx="174217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835696" y="38449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ADEXP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2901836" y="3309169"/>
            <a:ext cx="51985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55576" y="2287811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1331640" y="228781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Supprimer le texte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2901836" y="2792679"/>
            <a:ext cx="51985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644008" y="2287811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220072" y="228781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Remplacer le texte</a:t>
            </a:r>
            <a:endParaRPr lang="fr-FR" dirty="0"/>
          </a:p>
        </p:txBody>
      </p:sp>
      <p:sp>
        <p:nvSpPr>
          <p:cNvPr id="23" name="Rectangle 22"/>
          <p:cNvSpPr/>
          <p:nvPr/>
        </p:nvSpPr>
        <p:spPr>
          <a:xfrm>
            <a:off x="7004978" y="1735788"/>
            <a:ext cx="109541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1738442" y="1748322"/>
            <a:ext cx="5785886" cy="37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User/Documents/…</a:t>
            </a:r>
            <a:endParaRPr lang="fr-FR" dirty="0"/>
          </a:p>
        </p:txBody>
      </p:sp>
      <p:cxnSp>
        <p:nvCxnSpPr>
          <p:cNvPr id="25" name="Connecteur droit 24"/>
          <p:cNvCxnSpPr/>
          <p:nvPr/>
        </p:nvCxnSpPr>
        <p:spPr>
          <a:xfrm>
            <a:off x="4644008" y="2287811"/>
            <a:ext cx="36004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>
            <a:off x="4644008" y="2287811"/>
            <a:ext cx="332420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755576" y="4365105"/>
            <a:ext cx="311032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Lancer la conversion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4139952" y="4365105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 fichiers traités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7020272" y="173903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Explorer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4538610" y="3830901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52" name="Rectangle à coins arrondis 51"/>
          <p:cNvSpPr/>
          <p:nvPr/>
        </p:nvSpPr>
        <p:spPr>
          <a:xfrm>
            <a:off x="5511226" y="3840166"/>
            <a:ext cx="174217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669222" y="384499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ERATO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821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628800"/>
            <a:ext cx="7776864" cy="3356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3568" y="177281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5084" y="2798218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Texte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05084" y="3325197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Texte remplaçant :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901836" y="3325197"/>
            <a:ext cx="5198556" cy="360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2303839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331640" y="230383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Supprimer le texte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901836" y="2808707"/>
            <a:ext cx="51985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44008" y="2303839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220072" y="230383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Remplacer le texte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812360" y="1764350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848364" y="1796121"/>
            <a:ext cx="288032" cy="29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738442" y="1764350"/>
            <a:ext cx="5785886" cy="37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User/Documents/…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755576" y="2315600"/>
            <a:ext cx="36004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755576" y="2315600"/>
            <a:ext cx="332420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763856" y="4437112"/>
            <a:ext cx="311032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Lancer la conversion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148232" y="443711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 fichiers traités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59990" y="3933056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1732606" y="3942321"/>
            <a:ext cx="174217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1890602" y="394714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ADEXP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4593516" y="3933056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5566132" y="3942321"/>
            <a:ext cx="174217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5724128" y="3947147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ERATO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96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72610"/>
            <a:ext cx="7776864" cy="33283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3568" y="3166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5084" y="1342029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Texte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05084" y="1869008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Texte remplaçant :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901836" y="1869008"/>
            <a:ext cx="51985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847650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331640" y="84765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Supprimer le texte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901836" y="1352518"/>
            <a:ext cx="51985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44008" y="847650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220072" y="84765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Remplacer le texte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755576" y="2924944"/>
            <a:ext cx="311032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Lancer la conversion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139952" y="2924944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X fichiers traités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812360" y="308161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848364" y="339932"/>
            <a:ext cx="288032" cy="29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738442" y="308161"/>
            <a:ext cx="5785886" cy="37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User/Documents/…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4644008" y="847650"/>
            <a:ext cx="36004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4644008" y="847650"/>
            <a:ext cx="332420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663720" y="2395565"/>
            <a:ext cx="1742172" cy="1885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1749708" y="2804092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CAUTRA</a:t>
            </a:r>
          </a:p>
          <a:p>
            <a:r>
              <a:rPr lang="fr-FR" dirty="0" smtClean="0"/>
              <a:t>MAESTRO</a:t>
            </a:r>
          </a:p>
          <a:p>
            <a:r>
              <a:rPr lang="fr-FR" dirty="0" smtClean="0"/>
              <a:t>OLDI</a:t>
            </a:r>
          </a:p>
          <a:p>
            <a:r>
              <a:rPr lang="fr-FR" dirty="0" smtClean="0"/>
              <a:t>RFSTA</a:t>
            </a:r>
          </a:p>
          <a:p>
            <a:r>
              <a:rPr lang="fr-FR" dirty="0" smtClean="0"/>
              <a:t>STR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05084" y="2397505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27" name="Rectangle à coins arrondis 26"/>
          <p:cNvSpPr/>
          <p:nvPr/>
        </p:nvSpPr>
        <p:spPr>
          <a:xfrm>
            <a:off x="1677700" y="2406770"/>
            <a:ext cx="174217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835696" y="24115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ADEXP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4538610" y="2397505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5511226" y="2406770"/>
            <a:ext cx="174217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669222" y="24115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ERATO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54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72611"/>
            <a:ext cx="7776864" cy="2880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3568" y="31662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: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05084" y="1342029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Texte :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05084" y="1869008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Texte remplaçant 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05084" y="2390740"/>
            <a:ext cx="20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de message :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901836" y="2390740"/>
            <a:ext cx="1742172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059832" y="239556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ADEXP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901836" y="1869008"/>
            <a:ext cx="51985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847650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331640" y="84765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Supprimer le texte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901836" y="1352518"/>
            <a:ext cx="5198556" cy="360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44008" y="847650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220072" y="84765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Remplacer le texte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7812360" y="308161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 droite 17"/>
          <p:cNvSpPr/>
          <p:nvPr/>
        </p:nvSpPr>
        <p:spPr>
          <a:xfrm>
            <a:off x="7848364" y="339932"/>
            <a:ext cx="288032" cy="296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738442" y="308161"/>
            <a:ext cx="5785886" cy="377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User/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4644008" y="847650"/>
            <a:ext cx="360040" cy="360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4644008" y="847650"/>
            <a:ext cx="332420" cy="369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67089" y="1988840"/>
            <a:ext cx="5065806" cy="409310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2123728" y="2580232"/>
            <a:ext cx="4752528" cy="30090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2123728" y="213285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User/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480212" y="2091568"/>
            <a:ext cx="360040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haut 26"/>
          <p:cNvSpPr/>
          <p:nvPr/>
        </p:nvSpPr>
        <p:spPr>
          <a:xfrm>
            <a:off x="6516216" y="2132856"/>
            <a:ext cx="288032" cy="2759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2123728" y="2580232"/>
            <a:ext cx="4716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Documents/</a:t>
            </a:r>
          </a:p>
          <a:p>
            <a:r>
              <a:rPr lang="fr-FR" dirty="0" smtClean="0"/>
              <a:t>Images/</a:t>
            </a:r>
          </a:p>
          <a:p>
            <a:r>
              <a:rPr lang="fr-FR" dirty="0" smtClean="0"/>
              <a:t>Musiques/</a:t>
            </a:r>
          </a:p>
          <a:p>
            <a:r>
              <a:rPr lang="fr-FR" dirty="0" err="1" smtClean="0"/>
              <a:t>Videos</a:t>
            </a:r>
            <a:r>
              <a:rPr lang="fr-FR" dirty="0" smtClean="0"/>
              <a:t>/</a:t>
            </a:r>
          </a:p>
          <a:p>
            <a:r>
              <a:rPr lang="fr-FR" dirty="0" smtClean="0"/>
              <a:t>MonXml.xml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3635896" y="5699922"/>
            <a:ext cx="1728192" cy="2766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8393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148</Words>
  <Application>Microsoft Office PowerPoint</Application>
  <PresentationFormat>Affichage à l'écran (4:3)</PresentationFormat>
  <Paragraphs>63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Thales Services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Delahaye</dc:creator>
  <cp:lastModifiedBy>Alexandre Delahaye</cp:lastModifiedBy>
  <cp:revision>17</cp:revision>
  <dcterms:created xsi:type="dcterms:W3CDTF">2018-11-21T10:34:48Z</dcterms:created>
  <dcterms:modified xsi:type="dcterms:W3CDTF">2018-11-21T14:24:23Z</dcterms:modified>
</cp:coreProperties>
</file>