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78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08.06.2014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80%-20% Regel</a:t>
            </a:r>
            <a:endParaRPr lang="de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Minimaler Aufwand: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CH" dirty="0" err="1" smtClean="0"/>
              <a:t>Algortithmus</a:t>
            </a:r>
            <a:r>
              <a:rPr lang="de-CH" dirty="0" smtClean="0"/>
              <a:t>: </a:t>
            </a:r>
            <a:r>
              <a:rPr lang="de-CH" dirty="0" err="1" smtClean="0"/>
              <a:t>SchwambiClassifier</a:t>
            </a:r>
            <a:endParaRPr lang="de-CH" dirty="0" smtClean="0"/>
          </a:p>
          <a:p>
            <a:pPr>
              <a:buNone/>
            </a:pPr>
            <a:r>
              <a:rPr lang="de-CH" dirty="0" smtClean="0"/>
              <a:t>Random K </a:t>
            </a:r>
            <a:r>
              <a:rPr lang="de-CH" dirty="0" err="1" smtClean="0"/>
              <a:t>Means</a:t>
            </a:r>
            <a:endParaRPr lang="de-CH" dirty="0" smtClean="0"/>
          </a:p>
          <a:p>
            <a:pPr>
              <a:buNone/>
            </a:pPr>
            <a:endParaRPr lang="de-CH" dirty="0" smtClean="0"/>
          </a:p>
          <a:p>
            <a:pPr>
              <a:buNone/>
            </a:pPr>
            <a:r>
              <a:rPr lang="de-CH" dirty="0" smtClean="0"/>
              <a:t>Ergebnis:</a:t>
            </a:r>
          </a:p>
          <a:p>
            <a:r>
              <a:rPr lang="de-CH" dirty="0" err="1" smtClean="0"/>
              <a:t>Durschn</a:t>
            </a:r>
            <a:r>
              <a:rPr lang="de-CH" dirty="0" smtClean="0"/>
              <a:t>: 70.9%</a:t>
            </a:r>
          </a:p>
          <a:p>
            <a:r>
              <a:rPr lang="de-CH" dirty="0" smtClean="0"/>
              <a:t>Min: 56.8%</a:t>
            </a:r>
          </a:p>
          <a:p>
            <a:r>
              <a:rPr lang="de-CH" dirty="0" smtClean="0"/>
              <a:t>Max: 80.4%</a:t>
            </a:r>
            <a:endParaRPr lang="de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Parameter Optimierung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Parameter Optimierung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Mehr K-</a:t>
            </a:r>
            <a:r>
              <a:rPr lang="de-CH" dirty="0" err="1" smtClean="0"/>
              <a:t>Means</a:t>
            </a:r>
            <a:r>
              <a:rPr lang="de-CH" dirty="0" smtClean="0"/>
              <a:t> Iterationen</a:t>
            </a:r>
            <a:endParaRPr lang="de-CH" dirty="0" smtClean="0">
              <a:sym typeface="Wingdings" pitchFamily="2" charset="2"/>
            </a:endParaRPr>
          </a:p>
          <a:p>
            <a:r>
              <a:rPr lang="de-CH" dirty="0" smtClean="0">
                <a:sym typeface="Wingdings" pitchFamily="2" charset="2"/>
              </a:rPr>
              <a:t>Ergebnis: Unverändert.</a:t>
            </a:r>
            <a:endParaRPr lang="de-C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Detailanalyse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Wenn wir schon dabei sind…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Wie viel mehr bringt mehr?</a:t>
            </a:r>
            <a:endParaRPr lang="de-C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Heisst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Classifier</a:t>
            </a:r>
            <a:r>
              <a:rPr lang="de-CH" dirty="0" smtClean="0"/>
              <a:t> ist zu simpel</a:t>
            </a:r>
          </a:p>
          <a:p>
            <a:r>
              <a:rPr lang="de-CH" dirty="0" smtClean="0"/>
              <a:t>Random K lustig, aber nutzlos</a:t>
            </a:r>
          </a:p>
          <a:p>
            <a:r>
              <a:rPr lang="de-CH" dirty="0" smtClean="0"/>
              <a:t>Speicherung eines Resultates, falls </a:t>
            </a:r>
            <a:r>
              <a:rPr lang="de-CH" dirty="0" err="1" smtClean="0"/>
              <a:t>Kmeans</a:t>
            </a:r>
            <a:r>
              <a:rPr lang="de-CH" dirty="0" smtClean="0"/>
              <a:t> immer </a:t>
            </a:r>
            <a:r>
              <a:rPr lang="de-CH" smtClean="0"/>
              <a:t>wieder verschlechtert.</a:t>
            </a:r>
            <a:endParaRPr lang="de-C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Neuer </a:t>
            </a:r>
            <a:r>
              <a:rPr lang="de-CH" dirty="0" err="1" smtClean="0"/>
              <a:t>Classifier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Bildschirmpräsentation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Folie 1</vt:lpstr>
      <vt:lpstr>Inhalt</vt:lpstr>
      <vt:lpstr>Minimaler Aufwand:</vt:lpstr>
      <vt:lpstr>Parameter Optimierung</vt:lpstr>
      <vt:lpstr>Parameter Optimierung</vt:lpstr>
      <vt:lpstr>Detailanalyse</vt:lpstr>
      <vt:lpstr>Wenn wir schon dabei sind…</vt:lpstr>
      <vt:lpstr>Heisst</vt:lpstr>
      <vt:lpstr>Neuer Classifier</vt:lpstr>
      <vt:lpstr>Fazit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Jon</dc:creator>
  <cp:lastModifiedBy>Jon</cp:lastModifiedBy>
  <cp:revision>16</cp:revision>
  <dcterms:created xsi:type="dcterms:W3CDTF">2014-06-08T09:37:43Z</dcterms:created>
  <dcterms:modified xsi:type="dcterms:W3CDTF">2014-06-08T13:00:35Z</dcterms:modified>
</cp:coreProperties>
</file>