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svg"/><Relationship Id="rId1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84E6C-9561-471B-9415-6B8F6BC0FD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D1D7EE-9A59-40D3-B23A-D6AFE0AA3EB8}">
      <dgm:prSet/>
      <dgm:spPr/>
      <dgm:t>
        <a:bodyPr/>
        <a:lstStyle/>
        <a:p>
          <a:r>
            <a:rPr lang="de-DE"/>
            <a:t>Frontend: React + TypeScript</a:t>
          </a:r>
          <a:endParaRPr lang="en-US"/>
        </a:p>
      </dgm:t>
    </dgm:pt>
    <dgm:pt modelId="{314FC0E4-2EE7-4136-B177-F1D563CD1653}" type="parTrans" cxnId="{DF341F8D-C955-4EFB-964B-27766B6DE0AA}">
      <dgm:prSet/>
      <dgm:spPr/>
      <dgm:t>
        <a:bodyPr/>
        <a:lstStyle/>
        <a:p>
          <a:endParaRPr lang="en-US"/>
        </a:p>
      </dgm:t>
    </dgm:pt>
    <dgm:pt modelId="{E9C742DC-7D74-46DF-8600-BF1491FB18D1}" type="sibTrans" cxnId="{DF341F8D-C955-4EFB-964B-27766B6DE0AA}">
      <dgm:prSet/>
      <dgm:spPr/>
      <dgm:t>
        <a:bodyPr/>
        <a:lstStyle/>
        <a:p>
          <a:endParaRPr lang="en-US"/>
        </a:p>
      </dgm:t>
    </dgm:pt>
    <dgm:pt modelId="{D37EC24E-58D5-41FA-8809-D109C472BC59}">
      <dgm:prSet/>
      <dgm:spPr/>
      <dgm:t>
        <a:bodyPr/>
        <a:lstStyle/>
        <a:p>
          <a:r>
            <a:rPr lang="de-DE"/>
            <a:t>Backend: JSON-Server / Node.js</a:t>
          </a:r>
          <a:endParaRPr lang="en-US"/>
        </a:p>
      </dgm:t>
    </dgm:pt>
    <dgm:pt modelId="{AEE1F3E0-A3F1-485A-A044-900E23596648}" type="parTrans" cxnId="{795B628D-1C06-4783-8D52-01D342D73C94}">
      <dgm:prSet/>
      <dgm:spPr/>
      <dgm:t>
        <a:bodyPr/>
        <a:lstStyle/>
        <a:p>
          <a:endParaRPr lang="en-US"/>
        </a:p>
      </dgm:t>
    </dgm:pt>
    <dgm:pt modelId="{9FEEFAC7-16EC-425F-8E57-DEA18CA70BF2}" type="sibTrans" cxnId="{795B628D-1C06-4783-8D52-01D342D73C94}">
      <dgm:prSet/>
      <dgm:spPr/>
      <dgm:t>
        <a:bodyPr/>
        <a:lstStyle/>
        <a:p>
          <a:endParaRPr lang="en-US"/>
        </a:p>
      </dgm:t>
    </dgm:pt>
    <dgm:pt modelId="{66EE1A59-1062-4F6E-A607-6414FDF0BACB}">
      <dgm:prSet/>
      <dgm:spPr/>
      <dgm:t>
        <a:bodyPr/>
        <a:lstStyle/>
        <a:p>
          <a:r>
            <a:rPr lang="de-DE"/>
            <a:t>Tweets lokal gespeichert </a:t>
          </a:r>
          <a:endParaRPr lang="en-US"/>
        </a:p>
      </dgm:t>
    </dgm:pt>
    <dgm:pt modelId="{E6C364D0-D1CC-4C01-B09C-7A05399434B5}" type="parTrans" cxnId="{C2D55412-FBB3-43A6-B987-5EF4EF428974}">
      <dgm:prSet/>
      <dgm:spPr/>
      <dgm:t>
        <a:bodyPr/>
        <a:lstStyle/>
        <a:p>
          <a:endParaRPr lang="en-US"/>
        </a:p>
      </dgm:t>
    </dgm:pt>
    <dgm:pt modelId="{E7D28648-982C-4574-81A2-6A3CD43DF8EC}" type="sibTrans" cxnId="{C2D55412-FBB3-43A6-B987-5EF4EF428974}">
      <dgm:prSet/>
      <dgm:spPr/>
      <dgm:t>
        <a:bodyPr/>
        <a:lstStyle/>
        <a:p>
          <a:endParaRPr lang="en-US"/>
        </a:p>
      </dgm:t>
    </dgm:pt>
    <dgm:pt modelId="{9DD29F7F-F833-4489-B56D-C1E508F036AA}" type="pres">
      <dgm:prSet presAssocID="{A2084E6C-9561-471B-9415-6B8F6BC0FD13}" presName="root" presStyleCnt="0">
        <dgm:presLayoutVars>
          <dgm:dir/>
          <dgm:resizeHandles val="exact"/>
        </dgm:presLayoutVars>
      </dgm:prSet>
      <dgm:spPr/>
    </dgm:pt>
    <dgm:pt modelId="{869A7F66-C4C3-4E4E-8DC9-20195DEADA4E}" type="pres">
      <dgm:prSet presAssocID="{2BD1D7EE-9A59-40D3-B23A-D6AFE0AA3EB8}" presName="compNode" presStyleCnt="0"/>
      <dgm:spPr/>
    </dgm:pt>
    <dgm:pt modelId="{C498B287-CA93-4919-B292-44ED789D910D}" type="pres">
      <dgm:prSet presAssocID="{2BD1D7EE-9A59-40D3-B23A-D6AFE0AA3EB8}" presName="bgRect" presStyleLbl="bgShp" presStyleIdx="0" presStyleCnt="3"/>
      <dgm:spPr/>
    </dgm:pt>
    <dgm:pt modelId="{1C93109A-D1DB-415F-AAFC-8AFFD5215825}" type="pres">
      <dgm:prSet presAssocID="{2BD1D7EE-9A59-40D3-B23A-D6AFE0AA3E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C80719D-32AF-47B2-927D-4975D042DBCD}" type="pres">
      <dgm:prSet presAssocID="{2BD1D7EE-9A59-40D3-B23A-D6AFE0AA3EB8}" presName="spaceRect" presStyleCnt="0"/>
      <dgm:spPr/>
    </dgm:pt>
    <dgm:pt modelId="{51C2D916-63E1-481E-8662-66A585C2F24A}" type="pres">
      <dgm:prSet presAssocID="{2BD1D7EE-9A59-40D3-B23A-D6AFE0AA3EB8}" presName="parTx" presStyleLbl="revTx" presStyleIdx="0" presStyleCnt="3">
        <dgm:presLayoutVars>
          <dgm:chMax val="0"/>
          <dgm:chPref val="0"/>
        </dgm:presLayoutVars>
      </dgm:prSet>
      <dgm:spPr/>
    </dgm:pt>
    <dgm:pt modelId="{C963210E-552E-42BF-A14C-B1025E711111}" type="pres">
      <dgm:prSet presAssocID="{E9C742DC-7D74-46DF-8600-BF1491FB18D1}" presName="sibTrans" presStyleCnt="0"/>
      <dgm:spPr/>
    </dgm:pt>
    <dgm:pt modelId="{D173DE21-06A4-4B7E-AB48-B0D97C43BCAA}" type="pres">
      <dgm:prSet presAssocID="{D37EC24E-58D5-41FA-8809-D109C472BC59}" presName="compNode" presStyleCnt="0"/>
      <dgm:spPr/>
    </dgm:pt>
    <dgm:pt modelId="{B7162C25-82D1-4298-8F54-C514F60DEAD7}" type="pres">
      <dgm:prSet presAssocID="{D37EC24E-58D5-41FA-8809-D109C472BC59}" presName="bgRect" presStyleLbl="bgShp" presStyleIdx="1" presStyleCnt="3"/>
      <dgm:spPr/>
    </dgm:pt>
    <dgm:pt modelId="{02C3E5E6-B2EE-4ED7-8A5E-3D0D2402A3B6}" type="pres">
      <dgm:prSet presAssocID="{D37EC24E-58D5-41FA-8809-D109C472BC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86C2A76-4E4E-4FE7-AC8A-B0480BE4F073}" type="pres">
      <dgm:prSet presAssocID="{D37EC24E-58D5-41FA-8809-D109C472BC59}" presName="spaceRect" presStyleCnt="0"/>
      <dgm:spPr/>
    </dgm:pt>
    <dgm:pt modelId="{B40CFE12-AFE4-4E12-A0B2-A79A22FFB44E}" type="pres">
      <dgm:prSet presAssocID="{D37EC24E-58D5-41FA-8809-D109C472BC59}" presName="parTx" presStyleLbl="revTx" presStyleIdx="1" presStyleCnt="3">
        <dgm:presLayoutVars>
          <dgm:chMax val="0"/>
          <dgm:chPref val="0"/>
        </dgm:presLayoutVars>
      </dgm:prSet>
      <dgm:spPr/>
    </dgm:pt>
    <dgm:pt modelId="{965C72DC-0459-431D-89DD-D65A1279164E}" type="pres">
      <dgm:prSet presAssocID="{9FEEFAC7-16EC-425F-8E57-DEA18CA70BF2}" presName="sibTrans" presStyleCnt="0"/>
      <dgm:spPr/>
    </dgm:pt>
    <dgm:pt modelId="{F8B1BD17-09A6-4283-9DFC-236DBB5C39BC}" type="pres">
      <dgm:prSet presAssocID="{66EE1A59-1062-4F6E-A607-6414FDF0BACB}" presName="compNode" presStyleCnt="0"/>
      <dgm:spPr/>
    </dgm:pt>
    <dgm:pt modelId="{B20883ED-B744-4A2D-9533-6C081E104C77}" type="pres">
      <dgm:prSet presAssocID="{66EE1A59-1062-4F6E-A607-6414FDF0BACB}" presName="bgRect" presStyleLbl="bgShp" presStyleIdx="2" presStyleCnt="3"/>
      <dgm:spPr/>
    </dgm:pt>
    <dgm:pt modelId="{67A0C2C7-10DF-42CF-A007-341BF17D7B18}" type="pres">
      <dgm:prSet presAssocID="{66EE1A59-1062-4F6E-A607-6414FDF0BA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3E58BED1-C0F6-4F62-9F74-626C2DEA5112}" type="pres">
      <dgm:prSet presAssocID="{66EE1A59-1062-4F6E-A607-6414FDF0BACB}" presName="spaceRect" presStyleCnt="0"/>
      <dgm:spPr/>
    </dgm:pt>
    <dgm:pt modelId="{692B726C-B9DC-487F-92BD-C5743F775FE3}" type="pres">
      <dgm:prSet presAssocID="{66EE1A59-1062-4F6E-A607-6414FDF0BA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D55412-FBB3-43A6-B987-5EF4EF428974}" srcId="{A2084E6C-9561-471B-9415-6B8F6BC0FD13}" destId="{66EE1A59-1062-4F6E-A607-6414FDF0BACB}" srcOrd="2" destOrd="0" parTransId="{E6C364D0-D1CC-4C01-B09C-7A05399434B5}" sibTransId="{E7D28648-982C-4574-81A2-6A3CD43DF8EC}"/>
    <dgm:cxn modelId="{7850B422-93C7-4B3A-9BD0-41551D2566AF}" type="presOf" srcId="{A2084E6C-9561-471B-9415-6B8F6BC0FD13}" destId="{9DD29F7F-F833-4489-B56D-C1E508F036AA}" srcOrd="0" destOrd="0" presId="urn:microsoft.com/office/officeart/2018/2/layout/IconVerticalSolidList"/>
    <dgm:cxn modelId="{41A2A35A-BE3C-4172-BA7D-B91107D84AC4}" type="presOf" srcId="{D37EC24E-58D5-41FA-8809-D109C472BC59}" destId="{B40CFE12-AFE4-4E12-A0B2-A79A22FFB44E}" srcOrd="0" destOrd="0" presId="urn:microsoft.com/office/officeart/2018/2/layout/IconVerticalSolidList"/>
    <dgm:cxn modelId="{DF341F8D-C955-4EFB-964B-27766B6DE0AA}" srcId="{A2084E6C-9561-471B-9415-6B8F6BC0FD13}" destId="{2BD1D7EE-9A59-40D3-B23A-D6AFE0AA3EB8}" srcOrd="0" destOrd="0" parTransId="{314FC0E4-2EE7-4136-B177-F1D563CD1653}" sibTransId="{E9C742DC-7D74-46DF-8600-BF1491FB18D1}"/>
    <dgm:cxn modelId="{795B628D-1C06-4783-8D52-01D342D73C94}" srcId="{A2084E6C-9561-471B-9415-6B8F6BC0FD13}" destId="{D37EC24E-58D5-41FA-8809-D109C472BC59}" srcOrd="1" destOrd="0" parTransId="{AEE1F3E0-A3F1-485A-A044-900E23596648}" sibTransId="{9FEEFAC7-16EC-425F-8E57-DEA18CA70BF2}"/>
    <dgm:cxn modelId="{105EEED6-BE32-454A-BD19-1AE510804480}" type="presOf" srcId="{2BD1D7EE-9A59-40D3-B23A-D6AFE0AA3EB8}" destId="{51C2D916-63E1-481E-8662-66A585C2F24A}" srcOrd="0" destOrd="0" presId="urn:microsoft.com/office/officeart/2018/2/layout/IconVerticalSolidList"/>
    <dgm:cxn modelId="{324317EF-BFD8-445E-A65C-6C1309381BB1}" type="presOf" srcId="{66EE1A59-1062-4F6E-A607-6414FDF0BACB}" destId="{692B726C-B9DC-487F-92BD-C5743F775FE3}" srcOrd="0" destOrd="0" presId="urn:microsoft.com/office/officeart/2018/2/layout/IconVerticalSolidList"/>
    <dgm:cxn modelId="{F7EBD8EE-AD7F-46B0-B79E-B09269D46E6C}" type="presParOf" srcId="{9DD29F7F-F833-4489-B56D-C1E508F036AA}" destId="{869A7F66-C4C3-4E4E-8DC9-20195DEADA4E}" srcOrd="0" destOrd="0" presId="urn:microsoft.com/office/officeart/2018/2/layout/IconVerticalSolidList"/>
    <dgm:cxn modelId="{A2048294-E7B1-4952-8758-E23E1DD18FEB}" type="presParOf" srcId="{869A7F66-C4C3-4E4E-8DC9-20195DEADA4E}" destId="{C498B287-CA93-4919-B292-44ED789D910D}" srcOrd="0" destOrd="0" presId="urn:microsoft.com/office/officeart/2018/2/layout/IconVerticalSolidList"/>
    <dgm:cxn modelId="{3345480F-749D-4D16-90CD-7AFB9A7CBDA9}" type="presParOf" srcId="{869A7F66-C4C3-4E4E-8DC9-20195DEADA4E}" destId="{1C93109A-D1DB-415F-AAFC-8AFFD5215825}" srcOrd="1" destOrd="0" presId="urn:microsoft.com/office/officeart/2018/2/layout/IconVerticalSolidList"/>
    <dgm:cxn modelId="{E2213BA3-1C8F-450E-BAEC-9114881C3432}" type="presParOf" srcId="{869A7F66-C4C3-4E4E-8DC9-20195DEADA4E}" destId="{0C80719D-32AF-47B2-927D-4975D042DBCD}" srcOrd="2" destOrd="0" presId="urn:microsoft.com/office/officeart/2018/2/layout/IconVerticalSolidList"/>
    <dgm:cxn modelId="{E08E060A-8B16-43AC-B4B2-458F44981105}" type="presParOf" srcId="{869A7F66-C4C3-4E4E-8DC9-20195DEADA4E}" destId="{51C2D916-63E1-481E-8662-66A585C2F24A}" srcOrd="3" destOrd="0" presId="urn:microsoft.com/office/officeart/2018/2/layout/IconVerticalSolidList"/>
    <dgm:cxn modelId="{FA0C198B-C439-413E-8E6A-F4F65C639EAD}" type="presParOf" srcId="{9DD29F7F-F833-4489-B56D-C1E508F036AA}" destId="{C963210E-552E-42BF-A14C-B1025E711111}" srcOrd="1" destOrd="0" presId="urn:microsoft.com/office/officeart/2018/2/layout/IconVerticalSolidList"/>
    <dgm:cxn modelId="{FE52E2A8-DF31-44DF-919E-7251073EC97C}" type="presParOf" srcId="{9DD29F7F-F833-4489-B56D-C1E508F036AA}" destId="{D173DE21-06A4-4B7E-AB48-B0D97C43BCAA}" srcOrd="2" destOrd="0" presId="urn:microsoft.com/office/officeart/2018/2/layout/IconVerticalSolidList"/>
    <dgm:cxn modelId="{F5241478-3BBD-459F-BCB9-233FB4D3BD49}" type="presParOf" srcId="{D173DE21-06A4-4B7E-AB48-B0D97C43BCAA}" destId="{B7162C25-82D1-4298-8F54-C514F60DEAD7}" srcOrd="0" destOrd="0" presId="urn:microsoft.com/office/officeart/2018/2/layout/IconVerticalSolidList"/>
    <dgm:cxn modelId="{D4448A0D-A0CD-4EEF-A90A-F13515A8B53A}" type="presParOf" srcId="{D173DE21-06A4-4B7E-AB48-B0D97C43BCAA}" destId="{02C3E5E6-B2EE-4ED7-8A5E-3D0D2402A3B6}" srcOrd="1" destOrd="0" presId="urn:microsoft.com/office/officeart/2018/2/layout/IconVerticalSolidList"/>
    <dgm:cxn modelId="{23F2CEE4-4F9C-4586-932F-DDEE57E2DFF1}" type="presParOf" srcId="{D173DE21-06A4-4B7E-AB48-B0D97C43BCAA}" destId="{286C2A76-4E4E-4FE7-AC8A-B0480BE4F073}" srcOrd="2" destOrd="0" presId="urn:microsoft.com/office/officeart/2018/2/layout/IconVerticalSolidList"/>
    <dgm:cxn modelId="{46E4FEDC-B94C-4C2A-8049-4B3271DF5CB1}" type="presParOf" srcId="{D173DE21-06A4-4B7E-AB48-B0D97C43BCAA}" destId="{B40CFE12-AFE4-4E12-A0B2-A79A22FFB44E}" srcOrd="3" destOrd="0" presId="urn:microsoft.com/office/officeart/2018/2/layout/IconVerticalSolidList"/>
    <dgm:cxn modelId="{A2C06326-A328-4B43-8809-833DDCC7A8EA}" type="presParOf" srcId="{9DD29F7F-F833-4489-B56D-C1E508F036AA}" destId="{965C72DC-0459-431D-89DD-D65A1279164E}" srcOrd="3" destOrd="0" presId="urn:microsoft.com/office/officeart/2018/2/layout/IconVerticalSolidList"/>
    <dgm:cxn modelId="{23B7D516-4F09-45D2-972C-2B87BA3DD127}" type="presParOf" srcId="{9DD29F7F-F833-4489-B56D-C1E508F036AA}" destId="{F8B1BD17-09A6-4283-9DFC-236DBB5C39BC}" srcOrd="4" destOrd="0" presId="urn:microsoft.com/office/officeart/2018/2/layout/IconVerticalSolidList"/>
    <dgm:cxn modelId="{D1305C08-7409-4D27-AFCE-9B04F4BB8AEB}" type="presParOf" srcId="{F8B1BD17-09A6-4283-9DFC-236DBB5C39BC}" destId="{B20883ED-B744-4A2D-9533-6C081E104C77}" srcOrd="0" destOrd="0" presId="urn:microsoft.com/office/officeart/2018/2/layout/IconVerticalSolidList"/>
    <dgm:cxn modelId="{945B91D7-690C-46A7-88EE-8EFC4F13EE65}" type="presParOf" srcId="{F8B1BD17-09A6-4283-9DFC-236DBB5C39BC}" destId="{67A0C2C7-10DF-42CF-A007-341BF17D7B18}" srcOrd="1" destOrd="0" presId="urn:microsoft.com/office/officeart/2018/2/layout/IconVerticalSolidList"/>
    <dgm:cxn modelId="{56FA97B0-40E2-497D-A958-951BF153A60D}" type="presParOf" srcId="{F8B1BD17-09A6-4283-9DFC-236DBB5C39BC}" destId="{3E58BED1-C0F6-4F62-9F74-626C2DEA5112}" srcOrd="2" destOrd="0" presId="urn:microsoft.com/office/officeart/2018/2/layout/IconVerticalSolidList"/>
    <dgm:cxn modelId="{B74B2214-4CD5-4694-91D6-5606512F706A}" type="presParOf" srcId="{F8B1BD17-09A6-4283-9DFC-236DBB5C39BC}" destId="{692B726C-B9DC-487F-92BD-C5743F775F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311F1-0E8F-40D1-9013-F1BA672DC03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8CF0EE-21C1-4703-8FE0-35E972668FA6}">
      <dgm:prSet/>
      <dgm:spPr/>
      <dgm:t>
        <a:bodyPr/>
        <a:lstStyle/>
        <a:p>
          <a:pPr>
            <a:defRPr b="1"/>
          </a:pPr>
          <a:r>
            <a:rPr lang="de-DE"/>
            <a:t>Umgesetzt:</a:t>
          </a:r>
          <a:endParaRPr lang="en-US"/>
        </a:p>
      </dgm:t>
    </dgm:pt>
    <dgm:pt modelId="{74DF7AC9-0B0A-4FCD-82CA-08FDE3803E67}" type="parTrans" cxnId="{8AC6481A-24E5-43DB-81A1-ED45C1E7B8A6}">
      <dgm:prSet/>
      <dgm:spPr/>
      <dgm:t>
        <a:bodyPr/>
        <a:lstStyle/>
        <a:p>
          <a:endParaRPr lang="en-US"/>
        </a:p>
      </dgm:t>
    </dgm:pt>
    <dgm:pt modelId="{1C5CB261-58C4-47D6-A316-B403AC0DF567}" type="sibTrans" cxnId="{8AC6481A-24E5-43DB-81A1-ED45C1E7B8A6}">
      <dgm:prSet/>
      <dgm:spPr/>
      <dgm:t>
        <a:bodyPr/>
        <a:lstStyle/>
        <a:p>
          <a:endParaRPr lang="en-US"/>
        </a:p>
      </dgm:t>
    </dgm:pt>
    <dgm:pt modelId="{BE25AA05-4EAF-4918-8F38-542FF5D0B4AA}">
      <dgm:prSet/>
      <dgm:spPr/>
      <dgm:t>
        <a:bodyPr/>
        <a:lstStyle/>
        <a:p>
          <a:r>
            <a:rPr lang="de-DE" dirty="0"/>
            <a:t>Text </a:t>
          </a:r>
          <a:r>
            <a:rPr lang="de-DE" dirty="0" err="1"/>
            <a:t>Cleanup</a:t>
          </a:r>
          <a:endParaRPr lang="de-DE" dirty="0"/>
        </a:p>
        <a:p>
          <a:r>
            <a:rPr lang="de-DE" dirty="0"/>
            <a:t>Mehrere Twitter User</a:t>
          </a:r>
          <a:endParaRPr lang="en-US" dirty="0"/>
        </a:p>
      </dgm:t>
    </dgm:pt>
    <dgm:pt modelId="{09AF6A5F-0621-4EA3-9AEA-DF08B33F6ECF}" type="parTrans" cxnId="{408F0584-FBB2-4F38-8AEA-DEB697B7A50E}">
      <dgm:prSet/>
      <dgm:spPr/>
      <dgm:t>
        <a:bodyPr/>
        <a:lstStyle/>
        <a:p>
          <a:endParaRPr lang="en-US"/>
        </a:p>
      </dgm:t>
    </dgm:pt>
    <dgm:pt modelId="{205B89CF-6562-43B8-8E18-6D3287348402}" type="sibTrans" cxnId="{408F0584-FBB2-4F38-8AEA-DEB697B7A50E}">
      <dgm:prSet/>
      <dgm:spPr/>
      <dgm:t>
        <a:bodyPr/>
        <a:lstStyle/>
        <a:p>
          <a:endParaRPr lang="en-US"/>
        </a:p>
      </dgm:t>
    </dgm:pt>
    <dgm:pt modelId="{C0453655-B6C2-421A-90E0-295E870BB4A3}">
      <dgm:prSet/>
      <dgm:spPr/>
      <dgm:t>
        <a:bodyPr/>
        <a:lstStyle/>
        <a:p>
          <a:r>
            <a:rPr lang="de-DE" dirty="0"/>
            <a:t>Meist verwendete Wörter</a:t>
          </a:r>
          <a:endParaRPr lang="en-US" dirty="0"/>
        </a:p>
      </dgm:t>
    </dgm:pt>
    <dgm:pt modelId="{0B4E9188-0445-48C4-878D-8AD24C398627}" type="parTrans" cxnId="{4A52F500-E909-4056-802D-D34F2591266C}">
      <dgm:prSet/>
      <dgm:spPr/>
      <dgm:t>
        <a:bodyPr/>
        <a:lstStyle/>
        <a:p>
          <a:endParaRPr lang="en-US"/>
        </a:p>
      </dgm:t>
    </dgm:pt>
    <dgm:pt modelId="{B66658E4-7637-4AEB-8AFD-6AE0462E7561}" type="sibTrans" cxnId="{4A52F500-E909-4056-802D-D34F2591266C}">
      <dgm:prSet/>
      <dgm:spPr/>
      <dgm:t>
        <a:bodyPr/>
        <a:lstStyle/>
        <a:p>
          <a:endParaRPr lang="en-US"/>
        </a:p>
      </dgm:t>
    </dgm:pt>
    <dgm:pt modelId="{69000DCA-9864-47CC-A609-0B63F16C7347}">
      <dgm:prSet/>
      <dgm:spPr/>
      <dgm:t>
        <a:bodyPr/>
        <a:lstStyle/>
        <a:p>
          <a:pPr>
            <a:defRPr b="1"/>
          </a:pPr>
          <a:r>
            <a:rPr lang="de-DE"/>
            <a:t>Geplant:</a:t>
          </a:r>
          <a:endParaRPr lang="en-US"/>
        </a:p>
      </dgm:t>
    </dgm:pt>
    <dgm:pt modelId="{6165E1CC-354A-424B-BE7E-5F82DAE19C35}" type="parTrans" cxnId="{2B22EC29-9B75-42D6-9393-3B08357304E2}">
      <dgm:prSet/>
      <dgm:spPr/>
      <dgm:t>
        <a:bodyPr/>
        <a:lstStyle/>
        <a:p>
          <a:endParaRPr lang="en-US"/>
        </a:p>
      </dgm:t>
    </dgm:pt>
    <dgm:pt modelId="{807153A0-5230-44FD-9B1D-86B6C6074128}" type="sibTrans" cxnId="{2B22EC29-9B75-42D6-9393-3B08357304E2}">
      <dgm:prSet/>
      <dgm:spPr/>
      <dgm:t>
        <a:bodyPr/>
        <a:lstStyle/>
        <a:p>
          <a:endParaRPr lang="en-US"/>
        </a:p>
      </dgm:t>
    </dgm:pt>
    <dgm:pt modelId="{95FA1095-7F91-4C59-99B0-3046AA7E2CA3}">
      <dgm:prSet/>
      <dgm:spPr/>
      <dgm:t>
        <a:bodyPr/>
        <a:lstStyle/>
        <a:p>
          <a:r>
            <a:rPr lang="de-DE"/>
            <a:t>Text-Highlight</a:t>
          </a:r>
          <a:endParaRPr lang="en-US"/>
        </a:p>
      </dgm:t>
    </dgm:pt>
    <dgm:pt modelId="{A7F4C4A0-1948-4439-A94C-F37483D1613D}" type="parTrans" cxnId="{7D3DC6DC-FB33-414D-8AD9-5A8D27E0029A}">
      <dgm:prSet/>
      <dgm:spPr/>
      <dgm:t>
        <a:bodyPr/>
        <a:lstStyle/>
        <a:p>
          <a:endParaRPr lang="en-US"/>
        </a:p>
      </dgm:t>
    </dgm:pt>
    <dgm:pt modelId="{63C9B3D5-0B7D-4E68-9039-25F41B6A499F}" type="sibTrans" cxnId="{7D3DC6DC-FB33-414D-8AD9-5A8D27E0029A}">
      <dgm:prSet/>
      <dgm:spPr/>
      <dgm:t>
        <a:bodyPr/>
        <a:lstStyle/>
        <a:p>
          <a:endParaRPr lang="en-US"/>
        </a:p>
      </dgm:t>
    </dgm:pt>
    <dgm:pt modelId="{86046866-3AD8-401B-BFD8-0954F3EB7E02}">
      <dgm:prSet/>
      <dgm:spPr/>
      <dgm:t>
        <a:bodyPr/>
        <a:lstStyle/>
        <a:p>
          <a:r>
            <a:rPr lang="de-DE"/>
            <a:t>Cooles Design </a:t>
          </a:r>
          <a:endParaRPr lang="en-US"/>
        </a:p>
      </dgm:t>
    </dgm:pt>
    <dgm:pt modelId="{79D5CEFA-ADCB-407C-9003-DBFA8009640F}" type="parTrans" cxnId="{8880EF13-1D5C-48E2-B634-05410FFE6BA8}">
      <dgm:prSet/>
      <dgm:spPr/>
      <dgm:t>
        <a:bodyPr/>
        <a:lstStyle/>
        <a:p>
          <a:endParaRPr lang="en-US"/>
        </a:p>
      </dgm:t>
    </dgm:pt>
    <dgm:pt modelId="{87C24160-D347-4A1E-8575-A563F7FCF7B0}" type="sibTrans" cxnId="{8880EF13-1D5C-48E2-B634-05410FFE6BA8}">
      <dgm:prSet/>
      <dgm:spPr/>
      <dgm:t>
        <a:bodyPr/>
        <a:lstStyle/>
        <a:p>
          <a:endParaRPr lang="en-US"/>
        </a:p>
      </dgm:t>
    </dgm:pt>
    <dgm:pt modelId="{2D39581F-AC50-43F8-9325-FE4B625AD16B}">
      <dgm:prSet/>
      <dgm:spPr/>
      <dgm:t>
        <a:bodyPr/>
        <a:lstStyle/>
        <a:p>
          <a:r>
            <a:rPr lang="de-DE" dirty="0"/>
            <a:t>Top #s</a:t>
          </a:r>
        </a:p>
        <a:p>
          <a:r>
            <a:rPr lang="de-DE" dirty="0" err="1"/>
            <a:t>Containerization</a:t>
          </a:r>
          <a:endParaRPr lang="en-US" dirty="0"/>
        </a:p>
      </dgm:t>
    </dgm:pt>
    <dgm:pt modelId="{E8791F6C-DA6A-4A34-9E3A-6CBC88FFF915}" type="parTrans" cxnId="{B47E3F23-6862-4D02-AED1-AC0FABBAFC96}">
      <dgm:prSet/>
      <dgm:spPr/>
      <dgm:t>
        <a:bodyPr/>
        <a:lstStyle/>
        <a:p>
          <a:endParaRPr lang="en-US"/>
        </a:p>
      </dgm:t>
    </dgm:pt>
    <dgm:pt modelId="{A097DA17-7803-4762-81E8-7D70C8FC1BEA}" type="sibTrans" cxnId="{B47E3F23-6862-4D02-AED1-AC0FABBAFC96}">
      <dgm:prSet/>
      <dgm:spPr/>
      <dgm:t>
        <a:bodyPr/>
        <a:lstStyle/>
        <a:p>
          <a:endParaRPr lang="en-US"/>
        </a:p>
      </dgm:t>
    </dgm:pt>
    <dgm:pt modelId="{EE3F7943-D65F-4795-BCD8-E675E7B19B17}" type="pres">
      <dgm:prSet presAssocID="{273311F1-0E8F-40D1-9013-F1BA672DC035}" presName="root" presStyleCnt="0">
        <dgm:presLayoutVars>
          <dgm:dir/>
          <dgm:resizeHandles val="exact"/>
        </dgm:presLayoutVars>
      </dgm:prSet>
      <dgm:spPr/>
    </dgm:pt>
    <dgm:pt modelId="{834D4055-8BAC-488D-9E3C-18D32AE3B960}" type="pres">
      <dgm:prSet presAssocID="{B28CF0EE-21C1-4703-8FE0-35E972668FA6}" presName="compNode" presStyleCnt="0"/>
      <dgm:spPr/>
    </dgm:pt>
    <dgm:pt modelId="{9CE487C1-4662-4DAE-A2EB-CF2D1E7CDDCB}" type="pres">
      <dgm:prSet presAssocID="{B28CF0EE-21C1-4703-8FE0-35E972668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board"/>
        </a:ext>
      </dgm:extLst>
    </dgm:pt>
    <dgm:pt modelId="{95330B26-C22D-4A0F-A16A-8458E6CBEAD8}" type="pres">
      <dgm:prSet presAssocID="{B28CF0EE-21C1-4703-8FE0-35E972668FA6}" presName="iconSpace" presStyleCnt="0"/>
      <dgm:spPr/>
    </dgm:pt>
    <dgm:pt modelId="{9B73F49C-8019-46F5-874E-C2C4D8757DB0}" type="pres">
      <dgm:prSet presAssocID="{B28CF0EE-21C1-4703-8FE0-35E972668FA6}" presName="parTx" presStyleLbl="revTx" presStyleIdx="0" presStyleCnt="4">
        <dgm:presLayoutVars>
          <dgm:chMax val="0"/>
          <dgm:chPref val="0"/>
        </dgm:presLayoutVars>
      </dgm:prSet>
      <dgm:spPr/>
    </dgm:pt>
    <dgm:pt modelId="{C0A87930-1B3A-426D-89A4-D868BA54A0DF}" type="pres">
      <dgm:prSet presAssocID="{B28CF0EE-21C1-4703-8FE0-35E972668FA6}" presName="txSpace" presStyleCnt="0"/>
      <dgm:spPr/>
    </dgm:pt>
    <dgm:pt modelId="{0ECB4336-BDB0-4EAF-8FB3-EE3B6770EE90}" type="pres">
      <dgm:prSet presAssocID="{B28CF0EE-21C1-4703-8FE0-35E972668FA6}" presName="desTx" presStyleLbl="revTx" presStyleIdx="1" presStyleCnt="4">
        <dgm:presLayoutVars/>
      </dgm:prSet>
      <dgm:spPr/>
    </dgm:pt>
    <dgm:pt modelId="{AFDE0F19-1DB0-4F30-9894-C0374C856823}" type="pres">
      <dgm:prSet presAssocID="{1C5CB261-58C4-47D6-A316-B403AC0DF567}" presName="sibTrans" presStyleCnt="0"/>
      <dgm:spPr/>
    </dgm:pt>
    <dgm:pt modelId="{9BFA3C9A-4E78-4E44-9296-7651B7004F5F}" type="pres">
      <dgm:prSet presAssocID="{69000DCA-9864-47CC-A609-0B63F16C7347}" presName="compNode" presStyleCnt="0"/>
      <dgm:spPr/>
    </dgm:pt>
    <dgm:pt modelId="{E573AC55-F541-4A93-B1DB-CFB256F0F0FD}" type="pres">
      <dgm:prSet presAssocID="{69000DCA-9864-47CC-A609-0B63F16C73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"/>
        </a:ext>
      </dgm:extLst>
    </dgm:pt>
    <dgm:pt modelId="{28ACAF2B-62D1-4821-B47E-9D227D8ADDE7}" type="pres">
      <dgm:prSet presAssocID="{69000DCA-9864-47CC-A609-0B63F16C7347}" presName="iconSpace" presStyleCnt="0"/>
      <dgm:spPr/>
    </dgm:pt>
    <dgm:pt modelId="{C873B4CC-84C2-4B28-8317-8D70309A189F}" type="pres">
      <dgm:prSet presAssocID="{69000DCA-9864-47CC-A609-0B63F16C7347}" presName="parTx" presStyleLbl="revTx" presStyleIdx="2" presStyleCnt="4">
        <dgm:presLayoutVars>
          <dgm:chMax val="0"/>
          <dgm:chPref val="0"/>
        </dgm:presLayoutVars>
      </dgm:prSet>
      <dgm:spPr/>
    </dgm:pt>
    <dgm:pt modelId="{CAA6DF03-EA97-4369-93FD-2B8001028930}" type="pres">
      <dgm:prSet presAssocID="{69000DCA-9864-47CC-A609-0B63F16C7347}" presName="txSpace" presStyleCnt="0"/>
      <dgm:spPr/>
    </dgm:pt>
    <dgm:pt modelId="{FC519FD1-0677-4230-A1D4-A7B5C7FB3C7A}" type="pres">
      <dgm:prSet presAssocID="{69000DCA-9864-47CC-A609-0B63F16C7347}" presName="desTx" presStyleLbl="revTx" presStyleIdx="3" presStyleCnt="4">
        <dgm:presLayoutVars/>
      </dgm:prSet>
      <dgm:spPr/>
    </dgm:pt>
  </dgm:ptLst>
  <dgm:cxnLst>
    <dgm:cxn modelId="{4A52F500-E909-4056-802D-D34F2591266C}" srcId="{B28CF0EE-21C1-4703-8FE0-35E972668FA6}" destId="{C0453655-B6C2-421A-90E0-295E870BB4A3}" srcOrd="1" destOrd="0" parTransId="{0B4E9188-0445-48C4-878D-8AD24C398627}" sibTransId="{B66658E4-7637-4AEB-8AFD-6AE0462E7561}"/>
    <dgm:cxn modelId="{314E270B-296A-4239-B6DF-667088D0368F}" type="presOf" srcId="{BE25AA05-4EAF-4918-8F38-542FF5D0B4AA}" destId="{0ECB4336-BDB0-4EAF-8FB3-EE3B6770EE90}" srcOrd="0" destOrd="0" presId="urn:microsoft.com/office/officeart/2018/5/layout/CenteredIconLabelDescriptionList"/>
    <dgm:cxn modelId="{8880EF13-1D5C-48E2-B634-05410FFE6BA8}" srcId="{69000DCA-9864-47CC-A609-0B63F16C7347}" destId="{86046866-3AD8-401B-BFD8-0954F3EB7E02}" srcOrd="1" destOrd="0" parTransId="{79D5CEFA-ADCB-407C-9003-DBFA8009640F}" sibTransId="{87C24160-D347-4A1E-8575-A563F7FCF7B0}"/>
    <dgm:cxn modelId="{8AC6481A-24E5-43DB-81A1-ED45C1E7B8A6}" srcId="{273311F1-0E8F-40D1-9013-F1BA672DC035}" destId="{B28CF0EE-21C1-4703-8FE0-35E972668FA6}" srcOrd="0" destOrd="0" parTransId="{74DF7AC9-0B0A-4FCD-82CA-08FDE3803E67}" sibTransId="{1C5CB261-58C4-47D6-A316-B403AC0DF567}"/>
    <dgm:cxn modelId="{B47E3F23-6862-4D02-AED1-AC0FABBAFC96}" srcId="{69000DCA-9864-47CC-A609-0B63F16C7347}" destId="{2D39581F-AC50-43F8-9325-FE4B625AD16B}" srcOrd="2" destOrd="0" parTransId="{E8791F6C-DA6A-4A34-9E3A-6CBC88FFF915}" sibTransId="{A097DA17-7803-4762-81E8-7D70C8FC1BEA}"/>
    <dgm:cxn modelId="{2B22EC29-9B75-42D6-9393-3B08357304E2}" srcId="{273311F1-0E8F-40D1-9013-F1BA672DC035}" destId="{69000DCA-9864-47CC-A609-0B63F16C7347}" srcOrd="1" destOrd="0" parTransId="{6165E1CC-354A-424B-BE7E-5F82DAE19C35}" sibTransId="{807153A0-5230-44FD-9B1D-86B6C6074128}"/>
    <dgm:cxn modelId="{99F65A31-6AAA-4F93-80EB-D1873FF0E9D6}" type="presOf" srcId="{C0453655-B6C2-421A-90E0-295E870BB4A3}" destId="{0ECB4336-BDB0-4EAF-8FB3-EE3B6770EE90}" srcOrd="0" destOrd="1" presId="urn:microsoft.com/office/officeart/2018/5/layout/CenteredIconLabelDescriptionList"/>
    <dgm:cxn modelId="{E112AA5D-CAC8-4A0C-8423-E8F19AB0A8B0}" type="presOf" srcId="{273311F1-0E8F-40D1-9013-F1BA672DC035}" destId="{EE3F7943-D65F-4795-BCD8-E675E7B19B17}" srcOrd="0" destOrd="0" presId="urn:microsoft.com/office/officeart/2018/5/layout/CenteredIconLabelDescriptionList"/>
    <dgm:cxn modelId="{26A7D576-9AE2-4077-81F3-F51CC13EC89A}" type="presOf" srcId="{B28CF0EE-21C1-4703-8FE0-35E972668FA6}" destId="{9B73F49C-8019-46F5-874E-C2C4D8757DB0}" srcOrd="0" destOrd="0" presId="urn:microsoft.com/office/officeart/2018/5/layout/CenteredIconLabelDescriptionList"/>
    <dgm:cxn modelId="{70159B7D-B9DF-496B-A0B4-29004CCD4903}" type="presOf" srcId="{86046866-3AD8-401B-BFD8-0954F3EB7E02}" destId="{FC519FD1-0677-4230-A1D4-A7B5C7FB3C7A}" srcOrd="0" destOrd="1" presId="urn:microsoft.com/office/officeart/2018/5/layout/CenteredIconLabelDescriptionList"/>
    <dgm:cxn modelId="{408F0584-FBB2-4F38-8AEA-DEB697B7A50E}" srcId="{B28CF0EE-21C1-4703-8FE0-35E972668FA6}" destId="{BE25AA05-4EAF-4918-8F38-542FF5D0B4AA}" srcOrd="0" destOrd="0" parTransId="{09AF6A5F-0621-4EA3-9AEA-DF08B33F6ECF}" sibTransId="{205B89CF-6562-43B8-8E18-6D3287348402}"/>
    <dgm:cxn modelId="{EEA504CA-EC13-489D-BB94-04EFEC60A146}" type="presOf" srcId="{2D39581F-AC50-43F8-9325-FE4B625AD16B}" destId="{FC519FD1-0677-4230-A1D4-A7B5C7FB3C7A}" srcOrd="0" destOrd="2" presId="urn:microsoft.com/office/officeart/2018/5/layout/CenteredIconLabelDescriptionList"/>
    <dgm:cxn modelId="{1F1691DB-0979-4FD0-8C3E-0888F5D36B43}" type="presOf" srcId="{69000DCA-9864-47CC-A609-0B63F16C7347}" destId="{C873B4CC-84C2-4B28-8317-8D70309A189F}" srcOrd="0" destOrd="0" presId="urn:microsoft.com/office/officeart/2018/5/layout/CenteredIconLabelDescriptionList"/>
    <dgm:cxn modelId="{7D3DC6DC-FB33-414D-8AD9-5A8D27E0029A}" srcId="{69000DCA-9864-47CC-A609-0B63F16C7347}" destId="{95FA1095-7F91-4C59-99B0-3046AA7E2CA3}" srcOrd="0" destOrd="0" parTransId="{A7F4C4A0-1948-4439-A94C-F37483D1613D}" sibTransId="{63C9B3D5-0B7D-4E68-9039-25F41B6A499F}"/>
    <dgm:cxn modelId="{729A4FE7-E9D3-4D04-8F55-198545A8E543}" type="presOf" srcId="{95FA1095-7F91-4C59-99B0-3046AA7E2CA3}" destId="{FC519FD1-0677-4230-A1D4-A7B5C7FB3C7A}" srcOrd="0" destOrd="0" presId="urn:microsoft.com/office/officeart/2018/5/layout/CenteredIconLabelDescriptionList"/>
    <dgm:cxn modelId="{84F8802B-4C82-4259-BE83-E9611A32F5A3}" type="presParOf" srcId="{EE3F7943-D65F-4795-BCD8-E675E7B19B17}" destId="{834D4055-8BAC-488D-9E3C-18D32AE3B960}" srcOrd="0" destOrd="0" presId="urn:microsoft.com/office/officeart/2018/5/layout/CenteredIconLabelDescriptionList"/>
    <dgm:cxn modelId="{FD1F699F-A5B3-47AF-B3D9-EC963EEF90A9}" type="presParOf" srcId="{834D4055-8BAC-488D-9E3C-18D32AE3B960}" destId="{9CE487C1-4662-4DAE-A2EB-CF2D1E7CDDCB}" srcOrd="0" destOrd="0" presId="urn:microsoft.com/office/officeart/2018/5/layout/CenteredIconLabelDescriptionList"/>
    <dgm:cxn modelId="{A0B89E32-C26D-44CE-AAA3-D035497ED348}" type="presParOf" srcId="{834D4055-8BAC-488D-9E3C-18D32AE3B960}" destId="{95330B26-C22D-4A0F-A16A-8458E6CBEAD8}" srcOrd="1" destOrd="0" presId="urn:microsoft.com/office/officeart/2018/5/layout/CenteredIconLabelDescriptionList"/>
    <dgm:cxn modelId="{2F4636F4-4D82-421E-9300-0FC1AAF07846}" type="presParOf" srcId="{834D4055-8BAC-488D-9E3C-18D32AE3B960}" destId="{9B73F49C-8019-46F5-874E-C2C4D8757DB0}" srcOrd="2" destOrd="0" presId="urn:microsoft.com/office/officeart/2018/5/layout/CenteredIconLabelDescriptionList"/>
    <dgm:cxn modelId="{956D93C8-C547-49E9-B26E-E5A8C097CF23}" type="presParOf" srcId="{834D4055-8BAC-488D-9E3C-18D32AE3B960}" destId="{C0A87930-1B3A-426D-89A4-D868BA54A0DF}" srcOrd="3" destOrd="0" presId="urn:microsoft.com/office/officeart/2018/5/layout/CenteredIconLabelDescriptionList"/>
    <dgm:cxn modelId="{6491E8E9-3C32-4008-81EF-E05A8B33872C}" type="presParOf" srcId="{834D4055-8BAC-488D-9E3C-18D32AE3B960}" destId="{0ECB4336-BDB0-4EAF-8FB3-EE3B6770EE90}" srcOrd="4" destOrd="0" presId="urn:microsoft.com/office/officeart/2018/5/layout/CenteredIconLabelDescriptionList"/>
    <dgm:cxn modelId="{5510ADA1-5618-4AAC-9B20-F6C821119123}" type="presParOf" srcId="{EE3F7943-D65F-4795-BCD8-E675E7B19B17}" destId="{AFDE0F19-1DB0-4F30-9894-C0374C856823}" srcOrd="1" destOrd="0" presId="urn:microsoft.com/office/officeart/2018/5/layout/CenteredIconLabelDescriptionList"/>
    <dgm:cxn modelId="{1C09BDCC-A522-4C9A-9523-F0D1CAFE0454}" type="presParOf" srcId="{EE3F7943-D65F-4795-BCD8-E675E7B19B17}" destId="{9BFA3C9A-4E78-4E44-9296-7651B7004F5F}" srcOrd="2" destOrd="0" presId="urn:microsoft.com/office/officeart/2018/5/layout/CenteredIconLabelDescriptionList"/>
    <dgm:cxn modelId="{209D63D8-FEF4-4940-877A-1403262A84AD}" type="presParOf" srcId="{9BFA3C9A-4E78-4E44-9296-7651B7004F5F}" destId="{E573AC55-F541-4A93-B1DB-CFB256F0F0FD}" srcOrd="0" destOrd="0" presId="urn:microsoft.com/office/officeart/2018/5/layout/CenteredIconLabelDescriptionList"/>
    <dgm:cxn modelId="{B17EBBFC-22C7-48AB-8F87-0F94353C013C}" type="presParOf" srcId="{9BFA3C9A-4E78-4E44-9296-7651B7004F5F}" destId="{28ACAF2B-62D1-4821-B47E-9D227D8ADDE7}" srcOrd="1" destOrd="0" presId="urn:microsoft.com/office/officeart/2018/5/layout/CenteredIconLabelDescriptionList"/>
    <dgm:cxn modelId="{26A176CE-E4F7-431D-BA80-E52E8A336FA5}" type="presParOf" srcId="{9BFA3C9A-4E78-4E44-9296-7651B7004F5F}" destId="{C873B4CC-84C2-4B28-8317-8D70309A189F}" srcOrd="2" destOrd="0" presId="urn:microsoft.com/office/officeart/2018/5/layout/CenteredIconLabelDescriptionList"/>
    <dgm:cxn modelId="{6A8E7375-41B6-4CDF-83B2-525D0BCE21F9}" type="presParOf" srcId="{9BFA3C9A-4E78-4E44-9296-7651B7004F5F}" destId="{CAA6DF03-EA97-4369-93FD-2B8001028930}" srcOrd="3" destOrd="0" presId="urn:microsoft.com/office/officeart/2018/5/layout/CenteredIconLabelDescriptionList"/>
    <dgm:cxn modelId="{94C8C228-26A6-4BE4-80C4-15B9D27F4BF8}" type="presParOf" srcId="{9BFA3C9A-4E78-4E44-9296-7651B7004F5F}" destId="{FC519FD1-0677-4230-A1D4-A7B5C7FB3C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8B287-CA93-4919-B292-44ED789D910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3109A-D1DB-415F-AAFC-8AFFD521582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2D916-63E1-481E-8662-66A585C2F24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Frontend: React + TypeScript</a:t>
          </a:r>
          <a:endParaRPr lang="en-US" sz="2500" kern="1200"/>
        </a:p>
      </dsp:txBody>
      <dsp:txXfrm>
        <a:off x="1941716" y="718"/>
        <a:ext cx="4571887" cy="1681139"/>
      </dsp:txXfrm>
    </dsp:sp>
    <dsp:sp modelId="{B7162C25-82D1-4298-8F54-C514F60DEAD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3E5E6-B2EE-4ED7-8A5E-3D0D2402A3B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CFE12-AFE4-4E12-A0B2-A79A22FFB44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Backend: JSON-Server / Node.js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B20883ED-B744-4A2D-9533-6C081E104C7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0C2C7-10DF-42CF-A007-341BF17D7B1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B726C-B9DC-487F-92BD-C5743F775FE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Tweets lokal gespeichert 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487C1-4662-4DAE-A2EB-CF2D1E7CDDCB}">
      <dsp:nvSpPr>
        <dsp:cNvPr id="0" name=""/>
        <dsp:cNvSpPr/>
      </dsp:nvSpPr>
      <dsp:spPr>
        <a:xfrm>
          <a:off x="976093" y="1486587"/>
          <a:ext cx="1046882" cy="104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3F49C-8019-46F5-874E-C2C4D8757DB0}">
      <dsp:nvSpPr>
        <dsp:cNvPr id="0" name=""/>
        <dsp:cNvSpPr/>
      </dsp:nvSpPr>
      <dsp:spPr>
        <a:xfrm>
          <a:off x="3987" y="2658696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200" kern="1200"/>
            <a:t>Umgesetzt:</a:t>
          </a:r>
          <a:endParaRPr lang="en-US" sz="3200" kern="1200"/>
        </a:p>
      </dsp:txBody>
      <dsp:txXfrm>
        <a:off x="3987" y="2658696"/>
        <a:ext cx="2991093" cy="448664"/>
      </dsp:txXfrm>
    </dsp:sp>
    <dsp:sp modelId="{0ECB4336-BDB0-4EAF-8FB3-EE3B6770EE90}">
      <dsp:nvSpPr>
        <dsp:cNvPr id="0" name=""/>
        <dsp:cNvSpPr/>
      </dsp:nvSpPr>
      <dsp:spPr>
        <a:xfrm>
          <a:off x="3987" y="3165606"/>
          <a:ext cx="2991093" cy="123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Text </a:t>
          </a:r>
          <a:r>
            <a:rPr lang="de-DE" sz="1700" kern="1200" dirty="0" err="1"/>
            <a:t>Cleanup</a:t>
          </a:r>
          <a:endParaRPr lang="de-DE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Mehrere Twitter User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Meist verwendete Wörter</a:t>
          </a:r>
          <a:endParaRPr lang="en-US" sz="1700" kern="1200" dirty="0"/>
        </a:p>
      </dsp:txBody>
      <dsp:txXfrm>
        <a:off x="3987" y="3165606"/>
        <a:ext cx="2991093" cy="1233232"/>
      </dsp:txXfrm>
    </dsp:sp>
    <dsp:sp modelId="{E573AC55-F541-4A93-B1DB-CFB256F0F0FD}">
      <dsp:nvSpPr>
        <dsp:cNvPr id="0" name=""/>
        <dsp:cNvSpPr/>
      </dsp:nvSpPr>
      <dsp:spPr>
        <a:xfrm>
          <a:off x="4490628" y="1486587"/>
          <a:ext cx="1046882" cy="104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3B4CC-84C2-4B28-8317-8D70309A189F}">
      <dsp:nvSpPr>
        <dsp:cNvPr id="0" name=""/>
        <dsp:cNvSpPr/>
      </dsp:nvSpPr>
      <dsp:spPr>
        <a:xfrm>
          <a:off x="3518522" y="2658696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200" kern="1200"/>
            <a:t>Geplant:</a:t>
          </a:r>
          <a:endParaRPr lang="en-US" sz="3200" kern="1200"/>
        </a:p>
      </dsp:txBody>
      <dsp:txXfrm>
        <a:off x="3518522" y="2658696"/>
        <a:ext cx="2991093" cy="448664"/>
      </dsp:txXfrm>
    </dsp:sp>
    <dsp:sp modelId="{FC519FD1-0677-4230-A1D4-A7B5C7FB3C7A}">
      <dsp:nvSpPr>
        <dsp:cNvPr id="0" name=""/>
        <dsp:cNvSpPr/>
      </dsp:nvSpPr>
      <dsp:spPr>
        <a:xfrm>
          <a:off x="3518522" y="3165606"/>
          <a:ext cx="2991093" cy="123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Text-Highlight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Cooles Design 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Top #s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Containerization</a:t>
          </a:r>
          <a:endParaRPr lang="en-US" sz="1700" kern="1200" dirty="0"/>
        </a:p>
      </dsp:txBody>
      <dsp:txXfrm>
        <a:off x="3518522" y="3165606"/>
        <a:ext cx="2991093" cy="1233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FF49-7117-0547-872E-14483E882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50EF0-A746-954D-8F22-3CA8B9F05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7871-9BA5-2B47-8229-6903E850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1136-D60D-EB48-92E5-046B14D0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8DB3-1380-A94E-904A-DF944C7D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9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CAEA-4280-F344-86B8-EE5DF069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1B82E-FE48-1E40-AF35-D80C69E9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0215-9F6A-2742-9806-5643FFF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A395-0162-1E4C-B6F8-D755BE1A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3215-6D86-7045-8125-3E16A195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2B588-35B0-0741-8667-3ADA7FC37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1787D-C084-9C48-8034-147D6736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180B-9012-9C49-88D5-17E0912A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77B1-C294-F345-9351-E139C524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3AF2-8032-1D47-8D25-C4DFBC8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7442-1B39-D740-A132-D283E07F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10BC-733A-F245-9EB0-3DB5908E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9B18-1C9D-1941-BCD9-423A043D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E234-AE11-2445-BCE2-5CA4ACB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EC3-2F86-E048-94D9-55318ED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AB16-5FED-6843-90EF-755264C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506A-060E-5646-9847-A321F78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75D7-0FB3-C24E-B1D7-60B3100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3E6F-D631-EB48-A825-008B8C9B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BBBD-1990-5140-8476-1B0641A2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6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D400-72FE-8D48-AED4-82C68266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FA0F-E23B-0745-B2B3-4AD57033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53CF-EBEF-AC40-94C3-643F908E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A28A-235A-9442-B439-42B8A9B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E53D4-6C8B-B34D-BE86-A737DEE7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50F5-EBC1-C446-8BC7-5EBB81C0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9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FE96-EA5C-C048-B37F-E09592C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209D-60C3-D842-84E0-89A40C2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02DC-219C-0342-B63D-898EDB6B3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7AFDF-A148-5945-AB24-0BC106CB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ED0A6-BD7F-284B-A2BE-DD1A05D3F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7BF75-A792-1846-9183-946BB0A4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97530-6CCC-D14D-AF8B-C0F54B07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EC19F-608F-FB41-9D38-794CA7A7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04A3-0C25-E641-B4D6-C67E2FD5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EB141-C916-A444-9521-5F66F194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32652-03E7-4847-93ED-CFA64E08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1DFCD-26B5-6542-B150-F8B177E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4B274-9D2C-7F47-87D2-E477F994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48F31-A914-5F42-A834-F8C87C15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106D-DFFC-2441-81F9-92ED335B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73A2-3F98-1748-95F9-74248388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AEDC-74B1-034A-B1E3-E7C85225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AB50A-B418-E944-B109-A6F18ED4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25BE9-EC58-FA44-BD5C-55E8E10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A08BF-12A5-BD46-931F-C5185B60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D4951-A5A4-CC46-9B2B-132840DD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61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3C2A-30AA-DA45-81A5-663C8C40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09842-526C-E944-A4AA-9832E20DD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9A2E-1FDD-EC43-8DAF-58B6B5A2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E737-B218-3A41-84B8-5DAEDF6D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4380B-261B-734E-B944-DED9B0C0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260A-35DA-0045-B38C-4C51F43D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8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46DFC-C3E3-3942-ADEC-03C5BE37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A475-AC27-3049-93D6-910FA9D5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1B21-EE1E-464C-AF74-EFC72B01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01FD-FBFA-0A44-8EDE-B29212FF824B}" type="datetimeFigureOut">
              <a:rPr lang="de-DE" smtClean="0"/>
              <a:t>18.11.19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2BDF-2E13-B24C-B45F-2FC1E04D2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208C-DFCB-C942-8C7C-1726CB4DC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0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05B59-6C7C-C741-854D-B9017DBD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de-DE" sz="6600" b="1">
                <a:solidFill>
                  <a:srgbClr val="FFFFFF"/>
                </a:solidFill>
              </a:rPr>
              <a:t>Tweety</a:t>
            </a:r>
            <a:endParaRPr lang="de-DE" sz="6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122BA-73D8-EF47-BFB9-F6D22B902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FFFF"/>
                </a:solidFill>
              </a:rPr>
              <a:t>Alois </a:t>
            </a:r>
            <a:r>
              <a:rPr lang="de-DE" sz="1600" dirty="0" err="1">
                <a:solidFill>
                  <a:srgbClr val="FFFFFF"/>
                </a:solidFill>
              </a:rPr>
              <a:t>Niedermaier</a:t>
            </a:r>
            <a:r>
              <a:rPr lang="de-DE" sz="1600" dirty="0">
                <a:solidFill>
                  <a:srgbClr val="FFFFFF"/>
                </a:solidFill>
              </a:rPr>
              <a:t>, Andrea Seitlinger, Moritz </a:t>
            </a:r>
            <a:r>
              <a:rPr lang="de-DE" sz="1600" dirty="0" err="1">
                <a:solidFill>
                  <a:srgbClr val="FFFFFF"/>
                </a:solidFill>
              </a:rPr>
              <a:t>Lugbauer</a:t>
            </a:r>
            <a:endParaRPr lang="de-DE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3715E-7749-974E-A554-3350F468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Architektur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F32A4-C466-4F68-B8C6-D180DF3DB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575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63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E7EA-CF63-B943-9D77-00D60CD6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C1C2-110A-AF4C-B8E3-F6250382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145B2-5031-694A-83AB-FA69FDEF7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4"/>
          <a:stretch/>
        </p:blipFill>
        <p:spPr>
          <a:xfrm>
            <a:off x="383350" y="1599993"/>
            <a:ext cx="11177587" cy="4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5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795F9-8FD1-5F45-A6A2-154BB7FD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878186-72E9-4323-866D-80B1DD7B7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6811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81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Tweety</vt:lpstr>
      <vt:lpstr>Architektur</vt:lpstr>
      <vt:lpstr>Screenshot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Tweety</dc:title>
  <dc:creator>Alois Niedermaier</dc:creator>
  <cp:lastModifiedBy>Alois Niedermaier</cp:lastModifiedBy>
  <cp:revision>3</cp:revision>
  <dcterms:created xsi:type="dcterms:W3CDTF">2019-11-18T11:50:50Z</dcterms:created>
  <dcterms:modified xsi:type="dcterms:W3CDTF">2019-11-18T12:30:23Z</dcterms:modified>
</cp:coreProperties>
</file>