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697"/>
  </p:normalViewPr>
  <p:slideViewPr>
    <p:cSldViewPr snapToGrid="0" snapToObjects="1">
      <p:cViewPr varScale="1">
        <p:scale>
          <a:sx n="51" d="100"/>
          <a:sy n="51" d="100"/>
        </p:scale>
        <p:origin x="10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FF49-7117-0547-872E-14483E88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50EF0-A746-954D-8F22-3CA8B9F05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7871-9BA5-2B47-8229-6903E850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1136-D60D-EB48-92E5-046B14D0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8DB3-1380-A94E-904A-DF944C7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9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AEA-4280-F344-86B8-EE5DF069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B82E-FE48-1E40-AF35-D80C69E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0215-9F6A-2742-9806-5643FFF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A395-0162-1E4C-B6F8-D755BE1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3215-6D86-7045-8125-3E16A195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2B588-35B0-0741-8667-3ADA7FC37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787D-C084-9C48-8034-147D6736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180B-9012-9C49-88D5-17E0912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77B1-C294-F345-9351-E139C52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3AF2-8032-1D47-8D25-C4DFBC8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7442-1B39-D740-A132-D283E07F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10BC-733A-F245-9EB0-3DB5908E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9B18-1C9D-1941-BCD9-423A043D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E234-AE11-2445-BCE2-5CA4ACB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EC3-2F86-E048-94D9-55318ED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AB16-5FED-6843-90EF-755264C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506A-060E-5646-9847-A321F78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75D7-0FB3-C24E-B1D7-60B3100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3E6F-D631-EB48-A825-008B8C9B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BBBD-1990-5140-8476-1B0641A2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6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D400-72FE-8D48-AED4-82C68266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FA0F-E23B-0745-B2B3-4AD5703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53CF-EBEF-AC40-94C3-643F908E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A28A-235A-9442-B439-42B8A9B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53D4-6C8B-B34D-BE86-A737DEE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50F5-EBC1-C446-8BC7-5EBB81C0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FE96-EA5C-C048-B37F-E09592C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209D-60C3-D842-84E0-89A40C2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02DC-219C-0342-B63D-898EDB6B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7AFDF-A148-5945-AB24-0BC106CB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ED0A6-BD7F-284B-A2BE-DD1A05D3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7BF75-A792-1846-9183-946BB0A4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97530-6CCC-D14D-AF8B-C0F54B0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EC19F-608F-FB41-9D38-794CA7A7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04A3-0C25-E641-B4D6-C67E2FD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EB141-C916-A444-9521-5F66F19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2652-03E7-4847-93ED-CFA64E08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1DFCD-26B5-6542-B150-F8B177E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4B274-9D2C-7F47-87D2-E477F99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48F31-A914-5F42-A834-F8C87C15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106D-DFFC-2441-81F9-92ED335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73A2-3F98-1748-95F9-74248388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AEDC-74B1-034A-B1E3-E7C85225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AB50A-B418-E944-B109-A6F18ED4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5BE9-EC58-FA44-BD5C-55E8E10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08BF-12A5-BD46-931F-C5185B60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4951-A5A4-CC46-9B2B-132840DD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C2A-30AA-DA45-81A5-663C8C40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09842-526C-E944-A4AA-9832E20DD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9A2E-1FDD-EC43-8DAF-58B6B5A2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E737-B218-3A41-84B8-5DAEDF6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380B-261B-734E-B944-DED9B0C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260A-35DA-0045-B38C-4C51F43D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6DFC-C3E3-3942-ADEC-03C5BE37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A475-AC27-3049-93D6-910FA9D5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B21-EE1E-464C-AF74-EFC72B01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01FD-FBFA-0A44-8EDE-B29212FF824B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2BDF-2E13-B24C-B45F-2FC1E04D2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208C-DFCB-C942-8C7C-1726CB4D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972-31CE-DF4D-8CBE-FCD0B2CE9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39FA-8FC1-FE4A-9C54-95E4E0B4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Tweety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723B2-067B-DD47-B24A-24D7D0829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Alois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Niedermaier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Moritz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Lugbauer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Andrea Seitlinger, Christian Jäger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B7AED-4AE5-9745-96FB-64BA69CD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02" y="2266122"/>
            <a:ext cx="531857" cy="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5FF5DA-0301-407C-8D14-B3F382C63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ADC9-6E27-4CAD-8925-1F7F3EA9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Donut Chart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C5820A-5508-430D-A397-15C505D1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91" y="2756706"/>
            <a:ext cx="10099618" cy="30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559DC-6036-438A-9E02-49CBAC0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Konvertieren um zu Sortieren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802267-078F-49A3-9477-30F258E2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6" y="2277451"/>
            <a:ext cx="9015647" cy="42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4A65-BC59-1E43-A178-CD70215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Wörter werden am häufigsten verwendet?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D79E-6272-204E-B4B6-BF2005D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letzten 200 Tweets eines Accounts</a:t>
            </a: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Liste der meistverwendeten Wörter</a:t>
            </a: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Simple Verwendung der Twitter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4A65-BC59-1E43-A178-CD70215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D79E-6272-204E-B4B6-BF2005D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63EC90-A001-9943-BC77-07D3BC749428}"/>
              </a:ext>
            </a:extLst>
          </p:cNvPr>
          <p:cNvSpPr/>
          <p:nvPr/>
        </p:nvSpPr>
        <p:spPr>
          <a:xfrm>
            <a:off x="689113" y="2319130"/>
            <a:ext cx="2703444" cy="184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b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ReactTS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MaterialUI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DE624-8622-CB48-8F21-913A4590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94" y="2319130"/>
            <a:ext cx="2049670" cy="2049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F779A-52A7-7A45-8D97-1F56F7F967BD}"/>
              </a:ext>
            </a:extLst>
          </p:cNvPr>
          <p:cNvSpPr txBox="1"/>
          <p:nvPr/>
        </p:nvSpPr>
        <p:spPr>
          <a:xfrm>
            <a:off x="9643435" y="1248854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Quad Arrow Callout 7">
            <a:extLst>
              <a:ext uri="{FF2B5EF4-FFF2-40B4-BE49-F238E27FC236}">
                <a16:creationId xmlns:a16="http://schemas.microsoft.com/office/drawing/2014/main" id="{D3D3D298-0122-F24F-835F-E0DF97D37991}"/>
              </a:ext>
            </a:extLst>
          </p:cNvPr>
          <p:cNvSpPr/>
          <p:nvPr/>
        </p:nvSpPr>
        <p:spPr>
          <a:xfrm>
            <a:off x="5251043" y="2041236"/>
            <a:ext cx="2327564" cy="2327564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9F26-EEC6-A347-82BB-7A9C1A6503B8}"/>
              </a:ext>
            </a:extLst>
          </p:cNvPr>
          <p:cNvSpPr txBox="1"/>
          <p:nvPr/>
        </p:nvSpPr>
        <p:spPr>
          <a:xfrm>
            <a:off x="5484922" y="1248854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EDB08C-D97A-D647-8166-6AB6B236293E}"/>
              </a:ext>
            </a:extLst>
          </p:cNvPr>
          <p:cNvCxnSpPr>
            <a:cxnSpLocks/>
          </p:cNvCxnSpPr>
          <p:nvPr/>
        </p:nvCxnSpPr>
        <p:spPr>
          <a:xfrm>
            <a:off x="7344727" y="4161183"/>
            <a:ext cx="3426192" cy="1907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E3F55D-B452-EE43-A5E8-113A71E3D5E5}"/>
              </a:ext>
            </a:extLst>
          </p:cNvPr>
          <p:cNvSpPr txBox="1"/>
          <p:nvPr/>
        </p:nvSpPr>
        <p:spPr>
          <a:xfrm>
            <a:off x="7198018" y="492997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API Calls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235AAF97-4749-7544-958B-2611B18EB990}"/>
              </a:ext>
            </a:extLst>
          </p:cNvPr>
          <p:cNvSpPr/>
          <p:nvPr/>
        </p:nvSpPr>
        <p:spPr>
          <a:xfrm>
            <a:off x="3715016" y="3153960"/>
            <a:ext cx="1175657" cy="317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7C26233-3BFD-D646-88D9-E32B066E86FE}"/>
              </a:ext>
            </a:extLst>
          </p:cNvPr>
          <p:cNvSpPr/>
          <p:nvPr/>
        </p:nvSpPr>
        <p:spPr>
          <a:xfrm>
            <a:off x="7948568" y="3111335"/>
            <a:ext cx="1175657" cy="317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DAB48CED-BAED-D741-9D13-0568B7376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643" y="396528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F8C9E2-158C-4F4A-8014-DEC3F9BC16A0}"/>
              </a:ext>
            </a:extLst>
          </p:cNvPr>
          <p:cNvSpPr txBox="1"/>
          <p:nvPr/>
        </p:nvSpPr>
        <p:spPr>
          <a:xfrm>
            <a:off x="3885902" y="485606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1353A-684C-834C-9CF0-EA1F478E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9" y="1125421"/>
            <a:ext cx="7977808" cy="54818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1" y="0"/>
            <a:ext cx="10515600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User Authentifikation</a:t>
            </a:r>
          </a:p>
        </p:txBody>
      </p:sp>
    </p:spTree>
    <p:extLst>
      <p:ext uri="{BB962C8B-B14F-4D97-AF65-F5344CB8AC3E}">
        <p14:creationId xmlns:p14="http://schemas.microsoft.com/office/powerpoint/2010/main" val="29832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0"/>
            <a:ext cx="10515600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Tweet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Cleanup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8FA85-96B1-C046-8ABA-BECCF77A8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065" b="32289"/>
          <a:stretch/>
        </p:blipFill>
        <p:spPr>
          <a:xfrm>
            <a:off x="1061277" y="1074807"/>
            <a:ext cx="9316998" cy="51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0"/>
            <a:ext cx="10515600" cy="1325563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Freund und Feind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CFD68-8C48-1B40-A9A8-B873B76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" y="1169780"/>
            <a:ext cx="10292121" cy="144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C5629-9BAB-4C48-89DC-8C4752D0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5" y="2823264"/>
            <a:ext cx="10276548" cy="70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449A7-6CD8-D349-9DD3-585AECA2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75" y="3780457"/>
            <a:ext cx="7635103" cy="42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46E66-CFD3-4C40-A9CA-A2470BA0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863" y="4097686"/>
            <a:ext cx="2413233" cy="18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3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0D617-44C0-4336-AE02-7AD4D742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B073E3-A564-4B06-B026-48912B85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627"/>
            <a:ext cx="10515599" cy="23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4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D0536-C7CA-46AB-91C3-1604087F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Alles auf Null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1C3438-850B-4137-AA6D-177D8A0D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17" y="1690688"/>
            <a:ext cx="5291766" cy="49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6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8F75CF-9E54-4E69-B175-30E9AE2C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7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BE3AC-3861-417D-8C18-AFC04AB7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World Map?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Tweety</vt:lpstr>
      <vt:lpstr>Welche Wörter werden am häufigsten verwendet?</vt:lpstr>
      <vt:lpstr>Architektur</vt:lpstr>
      <vt:lpstr>User Authentifikation</vt:lpstr>
      <vt:lpstr>Tweet Cleanup</vt:lpstr>
      <vt:lpstr>TypeScript: Freund und Feind</vt:lpstr>
      <vt:lpstr>Bar Chart</vt:lpstr>
      <vt:lpstr>Alles auf Null</vt:lpstr>
      <vt:lpstr>World Map?</vt:lpstr>
      <vt:lpstr>PowerPoint-Präsentation</vt:lpstr>
      <vt:lpstr>Donut Chart</vt:lpstr>
      <vt:lpstr>Konvertieren um zu Sortieren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Tweety</dc:title>
  <dc:creator>Administrator</dc:creator>
  <cp:lastModifiedBy>Administrator</cp:lastModifiedBy>
  <cp:revision>7</cp:revision>
  <dcterms:created xsi:type="dcterms:W3CDTF">2020-01-17T10:28:54Z</dcterms:created>
  <dcterms:modified xsi:type="dcterms:W3CDTF">2020-01-17T10:44:22Z</dcterms:modified>
</cp:coreProperties>
</file>