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65" r:id="rId7"/>
    <p:sldId id="266" r:id="rId8"/>
    <p:sldId id="267" r:id="rId9"/>
    <p:sldId id="268" r:id="rId10"/>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00" autoAdjust="0"/>
  </p:normalViewPr>
  <p:slideViewPr>
    <p:cSldViewPr>
      <p:cViewPr varScale="1">
        <p:scale>
          <a:sx n="103" d="100"/>
          <a:sy n="103" d="100"/>
        </p:scale>
        <p:origin x="1248"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6837A4-5E99-4C09-B680-48B68A441A2D}" type="doc">
      <dgm:prSet loTypeId="urn:microsoft.com/office/officeart/2005/8/layout/chevron1" loCatId="process" qsTypeId="urn:microsoft.com/office/officeart/2005/8/quickstyle/simple1" qsCatId="simple" csTypeId="urn:microsoft.com/office/officeart/2005/8/colors/accent1_2" csCatId="accent1" phldr="1"/>
      <dgm:spPr/>
    </dgm:pt>
    <dgm:pt modelId="{EFF41F02-1A55-426E-B074-B61B4CB926DE}">
      <dgm:prSet phldrT="[Text]" custT="1"/>
      <dgm:spPr/>
      <dgm:t>
        <a:bodyPr/>
        <a:lstStyle/>
        <a:p>
          <a:r>
            <a:rPr lang="de-DE" sz="2000" dirty="0" err="1" smtClean="0"/>
            <a:t>Local</a:t>
          </a:r>
          <a:r>
            <a:rPr lang="de-DE" sz="2000" dirty="0" smtClean="0"/>
            <a:t> Data Generation</a:t>
          </a:r>
          <a:endParaRPr lang="de-AT" sz="2000" dirty="0"/>
        </a:p>
      </dgm:t>
    </dgm:pt>
    <dgm:pt modelId="{083D6CFC-87DC-4B50-AE95-C968B393EC40}" type="parTrans" cxnId="{71F354CB-68D8-4C66-86E2-4344B700609B}">
      <dgm:prSet/>
      <dgm:spPr/>
      <dgm:t>
        <a:bodyPr/>
        <a:lstStyle/>
        <a:p>
          <a:endParaRPr lang="de-AT" sz="1400"/>
        </a:p>
      </dgm:t>
    </dgm:pt>
    <dgm:pt modelId="{B6EA16CE-E41A-4F10-969C-2BB53A0A406C}" type="sibTrans" cxnId="{71F354CB-68D8-4C66-86E2-4344B700609B}">
      <dgm:prSet/>
      <dgm:spPr/>
      <dgm:t>
        <a:bodyPr/>
        <a:lstStyle/>
        <a:p>
          <a:endParaRPr lang="de-AT" sz="1400"/>
        </a:p>
      </dgm:t>
    </dgm:pt>
    <dgm:pt modelId="{80966428-8365-4AD4-8624-D3F7238E4D5E}">
      <dgm:prSet phldrT="[Text]" custT="1"/>
      <dgm:spPr/>
      <dgm:t>
        <a:bodyPr/>
        <a:lstStyle/>
        <a:p>
          <a:r>
            <a:rPr lang="de-DE" sz="2000" dirty="0" smtClean="0"/>
            <a:t>Data Upload</a:t>
          </a:r>
          <a:endParaRPr lang="de-AT" sz="2000" dirty="0"/>
        </a:p>
      </dgm:t>
    </dgm:pt>
    <dgm:pt modelId="{6FBE1EB3-467C-47E3-8249-4F2443EAA2F8}" type="parTrans" cxnId="{2204BFE2-17F2-43F2-BEEB-E5EF5F52EE0E}">
      <dgm:prSet/>
      <dgm:spPr/>
      <dgm:t>
        <a:bodyPr/>
        <a:lstStyle/>
        <a:p>
          <a:endParaRPr lang="de-AT" sz="1400"/>
        </a:p>
      </dgm:t>
    </dgm:pt>
    <dgm:pt modelId="{A3EAE061-55CD-4763-A4CF-4A778536B8A2}" type="sibTrans" cxnId="{2204BFE2-17F2-43F2-BEEB-E5EF5F52EE0E}">
      <dgm:prSet/>
      <dgm:spPr/>
      <dgm:t>
        <a:bodyPr/>
        <a:lstStyle/>
        <a:p>
          <a:endParaRPr lang="de-AT" sz="1400"/>
        </a:p>
      </dgm:t>
    </dgm:pt>
    <dgm:pt modelId="{3588927E-C6E0-4C4C-B4C1-69AECABDD334}" type="pres">
      <dgm:prSet presAssocID="{066837A4-5E99-4C09-B680-48B68A441A2D}" presName="Name0" presStyleCnt="0">
        <dgm:presLayoutVars>
          <dgm:dir/>
          <dgm:animLvl val="lvl"/>
          <dgm:resizeHandles val="exact"/>
        </dgm:presLayoutVars>
      </dgm:prSet>
      <dgm:spPr/>
    </dgm:pt>
    <dgm:pt modelId="{DBB01004-1604-4F93-B52A-078C3C1EE40A}" type="pres">
      <dgm:prSet presAssocID="{EFF41F02-1A55-426E-B074-B61B4CB926DE}" presName="parTxOnly" presStyleLbl="node1" presStyleIdx="0" presStyleCnt="2">
        <dgm:presLayoutVars>
          <dgm:chMax val="0"/>
          <dgm:chPref val="0"/>
          <dgm:bulletEnabled val="1"/>
        </dgm:presLayoutVars>
      </dgm:prSet>
      <dgm:spPr/>
      <dgm:t>
        <a:bodyPr/>
        <a:lstStyle/>
        <a:p>
          <a:endParaRPr lang="de-AT"/>
        </a:p>
      </dgm:t>
    </dgm:pt>
    <dgm:pt modelId="{F7FB14E0-D74B-412C-91BB-CC1B1A3A6FE1}" type="pres">
      <dgm:prSet presAssocID="{B6EA16CE-E41A-4F10-969C-2BB53A0A406C}" presName="parTxOnlySpace" presStyleCnt="0"/>
      <dgm:spPr/>
    </dgm:pt>
    <dgm:pt modelId="{CE6E0094-5005-492A-AD12-4F565FDC4F94}" type="pres">
      <dgm:prSet presAssocID="{80966428-8365-4AD4-8624-D3F7238E4D5E}" presName="parTxOnly" presStyleLbl="node1" presStyleIdx="1" presStyleCnt="2">
        <dgm:presLayoutVars>
          <dgm:chMax val="0"/>
          <dgm:chPref val="0"/>
          <dgm:bulletEnabled val="1"/>
        </dgm:presLayoutVars>
      </dgm:prSet>
      <dgm:spPr/>
      <dgm:t>
        <a:bodyPr/>
        <a:lstStyle/>
        <a:p>
          <a:endParaRPr lang="de-AT"/>
        </a:p>
      </dgm:t>
    </dgm:pt>
  </dgm:ptLst>
  <dgm:cxnLst>
    <dgm:cxn modelId="{45E1D90D-5B06-4BC9-A71A-115B4D3C231D}" type="presOf" srcId="{066837A4-5E99-4C09-B680-48B68A441A2D}" destId="{3588927E-C6E0-4C4C-B4C1-69AECABDD334}" srcOrd="0" destOrd="0" presId="urn:microsoft.com/office/officeart/2005/8/layout/chevron1"/>
    <dgm:cxn modelId="{3156AA9E-D3CD-406A-8C7D-617FAA378D87}" type="presOf" srcId="{80966428-8365-4AD4-8624-D3F7238E4D5E}" destId="{CE6E0094-5005-492A-AD12-4F565FDC4F94}" srcOrd="0" destOrd="0" presId="urn:microsoft.com/office/officeart/2005/8/layout/chevron1"/>
    <dgm:cxn modelId="{2204BFE2-17F2-43F2-BEEB-E5EF5F52EE0E}" srcId="{066837A4-5E99-4C09-B680-48B68A441A2D}" destId="{80966428-8365-4AD4-8624-D3F7238E4D5E}" srcOrd="1" destOrd="0" parTransId="{6FBE1EB3-467C-47E3-8249-4F2443EAA2F8}" sibTransId="{A3EAE061-55CD-4763-A4CF-4A778536B8A2}"/>
    <dgm:cxn modelId="{659E9BD4-176E-4F5F-9AB7-4DC77265E73C}" type="presOf" srcId="{EFF41F02-1A55-426E-B074-B61B4CB926DE}" destId="{DBB01004-1604-4F93-B52A-078C3C1EE40A}" srcOrd="0" destOrd="0" presId="urn:microsoft.com/office/officeart/2005/8/layout/chevron1"/>
    <dgm:cxn modelId="{71F354CB-68D8-4C66-86E2-4344B700609B}" srcId="{066837A4-5E99-4C09-B680-48B68A441A2D}" destId="{EFF41F02-1A55-426E-B074-B61B4CB926DE}" srcOrd="0" destOrd="0" parTransId="{083D6CFC-87DC-4B50-AE95-C968B393EC40}" sibTransId="{B6EA16CE-E41A-4F10-969C-2BB53A0A406C}"/>
    <dgm:cxn modelId="{AD922634-305B-4E87-8CB9-9DE1B5B17C01}" type="presParOf" srcId="{3588927E-C6E0-4C4C-B4C1-69AECABDD334}" destId="{DBB01004-1604-4F93-B52A-078C3C1EE40A}" srcOrd="0" destOrd="0" presId="urn:microsoft.com/office/officeart/2005/8/layout/chevron1"/>
    <dgm:cxn modelId="{8049354C-D556-4654-8CCA-054B9C566000}" type="presParOf" srcId="{3588927E-C6E0-4C4C-B4C1-69AECABDD334}" destId="{F7FB14E0-D74B-412C-91BB-CC1B1A3A6FE1}" srcOrd="1" destOrd="0" presId="urn:microsoft.com/office/officeart/2005/8/layout/chevron1"/>
    <dgm:cxn modelId="{50201EA3-2225-4C42-87B4-18CCC97A6D0E}" type="presParOf" srcId="{3588927E-C6E0-4C4C-B4C1-69AECABDD334}" destId="{CE6E0094-5005-492A-AD12-4F565FDC4F94}"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6837A4-5E99-4C09-B680-48B68A441A2D}" type="doc">
      <dgm:prSet loTypeId="urn:microsoft.com/office/officeart/2005/8/layout/chevron1" loCatId="process" qsTypeId="urn:microsoft.com/office/officeart/2005/8/quickstyle/simple1" qsCatId="simple" csTypeId="urn:microsoft.com/office/officeart/2005/8/colors/accent1_2" csCatId="accent1" phldr="1"/>
      <dgm:spPr/>
    </dgm:pt>
    <dgm:pt modelId="{EFF41F02-1A55-426E-B074-B61B4CB926DE}">
      <dgm:prSet phldrT="[Text]" custT="1"/>
      <dgm:spPr/>
      <dgm:t>
        <a:bodyPr/>
        <a:lstStyle/>
        <a:p>
          <a:r>
            <a:rPr lang="en-US" sz="2000" noProof="0" dirty="0" smtClean="0"/>
            <a:t>Preparation / Delete</a:t>
          </a:r>
          <a:endParaRPr lang="en-US" sz="2000" noProof="0" dirty="0"/>
        </a:p>
      </dgm:t>
    </dgm:pt>
    <dgm:pt modelId="{083D6CFC-87DC-4B50-AE95-C968B393EC40}" type="parTrans" cxnId="{71F354CB-68D8-4C66-86E2-4344B700609B}">
      <dgm:prSet/>
      <dgm:spPr/>
      <dgm:t>
        <a:bodyPr/>
        <a:lstStyle/>
        <a:p>
          <a:endParaRPr lang="de-AT" sz="1600"/>
        </a:p>
      </dgm:t>
    </dgm:pt>
    <dgm:pt modelId="{B6EA16CE-E41A-4F10-969C-2BB53A0A406C}" type="sibTrans" cxnId="{71F354CB-68D8-4C66-86E2-4344B700609B}">
      <dgm:prSet/>
      <dgm:spPr/>
      <dgm:t>
        <a:bodyPr/>
        <a:lstStyle/>
        <a:p>
          <a:endParaRPr lang="de-AT" sz="1600"/>
        </a:p>
      </dgm:t>
    </dgm:pt>
    <dgm:pt modelId="{80966428-8365-4AD4-8624-D3F7238E4D5E}">
      <dgm:prSet phldrT="[Text]" custT="1"/>
      <dgm:spPr/>
      <dgm:t>
        <a:bodyPr/>
        <a:lstStyle/>
        <a:p>
          <a:r>
            <a:rPr lang="en-US" sz="2000" noProof="0" smtClean="0"/>
            <a:t>Local Editing</a:t>
          </a:r>
          <a:endParaRPr lang="en-US" sz="2000" noProof="0"/>
        </a:p>
      </dgm:t>
    </dgm:pt>
    <dgm:pt modelId="{6FBE1EB3-467C-47E3-8249-4F2443EAA2F8}" type="parTrans" cxnId="{2204BFE2-17F2-43F2-BEEB-E5EF5F52EE0E}">
      <dgm:prSet/>
      <dgm:spPr/>
      <dgm:t>
        <a:bodyPr/>
        <a:lstStyle/>
        <a:p>
          <a:endParaRPr lang="de-AT" sz="1600"/>
        </a:p>
      </dgm:t>
    </dgm:pt>
    <dgm:pt modelId="{A3EAE061-55CD-4763-A4CF-4A778536B8A2}" type="sibTrans" cxnId="{2204BFE2-17F2-43F2-BEEB-E5EF5F52EE0E}">
      <dgm:prSet/>
      <dgm:spPr/>
      <dgm:t>
        <a:bodyPr/>
        <a:lstStyle/>
        <a:p>
          <a:endParaRPr lang="de-AT" sz="1600"/>
        </a:p>
      </dgm:t>
    </dgm:pt>
    <dgm:pt modelId="{771BF4C6-7B31-40B6-A7CF-38A022EEFC29}">
      <dgm:prSet phldrT="[Text]" custT="1"/>
      <dgm:spPr/>
      <dgm:t>
        <a:bodyPr/>
        <a:lstStyle/>
        <a:p>
          <a:r>
            <a:rPr lang="en-US" sz="2000" noProof="0" dirty="0" smtClean="0"/>
            <a:t>Data Upload</a:t>
          </a:r>
          <a:endParaRPr lang="en-US" sz="2000" noProof="0" dirty="0"/>
        </a:p>
      </dgm:t>
    </dgm:pt>
    <dgm:pt modelId="{CADA0E49-ED02-4342-A43D-20B4CFBDF991}" type="parTrans" cxnId="{8FB61D10-6A43-4BB8-A6FB-872EF0D10DD2}">
      <dgm:prSet/>
      <dgm:spPr/>
      <dgm:t>
        <a:bodyPr/>
        <a:lstStyle/>
        <a:p>
          <a:endParaRPr lang="de-AT" sz="1600"/>
        </a:p>
      </dgm:t>
    </dgm:pt>
    <dgm:pt modelId="{0B81CA70-D532-4538-BBFE-50A02158B965}" type="sibTrans" cxnId="{8FB61D10-6A43-4BB8-A6FB-872EF0D10DD2}">
      <dgm:prSet/>
      <dgm:spPr/>
      <dgm:t>
        <a:bodyPr/>
        <a:lstStyle/>
        <a:p>
          <a:endParaRPr lang="de-AT" sz="1600"/>
        </a:p>
      </dgm:t>
    </dgm:pt>
    <dgm:pt modelId="{3588927E-C6E0-4C4C-B4C1-69AECABDD334}" type="pres">
      <dgm:prSet presAssocID="{066837A4-5E99-4C09-B680-48B68A441A2D}" presName="Name0" presStyleCnt="0">
        <dgm:presLayoutVars>
          <dgm:dir/>
          <dgm:animLvl val="lvl"/>
          <dgm:resizeHandles val="exact"/>
        </dgm:presLayoutVars>
      </dgm:prSet>
      <dgm:spPr/>
    </dgm:pt>
    <dgm:pt modelId="{DBB01004-1604-4F93-B52A-078C3C1EE40A}" type="pres">
      <dgm:prSet presAssocID="{EFF41F02-1A55-426E-B074-B61B4CB926DE}" presName="parTxOnly" presStyleLbl="node1" presStyleIdx="0" presStyleCnt="3">
        <dgm:presLayoutVars>
          <dgm:chMax val="0"/>
          <dgm:chPref val="0"/>
          <dgm:bulletEnabled val="1"/>
        </dgm:presLayoutVars>
      </dgm:prSet>
      <dgm:spPr/>
      <dgm:t>
        <a:bodyPr/>
        <a:lstStyle/>
        <a:p>
          <a:endParaRPr lang="de-AT"/>
        </a:p>
      </dgm:t>
    </dgm:pt>
    <dgm:pt modelId="{F7FB14E0-D74B-412C-91BB-CC1B1A3A6FE1}" type="pres">
      <dgm:prSet presAssocID="{B6EA16CE-E41A-4F10-969C-2BB53A0A406C}" presName="parTxOnlySpace" presStyleCnt="0"/>
      <dgm:spPr/>
    </dgm:pt>
    <dgm:pt modelId="{CE6E0094-5005-492A-AD12-4F565FDC4F94}" type="pres">
      <dgm:prSet presAssocID="{80966428-8365-4AD4-8624-D3F7238E4D5E}" presName="parTxOnly" presStyleLbl="node1" presStyleIdx="1" presStyleCnt="3">
        <dgm:presLayoutVars>
          <dgm:chMax val="0"/>
          <dgm:chPref val="0"/>
          <dgm:bulletEnabled val="1"/>
        </dgm:presLayoutVars>
      </dgm:prSet>
      <dgm:spPr/>
      <dgm:t>
        <a:bodyPr/>
        <a:lstStyle/>
        <a:p>
          <a:endParaRPr lang="de-AT"/>
        </a:p>
      </dgm:t>
    </dgm:pt>
    <dgm:pt modelId="{828064CA-1EA5-4593-A80A-F3A79702A1A6}" type="pres">
      <dgm:prSet presAssocID="{A3EAE061-55CD-4763-A4CF-4A778536B8A2}" presName="parTxOnlySpace" presStyleCnt="0"/>
      <dgm:spPr/>
    </dgm:pt>
    <dgm:pt modelId="{E5B94B6D-F8F3-44A4-ABE1-0A05D7D69BAF}" type="pres">
      <dgm:prSet presAssocID="{771BF4C6-7B31-40B6-A7CF-38A022EEFC29}" presName="parTxOnly" presStyleLbl="node1" presStyleIdx="2" presStyleCnt="3">
        <dgm:presLayoutVars>
          <dgm:chMax val="0"/>
          <dgm:chPref val="0"/>
          <dgm:bulletEnabled val="1"/>
        </dgm:presLayoutVars>
      </dgm:prSet>
      <dgm:spPr/>
      <dgm:t>
        <a:bodyPr/>
        <a:lstStyle/>
        <a:p>
          <a:endParaRPr lang="de-AT"/>
        </a:p>
      </dgm:t>
    </dgm:pt>
  </dgm:ptLst>
  <dgm:cxnLst>
    <dgm:cxn modelId="{8FB61D10-6A43-4BB8-A6FB-872EF0D10DD2}" srcId="{066837A4-5E99-4C09-B680-48B68A441A2D}" destId="{771BF4C6-7B31-40B6-A7CF-38A022EEFC29}" srcOrd="2" destOrd="0" parTransId="{CADA0E49-ED02-4342-A43D-20B4CFBDF991}" sibTransId="{0B81CA70-D532-4538-BBFE-50A02158B965}"/>
    <dgm:cxn modelId="{4A098D15-3B57-4B68-8061-3AD2FC959662}" type="presOf" srcId="{771BF4C6-7B31-40B6-A7CF-38A022EEFC29}" destId="{E5B94B6D-F8F3-44A4-ABE1-0A05D7D69BAF}" srcOrd="0" destOrd="0" presId="urn:microsoft.com/office/officeart/2005/8/layout/chevron1"/>
    <dgm:cxn modelId="{E7F1F342-E93A-47C7-9600-A2C69F379DDC}" type="presOf" srcId="{066837A4-5E99-4C09-B680-48B68A441A2D}" destId="{3588927E-C6E0-4C4C-B4C1-69AECABDD334}" srcOrd="0" destOrd="0" presId="urn:microsoft.com/office/officeart/2005/8/layout/chevron1"/>
    <dgm:cxn modelId="{A5849E23-69AF-4ADC-B90A-62E836889FB4}" type="presOf" srcId="{80966428-8365-4AD4-8624-D3F7238E4D5E}" destId="{CE6E0094-5005-492A-AD12-4F565FDC4F94}" srcOrd="0" destOrd="0" presId="urn:microsoft.com/office/officeart/2005/8/layout/chevron1"/>
    <dgm:cxn modelId="{A75EC668-5438-4184-A0A6-EC9ABBE8B4D8}" type="presOf" srcId="{EFF41F02-1A55-426E-B074-B61B4CB926DE}" destId="{DBB01004-1604-4F93-B52A-078C3C1EE40A}" srcOrd="0" destOrd="0" presId="urn:microsoft.com/office/officeart/2005/8/layout/chevron1"/>
    <dgm:cxn modelId="{2204BFE2-17F2-43F2-BEEB-E5EF5F52EE0E}" srcId="{066837A4-5E99-4C09-B680-48B68A441A2D}" destId="{80966428-8365-4AD4-8624-D3F7238E4D5E}" srcOrd="1" destOrd="0" parTransId="{6FBE1EB3-467C-47E3-8249-4F2443EAA2F8}" sibTransId="{A3EAE061-55CD-4763-A4CF-4A778536B8A2}"/>
    <dgm:cxn modelId="{71F354CB-68D8-4C66-86E2-4344B700609B}" srcId="{066837A4-5E99-4C09-B680-48B68A441A2D}" destId="{EFF41F02-1A55-426E-B074-B61B4CB926DE}" srcOrd="0" destOrd="0" parTransId="{083D6CFC-87DC-4B50-AE95-C968B393EC40}" sibTransId="{B6EA16CE-E41A-4F10-969C-2BB53A0A406C}"/>
    <dgm:cxn modelId="{722B5749-3D33-4296-B41B-DC5F045CA035}" type="presParOf" srcId="{3588927E-C6E0-4C4C-B4C1-69AECABDD334}" destId="{DBB01004-1604-4F93-B52A-078C3C1EE40A}" srcOrd="0" destOrd="0" presId="urn:microsoft.com/office/officeart/2005/8/layout/chevron1"/>
    <dgm:cxn modelId="{70B09F2C-0F9A-4CE7-B479-156E6F68BE91}" type="presParOf" srcId="{3588927E-C6E0-4C4C-B4C1-69AECABDD334}" destId="{F7FB14E0-D74B-412C-91BB-CC1B1A3A6FE1}" srcOrd="1" destOrd="0" presId="urn:microsoft.com/office/officeart/2005/8/layout/chevron1"/>
    <dgm:cxn modelId="{013F0610-D626-41B4-956C-C0120B91726C}" type="presParOf" srcId="{3588927E-C6E0-4C4C-B4C1-69AECABDD334}" destId="{CE6E0094-5005-492A-AD12-4F565FDC4F94}" srcOrd="2" destOrd="0" presId="urn:microsoft.com/office/officeart/2005/8/layout/chevron1"/>
    <dgm:cxn modelId="{63EBF700-47D7-4179-BC8D-5953380B87C0}" type="presParOf" srcId="{3588927E-C6E0-4C4C-B4C1-69AECABDD334}" destId="{828064CA-1EA5-4593-A80A-F3A79702A1A6}" srcOrd="3" destOrd="0" presId="urn:microsoft.com/office/officeart/2005/8/layout/chevron1"/>
    <dgm:cxn modelId="{8161B698-B160-4975-963F-23BB3D8047B9}" type="presParOf" srcId="{3588927E-C6E0-4C4C-B4C1-69AECABDD334}" destId="{E5B94B6D-F8F3-44A4-ABE1-0A05D7D69BAF}"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01004-1604-4F93-B52A-078C3C1EE40A}">
      <dsp:nvSpPr>
        <dsp:cNvPr id="0" name=""/>
        <dsp:cNvSpPr/>
      </dsp:nvSpPr>
      <dsp:spPr>
        <a:xfrm>
          <a:off x="7151" y="0"/>
          <a:ext cx="4275053" cy="1023888"/>
        </a:xfrm>
        <a:prstGeom prst="chevron">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de-DE" sz="2000" kern="1200" dirty="0" err="1" smtClean="0"/>
            <a:t>Local</a:t>
          </a:r>
          <a:r>
            <a:rPr lang="de-DE" sz="2000" kern="1200" dirty="0" smtClean="0"/>
            <a:t> Data Generation</a:t>
          </a:r>
          <a:endParaRPr lang="de-AT" sz="2000" kern="1200" dirty="0"/>
        </a:p>
      </dsp:txBody>
      <dsp:txXfrm>
        <a:off x="519095" y="0"/>
        <a:ext cx="3251165" cy="1023888"/>
      </dsp:txXfrm>
    </dsp:sp>
    <dsp:sp modelId="{CE6E0094-5005-492A-AD12-4F565FDC4F94}">
      <dsp:nvSpPr>
        <dsp:cNvPr id="0" name=""/>
        <dsp:cNvSpPr/>
      </dsp:nvSpPr>
      <dsp:spPr>
        <a:xfrm>
          <a:off x="3854699" y="0"/>
          <a:ext cx="4275053" cy="1023888"/>
        </a:xfrm>
        <a:prstGeom prst="chevron">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de-DE" sz="2000" kern="1200" dirty="0" smtClean="0"/>
            <a:t>Data Upload</a:t>
          </a:r>
          <a:endParaRPr lang="de-AT" sz="2000" kern="1200" dirty="0"/>
        </a:p>
      </dsp:txBody>
      <dsp:txXfrm>
        <a:off x="4366643" y="0"/>
        <a:ext cx="3251165" cy="1023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01004-1604-4F93-B52A-078C3C1EE40A}">
      <dsp:nvSpPr>
        <dsp:cNvPr id="0" name=""/>
        <dsp:cNvSpPr/>
      </dsp:nvSpPr>
      <dsp:spPr>
        <a:xfrm>
          <a:off x="2383" y="0"/>
          <a:ext cx="2904334" cy="1023888"/>
        </a:xfrm>
        <a:prstGeom prst="chevron">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noProof="0" dirty="0" smtClean="0"/>
            <a:t>Preparation / Delete</a:t>
          </a:r>
          <a:endParaRPr lang="en-US" sz="2000" kern="1200" noProof="0" dirty="0"/>
        </a:p>
      </dsp:txBody>
      <dsp:txXfrm>
        <a:off x="514327" y="0"/>
        <a:ext cx="1880446" cy="1023888"/>
      </dsp:txXfrm>
    </dsp:sp>
    <dsp:sp modelId="{CE6E0094-5005-492A-AD12-4F565FDC4F94}">
      <dsp:nvSpPr>
        <dsp:cNvPr id="0" name=""/>
        <dsp:cNvSpPr/>
      </dsp:nvSpPr>
      <dsp:spPr>
        <a:xfrm>
          <a:off x="2616284" y="0"/>
          <a:ext cx="2904334" cy="1023888"/>
        </a:xfrm>
        <a:prstGeom prst="chevron">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noProof="0" smtClean="0"/>
            <a:t>Local Editing</a:t>
          </a:r>
          <a:endParaRPr lang="en-US" sz="2000" kern="1200" noProof="0"/>
        </a:p>
      </dsp:txBody>
      <dsp:txXfrm>
        <a:off x="3128228" y="0"/>
        <a:ext cx="1880446" cy="1023888"/>
      </dsp:txXfrm>
    </dsp:sp>
    <dsp:sp modelId="{E5B94B6D-F8F3-44A4-ABE1-0A05D7D69BAF}">
      <dsp:nvSpPr>
        <dsp:cNvPr id="0" name=""/>
        <dsp:cNvSpPr/>
      </dsp:nvSpPr>
      <dsp:spPr>
        <a:xfrm>
          <a:off x="5230185" y="0"/>
          <a:ext cx="2904334" cy="1023888"/>
        </a:xfrm>
        <a:prstGeom prst="chevron">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noProof="0" dirty="0" smtClean="0"/>
            <a:t>Data Upload</a:t>
          </a:r>
          <a:endParaRPr lang="en-US" sz="2000" kern="1200" noProof="0" dirty="0"/>
        </a:p>
      </dsp:txBody>
      <dsp:txXfrm>
        <a:off x="5742129" y="0"/>
        <a:ext cx="1880446" cy="102388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winkliges Dreiec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17" name="Unt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de-DE" smtClean="0"/>
              <a:t>Formatvorlage des Untertitelmasters durch Klicken bearbeiten</a:t>
            </a:r>
            <a:endParaRPr kumimoji="0" lang="en-US"/>
          </a:p>
        </p:txBody>
      </p:sp>
      <p:grpSp>
        <p:nvGrpSpPr>
          <p:cNvPr id="2" name="Gruppieren 1"/>
          <p:cNvGrpSpPr/>
          <p:nvPr/>
        </p:nvGrpSpPr>
        <p:grpSpPr>
          <a:xfrm>
            <a:off x="-3765" y="4953000"/>
            <a:ext cx="9147765" cy="1912088"/>
            <a:chOff x="-3765" y="4832896"/>
            <a:chExt cx="9147765" cy="2032192"/>
          </a:xfrm>
        </p:grpSpPr>
        <p:sp>
          <p:nvSpPr>
            <p:cNvPr id="7" name="Freihand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ihand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ihand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Gerade Verbindung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umsplatzhalter 29"/>
          <p:cNvSpPr>
            <a:spLocks noGrp="1"/>
          </p:cNvSpPr>
          <p:nvPr>
            <p:ph type="dt" sz="half" idx="10"/>
          </p:nvPr>
        </p:nvSpPr>
        <p:spPr/>
        <p:txBody>
          <a:bodyPr/>
          <a:lstStyle>
            <a:lvl1pPr>
              <a:defRPr>
                <a:solidFill>
                  <a:srgbClr val="FFFFFF"/>
                </a:solidFill>
              </a:defRPr>
            </a:lvl1pPr>
            <a:extLst/>
          </a:lstStyle>
          <a:p>
            <a:fld id="{1BA50D42-C9CD-4801-B293-61D1F53EC57E}" type="datetimeFigureOut">
              <a:rPr lang="de-DE" smtClean="0"/>
              <a:pPr/>
              <a:t>12.07.2015</a:t>
            </a:fld>
            <a:endParaRPr lang="de-DE" dirty="0"/>
          </a:p>
        </p:txBody>
      </p:sp>
      <p:sp>
        <p:nvSpPr>
          <p:cNvPr id="19" name="Fußzeilenplatzhalter 18"/>
          <p:cNvSpPr>
            <a:spLocks noGrp="1"/>
          </p:cNvSpPr>
          <p:nvPr>
            <p:ph type="ftr" sz="quarter" idx="11"/>
          </p:nvPr>
        </p:nvSpPr>
        <p:spPr/>
        <p:txBody>
          <a:bodyPr/>
          <a:lstStyle>
            <a:lvl1pPr>
              <a:defRPr>
                <a:solidFill>
                  <a:schemeClr val="accent1">
                    <a:tint val="20000"/>
                  </a:schemeClr>
                </a:solidFill>
              </a:defRPr>
            </a:lvl1pPr>
            <a:extLst/>
          </a:lstStyle>
          <a:p>
            <a:endParaRPr lang="de-DE" dirty="0"/>
          </a:p>
        </p:txBody>
      </p:sp>
      <p:sp>
        <p:nvSpPr>
          <p:cNvPr id="27" name="Foliennummernplatzhalter 26"/>
          <p:cNvSpPr>
            <a:spLocks noGrp="1"/>
          </p:cNvSpPr>
          <p:nvPr>
            <p:ph type="sldNum" sz="quarter" idx="12"/>
          </p:nvPr>
        </p:nvSpPr>
        <p:spPr/>
        <p:txBody>
          <a:bodyPr/>
          <a:lstStyle>
            <a:lvl1pPr>
              <a:defRPr>
                <a:solidFill>
                  <a:srgbClr val="FFFFFF"/>
                </a:solidFill>
              </a:defRPr>
            </a:lvl1pPr>
            <a:extLst/>
          </a:lstStyle>
          <a:p>
            <a:fld id="{6C6AE60A-B69C-4790-82F7-3882EDF23186}" type="slidenum">
              <a:rPr lang="de-DE" smtClean="0"/>
              <a:pPr/>
              <a:t>‹Nr.›</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481329"/>
            <a:ext cx="8229600" cy="4386071"/>
          </a:xfrm>
        </p:spPr>
        <p:txBody>
          <a:bodyPr vert="eaVert"/>
          <a:lstStyle>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1BA50D42-C9CD-4801-B293-61D1F53EC57E}" type="datetimeFigureOut">
              <a:rPr lang="de-DE" smtClean="0"/>
              <a:pPr/>
              <a:t>12.07.2015</a:t>
            </a:fld>
            <a:endParaRPr lang="de-DE"/>
          </a:p>
        </p:txBody>
      </p:sp>
      <p:sp>
        <p:nvSpPr>
          <p:cNvPr id="5" name="Fußzeilenplatzhalter 4"/>
          <p:cNvSpPr>
            <a:spLocks noGrp="1"/>
          </p:cNvSpPr>
          <p:nvPr>
            <p:ph type="ftr" sz="quarter" idx="11"/>
          </p:nvPr>
        </p:nvSpPr>
        <p:spPr/>
        <p:txBody>
          <a:bodyPr/>
          <a:lstStyle>
            <a:extLst/>
          </a:lstStyle>
          <a:p>
            <a:endParaRPr lang="de-DE"/>
          </a:p>
        </p:txBody>
      </p:sp>
      <p:sp>
        <p:nvSpPr>
          <p:cNvPr id="6" name="Foliennummernplatzhalter 5"/>
          <p:cNvSpPr>
            <a:spLocks noGrp="1"/>
          </p:cNvSpPr>
          <p:nvPr>
            <p:ph type="sldNum" sz="quarter" idx="12"/>
          </p:nvPr>
        </p:nvSpPr>
        <p:spPr/>
        <p:txBody>
          <a:bodyPr/>
          <a:lstStyle>
            <a:extLst/>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44013" y="274640"/>
            <a:ext cx="1777470" cy="5592761"/>
          </a:xfrm>
        </p:spPr>
        <p:txBody>
          <a:bodyPr vert="eaVert"/>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41"/>
            <a:ext cx="6324600" cy="5592760"/>
          </a:xfrm>
        </p:spPr>
        <p:txBody>
          <a:bodyPr vert="eaVert"/>
          <a:lstStyle>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1BA50D42-C9CD-4801-B293-61D1F53EC57E}" type="datetimeFigureOut">
              <a:rPr lang="de-DE" smtClean="0"/>
              <a:pPr/>
              <a:t>12.07.2015</a:t>
            </a:fld>
            <a:endParaRPr lang="de-DE"/>
          </a:p>
        </p:txBody>
      </p:sp>
      <p:sp>
        <p:nvSpPr>
          <p:cNvPr id="5" name="Fußzeilenplatzhalter 4"/>
          <p:cNvSpPr>
            <a:spLocks noGrp="1"/>
          </p:cNvSpPr>
          <p:nvPr>
            <p:ph type="ftr" sz="quarter" idx="11"/>
          </p:nvPr>
        </p:nvSpPr>
        <p:spPr/>
        <p:txBody>
          <a:bodyPr/>
          <a:lstStyle>
            <a:extLst/>
          </a:lstStyle>
          <a:p>
            <a:endParaRPr lang="de-DE"/>
          </a:p>
        </p:txBody>
      </p:sp>
      <p:sp>
        <p:nvSpPr>
          <p:cNvPr id="6" name="Foliennummernplatzhalter 5"/>
          <p:cNvSpPr>
            <a:spLocks noGrp="1"/>
          </p:cNvSpPr>
          <p:nvPr>
            <p:ph type="sldNum" sz="quarter" idx="12"/>
          </p:nvPr>
        </p:nvSpPr>
        <p:spPr/>
        <p:txBody>
          <a:bodyPr/>
          <a:lstStyle>
            <a:extLst/>
          </a:lstStyle>
          <a:p>
            <a:fld id="{6C6AE60A-B69C-4790-82F7-3882EDF23186}"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1BA50D42-C9CD-4801-B293-61D1F53EC57E}" type="datetimeFigureOut">
              <a:rPr lang="de-DE" smtClean="0"/>
              <a:pPr/>
              <a:t>12.07.2015</a:t>
            </a:fld>
            <a:endParaRPr lang="de-DE"/>
          </a:p>
        </p:txBody>
      </p:sp>
      <p:sp>
        <p:nvSpPr>
          <p:cNvPr id="5" name="Fußzeilenplatzhalter 4"/>
          <p:cNvSpPr>
            <a:spLocks noGrp="1"/>
          </p:cNvSpPr>
          <p:nvPr>
            <p:ph type="ftr" sz="quarter" idx="11"/>
          </p:nvPr>
        </p:nvSpPr>
        <p:spPr/>
        <p:txBody>
          <a:bodyPr/>
          <a:lstStyle>
            <a:extLst/>
          </a:lstStyle>
          <a:p>
            <a:endParaRPr lang="de-DE"/>
          </a:p>
        </p:txBody>
      </p:sp>
      <p:sp>
        <p:nvSpPr>
          <p:cNvPr id="6" name="Foliennummernplatzhalter 5"/>
          <p:cNvSpPr>
            <a:spLocks noGrp="1"/>
          </p:cNvSpPr>
          <p:nvPr>
            <p:ph type="sldNum" sz="quarter" idx="12"/>
          </p:nvPr>
        </p:nvSpPr>
        <p:spPr/>
        <p:txBody>
          <a:bodyPr/>
          <a:lstStyle>
            <a:extLst/>
          </a:lstStyle>
          <a:p>
            <a:fld id="{6C6AE60A-B69C-4790-82F7-3882EDF23186}" type="slidenum">
              <a:rPr lang="de-DE" smtClean="0"/>
              <a:pPr/>
              <a:t>‹Nr.›</a:t>
            </a:fld>
            <a:endParaRPr lang="de-DE"/>
          </a:p>
        </p:txBody>
      </p:sp>
      <p:sp>
        <p:nvSpPr>
          <p:cNvPr id="7" name="Titel 6"/>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bg>
      <p:bgRef idx="1002">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de-DE" smtClean="0"/>
              <a:t>Textmasterformate durch Klicken bearbeiten</a:t>
            </a:r>
          </a:p>
        </p:txBody>
      </p:sp>
      <p:sp>
        <p:nvSpPr>
          <p:cNvPr id="4" name="Datumsplatzhalter 3"/>
          <p:cNvSpPr>
            <a:spLocks noGrp="1"/>
          </p:cNvSpPr>
          <p:nvPr>
            <p:ph type="dt" sz="half" idx="10"/>
          </p:nvPr>
        </p:nvSpPr>
        <p:spPr/>
        <p:txBody>
          <a:bodyPr/>
          <a:lstStyle>
            <a:extLst/>
          </a:lstStyle>
          <a:p>
            <a:fld id="{1BA50D42-C9CD-4801-B293-61D1F53EC57E}" type="datetimeFigureOut">
              <a:rPr lang="de-DE" smtClean="0"/>
              <a:pPr/>
              <a:t>12.07.2015</a:t>
            </a:fld>
            <a:endParaRPr lang="de-DE"/>
          </a:p>
        </p:txBody>
      </p:sp>
      <p:sp>
        <p:nvSpPr>
          <p:cNvPr id="5" name="Fußzeilenplatzhalter 4"/>
          <p:cNvSpPr>
            <a:spLocks noGrp="1"/>
          </p:cNvSpPr>
          <p:nvPr>
            <p:ph type="ftr" sz="quarter" idx="11"/>
          </p:nvPr>
        </p:nvSpPr>
        <p:spPr/>
        <p:txBody>
          <a:bodyPr/>
          <a:lstStyle>
            <a:extLst/>
          </a:lstStyle>
          <a:p>
            <a:endParaRPr lang="de-DE"/>
          </a:p>
        </p:txBody>
      </p:sp>
      <p:sp>
        <p:nvSpPr>
          <p:cNvPr id="6" name="Foliennummernplatzhalter 5"/>
          <p:cNvSpPr>
            <a:spLocks noGrp="1"/>
          </p:cNvSpPr>
          <p:nvPr>
            <p:ph type="sldNum" sz="quarter" idx="12"/>
          </p:nvPr>
        </p:nvSpPr>
        <p:spPr/>
        <p:txBody>
          <a:bodyPr/>
          <a:lstStyle>
            <a:extLst/>
          </a:lstStyle>
          <a:p>
            <a:fld id="{6C6AE60A-B69C-4790-82F7-3882EDF23186}" type="slidenum">
              <a:rPr lang="de-DE" smtClean="0"/>
              <a:pPr/>
              <a:t>‹Nr.›</a:t>
            </a:fld>
            <a:endParaRPr lang="de-DE"/>
          </a:p>
        </p:txBody>
      </p:sp>
      <p:sp>
        <p:nvSpPr>
          <p:cNvPr id="7" name="Eingekerbter Richtungspfeil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Eingekerbter Richtungspfeil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bg>
      <p:bgRef idx="1002">
        <a:schemeClr val="bg1"/>
      </p:bgRef>
    </p:bg>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extLst/>
          </a:lstStyle>
          <a:p>
            <a:fld id="{1BA50D42-C9CD-4801-B293-61D1F53EC57E}" type="datetimeFigureOut">
              <a:rPr lang="de-DE" smtClean="0"/>
              <a:pPr/>
              <a:t>12.07.2015</a:t>
            </a:fld>
            <a:endParaRPr lang="de-DE"/>
          </a:p>
        </p:txBody>
      </p:sp>
      <p:sp>
        <p:nvSpPr>
          <p:cNvPr id="6" name="Fußzeilenplatzhalter 5"/>
          <p:cNvSpPr>
            <a:spLocks noGrp="1"/>
          </p:cNvSpPr>
          <p:nvPr>
            <p:ph type="ftr" sz="quarter" idx="11"/>
          </p:nvPr>
        </p:nvSpPr>
        <p:spPr/>
        <p:txBody>
          <a:bodyPr/>
          <a:lstStyle>
            <a:extLst/>
          </a:lstStyle>
          <a:p>
            <a:endParaRPr lang="de-DE"/>
          </a:p>
        </p:txBody>
      </p:sp>
      <p:sp>
        <p:nvSpPr>
          <p:cNvPr id="7" name="Foliennummernplatzhalter 6"/>
          <p:cNvSpPr>
            <a:spLocks noGrp="1"/>
          </p:cNvSpPr>
          <p:nvPr>
            <p:ph type="sldNum" sz="quarter" idx="12"/>
          </p:nvPr>
        </p:nvSpPr>
        <p:spPr/>
        <p:txBody>
          <a:bodyPr/>
          <a:lstStyle>
            <a:extLst/>
          </a:lstStyle>
          <a:p>
            <a:fld id="{6C6AE60A-B69C-4790-82F7-3882EDF23186}" type="slidenum">
              <a:rPr lang="de-DE" smtClean="0"/>
              <a:pPr/>
              <a:t>‹Nr.›</a:t>
            </a:fld>
            <a:endParaRPr lang="de-DE"/>
          </a:p>
        </p:txBody>
      </p:sp>
      <p:sp>
        <p:nvSpPr>
          <p:cNvPr id="8" name="Titel 7"/>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leich">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Textmasterformate durch Klicken bearbeiten</a:t>
            </a:r>
          </a:p>
        </p:txBody>
      </p:sp>
      <p:sp>
        <p:nvSpPr>
          <p:cNvPr id="4" name="Textplatzhalt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Textmasterformate durch Klicken bearbeiten</a:t>
            </a:r>
          </a:p>
        </p:txBody>
      </p:sp>
      <p:sp>
        <p:nvSpPr>
          <p:cNvPr id="5" name="Inhaltsplatzhalt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7" name="Datumsplatzhalter 6"/>
          <p:cNvSpPr>
            <a:spLocks noGrp="1"/>
          </p:cNvSpPr>
          <p:nvPr>
            <p:ph type="dt" sz="half" idx="10"/>
          </p:nvPr>
        </p:nvSpPr>
        <p:spPr/>
        <p:txBody>
          <a:bodyPr/>
          <a:lstStyle>
            <a:extLst/>
          </a:lstStyle>
          <a:p>
            <a:fld id="{1BA50D42-C9CD-4801-B293-61D1F53EC57E}" type="datetimeFigureOut">
              <a:rPr lang="de-DE" smtClean="0"/>
              <a:pPr/>
              <a:t>12.07.2015</a:t>
            </a:fld>
            <a:endParaRPr lang="de-DE"/>
          </a:p>
        </p:txBody>
      </p:sp>
      <p:sp>
        <p:nvSpPr>
          <p:cNvPr id="8" name="Fußzeilenplatzhalter 7"/>
          <p:cNvSpPr>
            <a:spLocks noGrp="1"/>
          </p:cNvSpPr>
          <p:nvPr>
            <p:ph type="ftr" sz="quarter" idx="11"/>
          </p:nvPr>
        </p:nvSpPr>
        <p:spPr/>
        <p:txBody>
          <a:bodyPr/>
          <a:lstStyle>
            <a:extLst/>
          </a:lstStyle>
          <a:p>
            <a:endParaRPr lang="de-DE"/>
          </a:p>
        </p:txBody>
      </p:sp>
      <p:sp>
        <p:nvSpPr>
          <p:cNvPr id="9" name="Foliennummernplatzhalter 8"/>
          <p:cNvSpPr>
            <a:spLocks noGrp="1"/>
          </p:cNvSpPr>
          <p:nvPr>
            <p:ph type="sldNum" sz="quarter" idx="12"/>
          </p:nvPr>
        </p:nvSpPr>
        <p:spPr/>
        <p:txBody>
          <a:bodyPr/>
          <a:lstStyle>
            <a:extLst/>
          </a:lstStyle>
          <a:p>
            <a:fld id="{6C6AE60A-B69C-4790-82F7-3882EDF23186}" type="slidenum">
              <a:rPr lang="de-DE" smtClean="0"/>
              <a:pPr/>
              <a:t>‹Nr.›</a:t>
            </a:fld>
            <a:endParaRPr lang="de-DE"/>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bg>
      <p:bgRef idx="1002">
        <a:schemeClr val="bg1"/>
      </p:bgRef>
    </p:b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extLst/>
          </a:lstStyle>
          <a:p>
            <a:fld id="{1BA50D42-C9CD-4801-B293-61D1F53EC57E}" type="datetimeFigureOut">
              <a:rPr lang="de-DE" smtClean="0"/>
              <a:pPr/>
              <a:t>12.07.2015</a:t>
            </a:fld>
            <a:endParaRPr lang="de-DE"/>
          </a:p>
        </p:txBody>
      </p:sp>
      <p:sp>
        <p:nvSpPr>
          <p:cNvPr id="4" name="Fußzeilenplatzhalter 3"/>
          <p:cNvSpPr>
            <a:spLocks noGrp="1"/>
          </p:cNvSpPr>
          <p:nvPr>
            <p:ph type="ftr" sz="quarter" idx="11"/>
          </p:nvPr>
        </p:nvSpPr>
        <p:spPr/>
        <p:txBody>
          <a:bodyPr/>
          <a:lstStyle>
            <a:extLst/>
          </a:lstStyle>
          <a:p>
            <a:endParaRPr lang="de-DE"/>
          </a:p>
        </p:txBody>
      </p:sp>
      <p:sp>
        <p:nvSpPr>
          <p:cNvPr id="5" name="Foliennummernplatzhalter 4"/>
          <p:cNvSpPr>
            <a:spLocks noGrp="1"/>
          </p:cNvSpPr>
          <p:nvPr>
            <p:ph type="sldNum" sz="quarter" idx="12"/>
          </p:nvPr>
        </p:nvSpPr>
        <p:spPr/>
        <p:txBody>
          <a:bodyPr/>
          <a:lstStyle>
            <a:extLst/>
          </a:lstStyle>
          <a:p>
            <a:fld id="{6C6AE60A-B69C-4790-82F7-3882EDF23186}" type="slidenum">
              <a:rPr lang="de-DE" smtClean="0"/>
              <a:pPr/>
              <a:t>‹Nr.›</a:t>
            </a:fld>
            <a:endParaRPr lang="de-DE"/>
          </a:p>
        </p:txBody>
      </p:sp>
      <p:sp>
        <p:nvSpPr>
          <p:cNvPr id="6" name="Titel 5"/>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extLst/>
          </a:lstStyle>
          <a:p>
            <a:fld id="{1BA50D42-C9CD-4801-B293-61D1F53EC57E}" type="datetimeFigureOut">
              <a:rPr lang="de-DE" smtClean="0"/>
              <a:pPr/>
              <a:t>12.07.2015</a:t>
            </a:fld>
            <a:endParaRPr lang="de-DE"/>
          </a:p>
        </p:txBody>
      </p:sp>
      <p:sp>
        <p:nvSpPr>
          <p:cNvPr id="3" name="Fußzeilenplatzhalter 2"/>
          <p:cNvSpPr>
            <a:spLocks noGrp="1"/>
          </p:cNvSpPr>
          <p:nvPr>
            <p:ph type="ftr" sz="quarter" idx="11"/>
          </p:nvPr>
        </p:nvSpPr>
        <p:spPr/>
        <p:txBody>
          <a:bodyPr/>
          <a:lstStyle>
            <a:extLst/>
          </a:lstStyle>
          <a:p>
            <a:endParaRPr lang="de-DE"/>
          </a:p>
        </p:txBody>
      </p:sp>
      <p:sp>
        <p:nvSpPr>
          <p:cNvPr id="4" name="Foliennummernplatzhalter 3"/>
          <p:cNvSpPr>
            <a:spLocks noGrp="1"/>
          </p:cNvSpPr>
          <p:nvPr>
            <p:ph type="sldNum" sz="quarter" idx="12"/>
          </p:nvPr>
        </p:nvSpPr>
        <p:spPr/>
        <p:txBody>
          <a:bodyPr/>
          <a:lstStyle>
            <a:extLst/>
          </a:lstStyle>
          <a:p>
            <a:fld id="{6C6AE60A-B69C-4790-82F7-3882EDF2318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de-DE" smtClean="0"/>
              <a:t>Textmasterformate durch Klicken bearbeiten</a:t>
            </a:r>
          </a:p>
        </p:txBody>
      </p:sp>
      <p:sp>
        <p:nvSpPr>
          <p:cNvPr id="4" name="Inhaltsplatzhalt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a:xfrm>
            <a:off x="6727032" y="6407944"/>
            <a:ext cx="1920240" cy="365760"/>
          </a:xfrm>
        </p:spPr>
        <p:txBody>
          <a:bodyPr/>
          <a:lstStyle>
            <a:extLst/>
          </a:lstStyle>
          <a:p>
            <a:fld id="{1BA50D42-C9CD-4801-B293-61D1F53EC57E}" type="datetimeFigureOut">
              <a:rPr lang="de-DE" smtClean="0"/>
              <a:pPr/>
              <a:t>12.07.2015</a:t>
            </a:fld>
            <a:endParaRPr lang="de-DE"/>
          </a:p>
        </p:txBody>
      </p:sp>
      <p:sp>
        <p:nvSpPr>
          <p:cNvPr id="6" name="Fußzeilenplatzhalter 5"/>
          <p:cNvSpPr>
            <a:spLocks noGrp="1"/>
          </p:cNvSpPr>
          <p:nvPr>
            <p:ph type="ftr" sz="quarter" idx="11"/>
          </p:nvPr>
        </p:nvSpPr>
        <p:spPr/>
        <p:txBody>
          <a:bodyPr/>
          <a:lstStyle>
            <a:extLst/>
          </a:lstStyle>
          <a:p>
            <a:endParaRPr lang="de-DE"/>
          </a:p>
        </p:txBody>
      </p:sp>
      <p:sp>
        <p:nvSpPr>
          <p:cNvPr id="7" name="Foliennummernplatzhalter 6"/>
          <p:cNvSpPr>
            <a:spLocks noGrp="1"/>
          </p:cNvSpPr>
          <p:nvPr>
            <p:ph type="sldNum" sz="quarter" idx="12"/>
          </p:nvPr>
        </p:nvSpPr>
        <p:spPr/>
        <p:txBody>
          <a:bodyPr/>
          <a:lstStyle>
            <a:extLst/>
          </a:lstStyle>
          <a:p>
            <a:fld id="{6C6AE60A-B69C-4790-82F7-3882EDF23186}" type="slidenum">
              <a:rPr lang="de-DE" smtClean="0"/>
              <a:pPr/>
              <a:t>‹Nr.›</a:t>
            </a:fld>
            <a:endParaRPr lang="de-D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2">
        <a:schemeClr val="bg1"/>
      </p:bgRef>
    </p:bg>
    <p:spTree>
      <p:nvGrpSpPr>
        <p:cNvPr id="1" name=""/>
        <p:cNvGrpSpPr/>
        <p:nvPr/>
      </p:nvGrpSpPr>
      <p:grpSpPr>
        <a:xfrm>
          <a:off x="0" y="0"/>
          <a:ext cx="0" cy="0"/>
          <a:chOff x="0" y="0"/>
          <a:chExt cx="0" cy="0"/>
        </a:xfrm>
      </p:grpSpPr>
      <p:sp>
        <p:nvSpPr>
          <p:cNvPr id="4" name="Textplatzhalt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de-DE" smtClean="0"/>
              <a:t>Textmasterformate durch Klicken bearbeiten</a:t>
            </a:r>
          </a:p>
        </p:txBody>
      </p:sp>
      <p:sp>
        <p:nvSpPr>
          <p:cNvPr id="3" name="Bildplatzhalt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de-DE" smtClean="0"/>
              <a:t>Bild durch Klicken auf Symbol hinzufügen</a:t>
            </a:r>
            <a:endParaRPr kumimoji="0" lang="en-US" dirty="0"/>
          </a:p>
        </p:txBody>
      </p:sp>
      <p:sp>
        <p:nvSpPr>
          <p:cNvPr id="5" name="Datumsplatzhalter 4"/>
          <p:cNvSpPr>
            <a:spLocks noGrp="1"/>
          </p:cNvSpPr>
          <p:nvPr>
            <p:ph type="dt" sz="half" idx="10"/>
          </p:nvPr>
        </p:nvSpPr>
        <p:spPr/>
        <p:txBody>
          <a:bodyPr/>
          <a:lstStyle>
            <a:lvl1pPr>
              <a:defRPr>
                <a:solidFill>
                  <a:schemeClr val="tx1"/>
                </a:solidFill>
              </a:defRPr>
            </a:lvl1pPr>
            <a:extLst/>
          </a:lstStyle>
          <a:p>
            <a:fld id="{1BA50D42-C9CD-4801-B293-61D1F53EC57E}" type="datetimeFigureOut">
              <a:rPr lang="de-DE" smtClean="0"/>
              <a:pPr/>
              <a:t>12.07.2015</a:t>
            </a:fld>
            <a:endParaRPr lang="de-DE"/>
          </a:p>
        </p:txBody>
      </p:sp>
      <p:sp>
        <p:nvSpPr>
          <p:cNvPr id="6" name="Fußzeilenplatzhalt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de-DE"/>
          </a:p>
        </p:txBody>
      </p:sp>
      <p:sp>
        <p:nvSpPr>
          <p:cNvPr id="7" name="Foliennummernplatzhalter 6"/>
          <p:cNvSpPr>
            <a:spLocks noGrp="1"/>
          </p:cNvSpPr>
          <p:nvPr>
            <p:ph type="sldNum" sz="quarter" idx="12"/>
          </p:nvPr>
        </p:nvSpPr>
        <p:spPr/>
        <p:txBody>
          <a:bodyPr/>
          <a:lstStyle>
            <a:lvl1pPr>
              <a:defRPr>
                <a:solidFill>
                  <a:schemeClr val="tx1"/>
                </a:solidFill>
              </a:defRPr>
            </a:lvl1pPr>
            <a:extLst/>
          </a:lstStyle>
          <a:p>
            <a:fld id="{6C6AE60A-B69C-4790-82F7-3882EDF23186}" type="slidenum">
              <a:rPr lang="de-DE" smtClean="0"/>
              <a:pPr/>
              <a:t>‹Nr.›</a:t>
            </a:fld>
            <a:endParaRPr lang="de-DE"/>
          </a:p>
        </p:txBody>
      </p:sp>
      <p:sp>
        <p:nvSpPr>
          <p:cNvPr id="2" name="Titel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de-DE" smtClean="0"/>
              <a:t>Titelmasterformat durch Klicken bearbeiten</a:t>
            </a:r>
            <a:endParaRPr kumimoji="0" lang="en-US"/>
          </a:p>
        </p:txBody>
      </p:sp>
      <p:sp>
        <p:nvSpPr>
          <p:cNvPr id="8" name="Freihand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ihand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echtwinkliges Dreieck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Gerade Verbindung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Eingekerbter Richtungspfeil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Eingekerbter Richtungspfeil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ihand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ihand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echtwinkliges Dreieck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Gerade Verbindung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elplatzhalt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de-DE" smtClean="0"/>
              <a:t>Titelmasterformat durch Klicken bearbeiten</a:t>
            </a:r>
            <a:endParaRPr kumimoji="0" lang="en-US"/>
          </a:p>
        </p:txBody>
      </p:sp>
      <p:sp>
        <p:nvSpPr>
          <p:cNvPr id="30" name="Textplatzhalt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de-DE" smtClean="0"/>
              <a:t>Textmasterformate durch Klicken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0" name="Datumsplatzhalt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BA50D42-C9CD-4801-B293-61D1F53EC57E}" type="datetimeFigureOut">
              <a:rPr lang="de-DE" smtClean="0"/>
              <a:pPr/>
              <a:t>12.07.2015</a:t>
            </a:fld>
            <a:endParaRPr lang="de-DE"/>
          </a:p>
        </p:txBody>
      </p:sp>
      <p:sp>
        <p:nvSpPr>
          <p:cNvPr id="22" name="Fußzeilenplatzhalt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de-DE" dirty="0"/>
          </a:p>
        </p:txBody>
      </p:sp>
      <p:sp>
        <p:nvSpPr>
          <p:cNvPr id="18" name="Foliennummernplatzhalt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C6AE60A-B69C-4790-82F7-3882EDF23186}"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www.cnrt.gov.ar/"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s-AR" dirty="0" smtClean="0"/>
              <a:t>Viaja Fácil</a:t>
            </a:r>
            <a:endParaRPr lang="es-AR" dirty="0"/>
          </a:p>
        </p:txBody>
      </p:sp>
      <p:sp>
        <p:nvSpPr>
          <p:cNvPr id="3" name="Untertitel 2"/>
          <p:cNvSpPr>
            <a:spLocks noGrp="1"/>
          </p:cNvSpPr>
          <p:nvPr>
            <p:ph type="subTitle" idx="1"/>
          </p:nvPr>
        </p:nvSpPr>
        <p:spPr/>
        <p:txBody>
          <a:bodyPr/>
          <a:lstStyle/>
          <a:p>
            <a:r>
              <a:rPr lang="en-US" dirty="0" smtClean="0"/>
              <a:t>Architecture Description</a:t>
            </a:r>
          </a:p>
          <a:p>
            <a:r>
              <a:rPr lang="en-US" dirty="0" smtClean="0"/>
              <a:t>David Hellekalek, October 2012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High-Level </a:t>
            </a:r>
            <a:r>
              <a:rPr lang="de-DE" dirty="0" err="1" smtClean="0"/>
              <a:t>Architecture</a:t>
            </a:r>
            <a:endParaRPr lang="de-AT" dirty="0"/>
          </a:p>
        </p:txBody>
      </p:sp>
      <p:sp>
        <p:nvSpPr>
          <p:cNvPr id="4" name="Rechteck 3"/>
          <p:cNvSpPr/>
          <p:nvPr/>
        </p:nvSpPr>
        <p:spPr>
          <a:xfrm>
            <a:off x="539552" y="1340768"/>
            <a:ext cx="8064896" cy="12961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lgn="ctr"/>
            <a:r>
              <a:rPr lang="de-DE" b="1" dirty="0" smtClean="0">
                <a:solidFill>
                  <a:schemeClr val="tx1"/>
                </a:solidFill>
              </a:rPr>
              <a:t>Client</a:t>
            </a:r>
            <a:endParaRPr lang="de-AT" b="1" dirty="0">
              <a:solidFill>
                <a:schemeClr val="tx1"/>
              </a:solidFill>
            </a:endParaRPr>
          </a:p>
        </p:txBody>
      </p:sp>
      <p:sp>
        <p:nvSpPr>
          <p:cNvPr id="5" name="Rechteck 4"/>
          <p:cNvSpPr/>
          <p:nvPr/>
        </p:nvSpPr>
        <p:spPr>
          <a:xfrm>
            <a:off x="683568" y="1772816"/>
            <a:ext cx="3780000"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Web Client</a:t>
            </a:r>
          </a:p>
          <a:p>
            <a:pPr algn="ctr"/>
            <a:r>
              <a:rPr lang="en-US" sz="1200" dirty="0" smtClean="0">
                <a:solidFill>
                  <a:schemeClr val="tx1"/>
                </a:solidFill>
              </a:rPr>
              <a:t>Google Web Toolkit / HTML5 / Google Maps API incl. </a:t>
            </a:r>
            <a:r>
              <a:rPr lang="en-US" sz="1200" dirty="0" err="1" smtClean="0">
                <a:solidFill>
                  <a:schemeClr val="tx1"/>
                </a:solidFill>
              </a:rPr>
              <a:t>geocoding</a:t>
            </a:r>
            <a:r>
              <a:rPr lang="en-US" sz="1200" dirty="0" smtClean="0">
                <a:solidFill>
                  <a:schemeClr val="tx1"/>
                </a:solidFill>
              </a:rPr>
              <a:t> and </a:t>
            </a:r>
            <a:r>
              <a:rPr lang="en-US" sz="1200" dirty="0" err="1" smtClean="0">
                <a:solidFill>
                  <a:schemeClr val="tx1"/>
                </a:solidFill>
              </a:rPr>
              <a:t>autocomplete</a:t>
            </a:r>
            <a:endParaRPr lang="en-US" sz="1200" dirty="0">
              <a:solidFill>
                <a:schemeClr val="tx1"/>
              </a:solidFill>
            </a:endParaRPr>
          </a:p>
        </p:txBody>
      </p:sp>
      <p:sp>
        <p:nvSpPr>
          <p:cNvPr id="6" name="Rechteck 5"/>
          <p:cNvSpPr/>
          <p:nvPr/>
        </p:nvSpPr>
        <p:spPr>
          <a:xfrm>
            <a:off x="4644008" y="1772816"/>
            <a:ext cx="3780000"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Android App</a:t>
            </a:r>
          </a:p>
          <a:p>
            <a:pPr algn="ctr"/>
            <a:r>
              <a:rPr lang="en-US" sz="1200" dirty="0" smtClean="0">
                <a:solidFill>
                  <a:schemeClr val="tx1"/>
                </a:solidFill>
              </a:rPr>
              <a:t>Android 2.2+</a:t>
            </a:r>
          </a:p>
          <a:p>
            <a:pPr algn="ctr"/>
            <a:r>
              <a:rPr lang="en-US" sz="1200" dirty="0" smtClean="0">
                <a:solidFill>
                  <a:schemeClr val="tx1"/>
                </a:solidFill>
              </a:rPr>
              <a:t>Google Maps API incl. </a:t>
            </a:r>
            <a:r>
              <a:rPr lang="en-US" sz="1200" dirty="0" err="1" smtClean="0">
                <a:solidFill>
                  <a:schemeClr val="tx1"/>
                </a:solidFill>
              </a:rPr>
              <a:t>geocoding</a:t>
            </a:r>
            <a:endParaRPr lang="en-US" sz="1200" dirty="0">
              <a:solidFill>
                <a:schemeClr val="tx1"/>
              </a:solidFill>
            </a:endParaRPr>
          </a:p>
        </p:txBody>
      </p:sp>
      <p:sp>
        <p:nvSpPr>
          <p:cNvPr id="8" name="Rechteck 7"/>
          <p:cNvSpPr/>
          <p:nvPr/>
        </p:nvSpPr>
        <p:spPr>
          <a:xfrm>
            <a:off x="539552" y="4005064"/>
            <a:ext cx="8064896" cy="25202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lgn="ctr"/>
            <a:r>
              <a:rPr lang="en-US" b="1" dirty="0" smtClean="0">
                <a:solidFill>
                  <a:schemeClr val="tx1"/>
                </a:solidFill>
              </a:rPr>
              <a:t>Sever – Google App Engine</a:t>
            </a:r>
            <a:endParaRPr lang="en-US" b="1" dirty="0">
              <a:solidFill>
                <a:schemeClr val="tx1"/>
              </a:solidFill>
            </a:endParaRPr>
          </a:p>
        </p:txBody>
      </p:sp>
      <p:cxnSp>
        <p:nvCxnSpPr>
          <p:cNvPr id="10" name="Gerade Verbindung mit Pfeil 9"/>
          <p:cNvCxnSpPr>
            <a:stCxn id="5" idx="2"/>
          </p:cNvCxnSpPr>
          <p:nvPr/>
        </p:nvCxnSpPr>
        <p:spPr>
          <a:xfrm flipH="1">
            <a:off x="2555776" y="2492896"/>
            <a:ext cx="17792" cy="151216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 name="Rechteck 11"/>
          <p:cNvSpPr/>
          <p:nvPr/>
        </p:nvSpPr>
        <p:spPr>
          <a:xfrm>
            <a:off x="1907704" y="2996952"/>
            <a:ext cx="1296144" cy="504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GWT Proprietary Protocol incl. authentication</a:t>
            </a:r>
            <a:endParaRPr lang="en-US" sz="1000" dirty="0">
              <a:solidFill>
                <a:schemeClr val="tx1"/>
              </a:solidFill>
            </a:endParaRPr>
          </a:p>
        </p:txBody>
      </p:sp>
      <p:cxnSp>
        <p:nvCxnSpPr>
          <p:cNvPr id="13" name="Gerade Verbindung mit Pfeil 12"/>
          <p:cNvCxnSpPr>
            <a:stCxn id="6" idx="2"/>
          </p:cNvCxnSpPr>
          <p:nvPr/>
        </p:nvCxnSpPr>
        <p:spPr>
          <a:xfrm flipH="1">
            <a:off x="6516216" y="2492896"/>
            <a:ext cx="17792" cy="151216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 name="Rechteck 13"/>
          <p:cNvSpPr/>
          <p:nvPr/>
        </p:nvSpPr>
        <p:spPr>
          <a:xfrm>
            <a:off x="5490870" y="2996952"/>
            <a:ext cx="2088232" cy="504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Google Protocol Buffers*</a:t>
            </a:r>
          </a:p>
          <a:p>
            <a:pPr algn="ctr"/>
            <a:r>
              <a:rPr lang="en-US" sz="1000" dirty="0" smtClean="0">
                <a:solidFill>
                  <a:schemeClr val="tx1"/>
                </a:solidFill>
              </a:rPr>
              <a:t>incl. authentication cookie where required</a:t>
            </a:r>
            <a:endParaRPr lang="en-US" sz="1000" dirty="0">
              <a:solidFill>
                <a:schemeClr val="tx1"/>
              </a:solidFill>
            </a:endParaRPr>
          </a:p>
        </p:txBody>
      </p:sp>
      <p:sp>
        <p:nvSpPr>
          <p:cNvPr id="16" name="Rechteck 15"/>
          <p:cNvSpPr/>
          <p:nvPr/>
        </p:nvSpPr>
        <p:spPr>
          <a:xfrm>
            <a:off x="683568" y="5949280"/>
            <a:ext cx="7776864" cy="4320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Database (GAE </a:t>
            </a:r>
            <a:r>
              <a:rPr lang="en-US" sz="1200" dirty="0" err="1" smtClean="0">
                <a:solidFill>
                  <a:schemeClr val="tx1"/>
                </a:solidFill>
              </a:rPr>
              <a:t>Datastore</a:t>
            </a:r>
            <a:r>
              <a:rPr lang="en-US" sz="1200" dirty="0" smtClean="0">
                <a:solidFill>
                  <a:schemeClr val="tx1"/>
                </a:solidFill>
              </a:rPr>
              <a:t>) w/ </a:t>
            </a:r>
            <a:r>
              <a:rPr lang="en-US" sz="1200" dirty="0" err="1" smtClean="0">
                <a:solidFill>
                  <a:schemeClr val="tx1"/>
                </a:solidFill>
              </a:rPr>
              <a:t>Memcache</a:t>
            </a:r>
            <a:r>
              <a:rPr lang="en-US" sz="1200" dirty="0" smtClean="0">
                <a:solidFill>
                  <a:schemeClr val="tx1"/>
                </a:solidFill>
              </a:rPr>
              <a:t> (~98% cache hits)</a:t>
            </a:r>
          </a:p>
          <a:p>
            <a:pPr algn="ctr"/>
            <a:r>
              <a:rPr lang="en-US" sz="1200" dirty="0" smtClean="0">
                <a:solidFill>
                  <a:schemeClr val="tx1"/>
                </a:solidFill>
              </a:rPr>
              <a:t>Paths of bus/train/subway lines, user-data (stored places)</a:t>
            </a:r>
            <a:endParaRPr lang="en-US" sz="1200" dirty="0">
              <a:solidFill>
                <a:schemeClr val="tx1"/>
              </a:solidFill>
            </a:endParaRPr>
          </a:p>
        </p:txBody>
      </p:sp>
      <p:sp>
        <p:nvSpPr>
          <p:cNvPr id="25" name="Rechteck 24"/>
          <p:cNvSpPr/>
          <p:nvPr/>
        </p:nvSpPr>
        <p:spPr>
          <a:xfrm>
            <a:off x="683568" y="4437112"/>
            <a:ext cx="1512168" cy="504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Fetch, store or delete favorite places</a:t>
            </a:r>
          </a:p>
          <a:p>
            <a:pPr algn="ctr"/>
            <a:r>
              <a:rPr lang="en-US" sz="800" dirty="0" smtClean="0">
                <a:solidFill>
                  <a:schemeClr val="tx1"/>
                </a:solidFill>
              </a:rPr>
              <a:t>Auth with Google Account required</a:t>
            </a:r>
          </a:p>
        </p:txBody>
      </p:sp>
      <p:sp>
        <p:nvSpPr>
          <p:cNvPr id="26" name="Rechteck 25"/>
          <p:cNvSpPr/>
          <p:nvPr/>
        </p:nvSpPr>
        <p:spPr>
          <a:xfrm>
            <a:off x="2411760" y="4437112"/>
            <a:ext cx="1512168" cy="504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Search step1: Find direct connections</a:t>
            </a:r>
          </a:p>
        </p:txBody>
      </p:sp>
      <p:sp>
        <p:nvSpPr>
          <p:cNvPr id="27" name="Rechteck 26"/>
          <p:cNvSpPr/>
          <p:nvPr/>
        </p:nvSpPr>
        <p:spPr>
          <a:xfrm>
            <a:off x="4211960" y="4437112"/>
            <a:ext cx="2376264" cy="504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Search step2: Find indirect connections</a:t>
            </a:r>
            <a:r>
              <a:rPr lang="en-US" sz="800" dirty="0" smtClean="0">
                <a:solidFill>
                  <a:schemeClr val="tx1"/>
                </a:solidFill>
              </a:rPr>
              <a:t> Auth required, otherwise throttling</a:t>
            </a:r>
          </a:p>
          <a:p>
            <a:pPr algn="ctr"/>
            <a:r>
              <a:rPr lang="en-US" sz="800" dirty="0" smtClean="0">
                <a:solidFill>
                  <a:schemeClr val="tx1"/>
                </a:solidFill>
              </a:rPr>
              <a:t>Multiple requests with different parameters to return more than one result</a:t>
            </a:r>
          </a:p>
        </p:txBody>
      </p:sp>
      <p:sp>
        <p:nvSpPr>
          <p:cNvPr id="15" name="Rechteck 14"/>
          <p:cNvSpPr/>
          <p:nvPr/>
        </p:nvSpPr>
        <p:spPr>
          <a:xfrm>
            <a:off x="6156176" y="3501008"/>
            <a:ext cx="1422926" cy="1440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600" dirty="0" smtClean="0">
                <a:solidFill>
                  <a:schemeClr val="tx1"/>
                </a:solidFill>
              </a:rPr>
              <a:t>*can easily be replaced with JSON</a:t>
            </a:r>
            <a:endParaRPr lang="en-US" sz="600" dirty="0">
              <a:solidFill>
                <a:schemeClr val="tx1"/>
              </a:solidFill>
            </a:endParaRPr>
          </a:p>
        </p:txBody>
      </p:sp>
      <p:sp>
        <p:nvSpPr>
          <p:cNvPr id="17" name="Rechteck 16"/>
          <p:cNvSpPr/>
          <p:nvPr/>
        </p:nvSpPr>
        <p:spPr>
          <a:xfrm>
            <a:off x="7308304" y="4005064"/>
            <a:ext cx="1296144"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t>600Mhz</a:t>
            </a:r>
          </a:p>
          <a:p>
            <a:pPr algn="ctr"/>
            <a:r>
              <a:rPr lang="de-DE" sz="1200" dirty="0" smtClean="0"/>
              <a:t>128 MB</a:t>
            </a:r>
          </a:p>
          <a:p>
            <a:pPr algn="ctr"/>
            <a:r>
              <a:rPr lang="de-DE" sz="1200" dirty="0" smtClean="0"/>
              <a:t>/</a:t>
            </a:r>
            <a:r>
              <a:rPr lang="de-DE" sz="1200" dirty="0" err="1" smtClean="0"/>
              <a:t>instance</a:t>
            </a:r>
            <a:endParaRPr lang="de-AT"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Data </a:t>
            </a:r>
            <a:r>
              <a:rPr lang="de-DE" dirty="0" err="1" smtClean="0"/>
              <a:t>Architecture</a:t>
            </a:r>
            <a:r>
              <a:rPr lang="de-DE" dirty="0" smtClean="0"/>
              <a:t> (Outline)</a:t>
            </a:r>
            <a:endParaRPr lang="de-AT" dirty="0"/>
          </a:p>
        </p:txBody>
      </p:sp>
      <p:sp>
        <p:nvSpPr>
          <p:cNvPr id="3" name="Rechteck 2"/>
          <p:cNvSpPr/>
          <p:nvPr/>
        </p:nvSpPr>
        <p:spPr>
          <a:xfrm>
            <a:off x="539552" y="1340768"/>
            <a:ext cx="1584176" cy="49685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lgn="ctr"/>
            <a:r>
              <a:rPr lang="de-DE" b="1" dirty="0" smtClean="0">
                <a:solidFill>
                  <a:schemeClr val="tx1"/>
                </a:solidFill>
              </a:rPr>
              <a:t>Line</a:t>
            </a:r>
          </a:p>
          <a:p>
            <a:pPr algn="ctr"/>
            <a:r>
              <a:rPr lang="de-DE" sz="1100" b="1" dirty="0" smtClean="0">
                <a:solidFill>
                  <a:schemeClr val="tx1"/>
                </a:solidFill>
              </a:rPr>
              <a:t>(</a:t>
            </a:r>
            <a:r>
              <a:rPr lang="de-DE" sz="1100" b="1" dirty="0" err="1" smtClean="0">
                <a:solidFill>
                  <a:schemeClr val="tx1"/>
                </a:solidFill>
              </a:rPr>
              <a:t>metadata</a:t>
            </a:r>
            <a:r>
              <a:rPr lang="de-DE" sz="1100" b="1" dirty="0" smtClean="0">
                <a:solidFill>
                  <a:schemeClr val="tx1"/>
                </a:solidFill>
              </a:rPr>
              <a:t> </a:t>
            </a:r>
            <a:r>
              <a:rPr lang="de-DE" sz="1100" b="1" dirty="0" err="1" smtClean="0">
                <a:solidFill>
                  <a:schemeClr val="tx1"/>
                </a:solidFill>
              </a:rPr>
              <a:t>for</a:t>
            </a:r>
            <a:r>
              <a:rPr lang="de-DE" sz="1100" b="1" dirty="0" smtClean="0">
                <a:solidFill>
                  <a:schemeClr val="tx1"/>
                </a:solidFill>
              </a:rPr>
              <a:t> a </a:t>
            </a:r>
            <a:r>
              <a:rPr lang="de-DE" sz="1100" b="1" dirty="0" err="1" smtClean="0">
                <a:solidFill>
                  <a:schemeClr val="tx1"/>
                </a:solidFill>
              </a:rPr>
              <a:t>train</a:t>
            </a:r>
            <a:r>
              <a:rPr lang="de-DE" sz="1100" b="1" dirty="0" smtClean="0">
                <a:solidFill>
                  <a:schemeClr val="tx1"/>
                </a:solidFill>
              </a:rPr>
              <a:t>, </a:t>
            </a:r>
            <a:r>
              <a:rPr lang="de-DE" sz="1100" b="1" dirty="0" err="1" smtClean="0">
                <a:solidFill>
                  <a:schemeClr val="tx1"/>
                </a:solidFill>
              </a:rPr>
              <a:t>subway</a:t>
            </a:r>
            <a:r>
              <a:rPr lang="de-DE" sz="1100" b="1" dirty="0" smtClean="0">
                <a:solidFill>
                  <a:schemeClr val="tx1"/>
                </a:solidFill>
              </a:rPr>
              <a:t> </a:t>
            </a:r>
            <a:r>
              <a:rPr lang="de-DE" sz="1100" b="1" dirty="0" err="1" smtClean="0">
                <a:solidFill>
                  <a:schemeClr val="tx1"/>
                </a:solidFill>
              </a:rPr>
              <a:t>or</a:t>
            </a:r>
            <a:r>
              <a:rPr lang="de-DE" sz="1100" b="1" dirty="0" smtClean="0">
                <a:solidFill>
                  <a:schemeClr val="tx1"/>
                </a:solidFill>
              </a:rPr>
              <a:t> </a:t>
            </a:r>
            <a:r>
              <a:rPr lang="de-DE" sz="1100" b="1" dirty="0" err="1" smtClean="0">
                <a:solidFill>
                  <a:schemeClr val="tx1"/>
                </a:solidFill>
              </a:rPr>
              <a:t>bus</a:t>
            </a:r>
            <a:r>
              <a:rPr lang="de-DE" sz="1100" b="1" dirty="0" smtClean="0">
                <a:solidFill>
                  <a:schemeClr val="tx1"/>
                </a:solidFill>
              </a:rPr>
              <a:t> </a:t>
            </a:r>
            <a:r>
              <a:rPr lang="de-DE" sz="1100" b="1" dirty="0" err="1" smtClean="0">
                <a:solidFill>
                  <a:schemeClr val="tx1"/>
                </a:solidFill>
              </a:rPr>
              <a:t>line</a:t>
            </a:r>
            <a:r>
              <a:rPr lang="de-DE" sz="1100" b="1" dirty="0" smtClean="0">
                <a:solidFill>
                  <a:schemeClr val="tx1"/>
                </a:solidFill>
              </a:rPr>
              <a:t>)</a:t>
            </a:r>
            <a:endParaRPr lang="de-AT" sz="1100" b="1" dirty="0">
              <a:solidFill>
                <a:schemeClr val="tx1"/>
              </a:solidFill>
            </a:endParaRPr>
          </a:p>
        </p:txBody>
      </p:sp>
      <p:sp>
        <p:nvSpPr>
          <p:cNvPr id="4" name="Rechteck 3"/>
          <p:cNvSpPr/>
          <p:nvPr/>
        </p:nvSpPr>
        <p:spPr>
          <a:xfrm>
            <a:off x="624877" y="3236979"/>
            <a:ext cx="1413526" cy="504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Name</a:t>
            </a:r>
          </a:p>
          <a:p>
            <a:pPr algn="ctr"/>
            <a:r>
              <a:rPr lang="en-US" sz="800" dirty="0" smtClean="0">
                <a:solidFill>
                  <a:schemeClr val="tx1"/>
                </a:solidFill>
              </a:rPr>
              <a:t>“100”</a:t>
            </a:r>
            <a:endParaRPr lang="en-US" sz="800" dirty="0">
              <a:solidFill>
                <a:schemeClr val="tx1"/>
              </a:solidFill>
            </a:endParaRPr>
          </a:p>
        </p:txBody>
      </p:sp>
      <p:sp>
        <p:nvSpPr>
          <p:cNvPr id="5" name="Rechteck 4"/>
          <p:cNvSpPr/>
          <p:nvPr/>
        </p:nvSpPr>
        <p:spPr>
          <a:xfrm>
            <a:off x="624877" y="3837046"/>
            <a:ext cx="1413526" cy="504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Branch</a:t>
            </a:r>
          </a:p>
          <a:p>
            <a:pPr algn="ctr"/>
            <a:r>
              <a:rPr lang="en-US" sz="800" dirty="0" smtClean="0">
                <a:solidFill>
                  <a:schemeClr val="tx1"/>
                </a:solidFill>
              </a:rPr>
              <a:t>“B”</a:t>
            </a:r>
            <a:endParaRPr lang="en-US" sz="800" dirty="0">
              <a:solidFill>
                <a:schemeClr val="tx1"/>
              </a:solidFill>
            </a:endParaRPr>
          </a:p>
        </p:txBody>
      </p:sp>
      <p:sp>
        <p:nvSpPr>
          <p:cNvPr id="6" name="Rechteck 5"/>
          <p:cNvSpPr/>
          <p:nvPr/>
        </p:nvSpPr>
        <p:spPr>
          <a:xfrm>
            <a:off x="624877" y="4437112"/>
            <a:ext cx="1413526" cy="504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Type</a:t>
            </a:r>
          </a:p>
          <a:p>
            <a:pPr algn="ctr"/>
            <a:r>
              <a:rPr lang="en-US" sz="800" dirty="0" smtClean="0">
                <a:solidFill>
                  <a:schemeClr val="tx1"/>
                </a:solidFill>
              </a:rPr>
              <a:t>“1” (code for bus)</a:t>
            </a:r>
            <a:endParaRPr lang="en-US" sz="800" dirty="0">
              <a:solidFill>
                <a:schemeClr val="tx1"/>
              </a:solidFill>
            </a:endParaRPr>
          </a:p>
        </p:txBody>
      </p:sp>
      <p:sp>
        <p:nvSpPr>
          <p:cNvPr id="7" name="Rechteck 6"/>
          <p:cNvSpPr/>
          <p:nvPr/>
        </p:nvSpPr>
        <p:spPr>
          <a:xfrm>
            <a:off x="624877" y="2636912"/>
            <a:ext cx="1413526" cy="504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Unique ID</a:t>
            </a:r>
            <a:endParaRPr lang="en-US" sz="1000" dirty="0">
              <a:solidFill>
                <a:schemeClr val="tx1"/>
              </a:solidFill>
            </a:endParaRPr>
          </a:p>
        </p:txBody>
      </p:sp>
      <p:sp>
        <p:nvSpPr>
          <p:cNvPr id="8" name="Rechteck 7"/>
          <p:cNvSpPr/>
          <p:nvPr/>
        </p:nvSpPr>
        <p:spPr>
          <a:xfrm>
            <a:off x="2195736" y="1340768"/>
            <a:ext cx="1584176" cy="49685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lgn="ctr"/>
            <a:r>
              <a:rPr lang="de-DE" b="1" dirty="0" smtClean="0">
                <a:solidFill>
                  <a:schemeClr val="tx1"/>
                </a:solidFill>
              </a:rPr>
              <a:t>Point</a:t>
            </a:r>
          </a:p>
          <a:p>
            <a:pPr algn="ctr"/>
            <a:r>
              <a:rPr lang="de-DE" sz="1100" b="1" dirty="0" smtClean="0">
                <a:solidFill>
                  <a:schemeClr val="tx1"/>
                </a:solidFill>
              </a:rPr>
              <a:t>(</a:t>
            </a:r>
            <a:r>
              <a:rPr lang="de-DE" sz="1100" b="1" dirty="0" err="1" smtClean="0">
                <a:solidFill>
                  <a:schemeClr val="tx1"/>
                </a:solidFill>
              </a:rPr>
              <a:t>the</a:t>
            </a:r>
            <a:r>
              <a:rPr lang="de-DE" sz="1100" b="1" dirty="0" smtClean="0">
                <a:solidFill>
                  <a:schemeClr val="tx1"/>
                </a:solidFill>
              </a:rPr>
              <a:t> </a:t>
            </a:r>
            <a:r>
              <a:rPr lang="de-DE" sz="1100" b="1" dirty="0" err="1" smtClean="0">
                <a:solidFill>
                  <a:schemeClr val="tx1"/>
                </a:solidFill>
              </a:rPr>
              <a:t>points</a:t>
            </a:r>
            <a:r>
              <a:rPr lang="de-DE" sz="1100" b="1" dirty="0" smtClean="0">
                <a:solidFill>
                  <a:schemeClr val="tx1"/>
                </a:solidFill>
              </a:rPr>
              <a:t> </a:t>
            </a:r>
            <a:r>
              <a:rPr lang="de-DE" sz="1100" b="1" dirty="0" err="1" smtClean="0">
                <a:solidFill>
                  <a:schemeClr val="tx1"/>
                </a:solidFill>
              </a:rPr>
              <a:t>describing</a:t>
            </a:r>
            <a:r>
              <a:rPr lang="de-DE" sz="1100" b="1" dirty="0" smtClean="0">
                <a:solidFill>
                  <a:schemeClr val="tx1"/>
                </a:solidFill>
              </a:rPr>
              <a:t> </a:t>
            </a:r>
            <a:r>
              <a:rPr lang="de-DE" sz="1100" b="1" dirty="0" err="1" smtClean="0">
                <a:solidFill>
                  <a:schemeClr val="tx1"/>
                </a:solidFill>
              </a:rPr>
              <a:t>the</a:t>
            </a:r>
            <a:r>
              <a:rPr lang="de-DE" sz="1100" b="1" dirty="0" smtClean="0">
                <a:solidFill>
                  <a:schemeClr val="tx1"/>
                </a:solidFill>
              </a:rPr>
              <a:t> route </a:t>
            </a:r>
            <a:r>
              <a:rPr lang="de-DE" sz="1100" b="1" dirty="0" err="1" smtClean="0">
                <a:solidFill>
                  <a:schemeClr val="tx1"/>
                </a:solidFill>
              </a:rPr>
              <a:t>of</a:t>
            </a:r>
            <a:r>
              <a:rPr lang="de-DE" sz="1100" b="1" dirty="0" smtClean="0">
                <a:solidFill>
                  <a:schemeClr val="tx1"/>
                </a:solidFill>
              </a:rPr>
              <a:t> a </a:t>
            </a:r>
            <a:r>
              <a:rPr lang="de-DE" sz="1100" b="1" dirty="0" err="1" smtClean="0">
                <a:solidFill>
                  <a:schemeClr val="tx1"/>
                </a:solidFill>
              </a:rPr>
              <a:t>line</a:t>
            </a:r>
            <a:r>
              <a:rPr lang="de-DE" sz="1100" b="1" dirty="0" smtClean="0">
                <a:solidFill>
                  <a:schemeClr val="tx1"/>
                </a:solidFill>
              </a:rPr>
              <a:t> </a:t>
            </a:r>
            <a:r>
              <a:rPr lang="de-DE" sz="1100" b="1" dirty="0" err="1" smtClean="0">
                <a:solidFill>
                  <a:schemeClr val="tx1"/>
                </a:solidFill>
              </a:rPr>
              <a:t>of</a:t>
            </a:r>
            <a:r>
              <a:rPr lang="de-DE" sz="1100" b="1" dirty="0" smtClean="0">
                <a:solidFill>
                  <a:schemeClr val="tx1"/>
                </a:solidFill>
              </a:rPr>
              <a:t> </a:t>
            </a:r>
            <a:r>
              <a:rPr lang="de-DE" sz="1100" b="1" dirty="0" err="1" smtClean="0">
                <a:solidFill>
                  <a:schemeClr val="tx1"/>
                </a:solidFill>
              </a:rPr>
              <a:t>any</a:t>
            </a:r>
            <a:r>
              <a:rPr lang="de-DE" sz="1100" b="1" dirty="0" smtClean="0">
                <a:solidFill>
                  <a:schemeClr val="tx1"/>
                </a:solidFill>
              </a:rPr>
              <a:t> type)</a:t>
            </a:r>
            <a:endParaRPr lang="de-AT" sz="1100" b="1" dirty="0">
              <a:solidFill>
                <a:schemeClr val="tx1"/>
              </a:solidFill>
            </a:endParaRPr>
          </a:p>
        </p:txBody>
      </p:sp>
      <p:sp>
        <p:nvSpPr>
          <p:cNvPr id="9" name="Rechteck 8"/>
          <p:cNvSpPr/>
          <p:nvPr/>
        </p:nvSpPr>
        <p:spPr>
          <a:xfrm>
            <a:off x="2281061" y="3236979"/>
            <a:ext cx="1413526" cy="504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Parent Line</a:t>
            </a:r>
            <a:endParaRPr lang="en-US" sz="1000" dirty="0">
              <a:solidFill>
                <a:schemeClr val="tx1"/>
              </a:solidFill>
            </a:endParaRPr>
          </a:p>
        </p:txBody>
      </p:sp>
      <p:sp>
        <p:nvSpPr>
          <p:cNvPr id="10" name="Rechteck 9"/>
          <p:cNvSpPr/>
          <p:nvPr/>
        </p:nvSpPr>
        <p:spPr>
          <a:xfrm>
            <a:off x="2281061" y="3837046"/>
            <a:ext cx="1413526" cy="504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Lat/Lon </a:t>
            </a:r>
            <a:r>
              <a:rPr lang="en-US" sz="1000" dirty="0" err="1" smtClean="0">
                <a:solidFill>
                  <a:schemeClr val="tx1"/>
                </a:solidFill>
              </a:rPr>
              <a:t>Coords</a:t>
            </a:r>
            <a:endParaRPr lang="en-US" sz="1000" dirty="0" smtClean="0">
              <a:solidFill>
                <a:schemeClr val="tx1"/>
              </a:solidFill>
            </a:endParaRPr>
          </a:p>
          <a:p>
            <a:pPr algn="ctr"/>
            <a:r>
              <a:rPr lang="en-US" sz="500" dirty="0" smtClean="0">
                <a:solidFill>
                  <a:schemeClr val="tx1"/>
                </a:solidFill>
              </a:rPr>
              <a:t>“-34.7088050842,-58.7309074402”</a:t>
            </a:r>
            <a:endParaRPr lang="en-US" sz="500" dirty="0">
              <a:solidFill>
                <a:schemeClr val="tx1"/>
              </a:solidFill>
            </a:endParaRPr>
          </a:p>
        </p:txBody>
      </p:sp>
      <p:sp>
        <p:nvSpPr>
          <p:cNvPr id="12" name="Rechteck 11"/>
          <p:cNvSpPr/>
          <p:nvPr/>
        </p:nvSpPr>
        <p:spPr>
          <a:xfrm>
            <a:off x="2281061" y="2636912"/>
            <a:ext cx="1413526" cy="504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Unique ID</a:t>
            </a:r>
            <a:endParaRPr lang="en-US" sz="1000" dirty="0">
              <a:solidFill>
                <a:schemeClr val="tx1"/>
              </a:solidFill>
            </a:endParaRPr>
          </a:p>
        </p:txBody>
      </p:sp>
      <p:sp>
        <p:nvSpPr>
          <p:cNvPr id="13" name="Rechteck 12"/>
          <p:cNvSpPr/>
          <p:nvPr/>
        </p:nvSpPr>
        <p:spPr>
          <a:xfrm>
            <a:off x="2281061" y="5013176"/>
            <a:ext cx="1413526" cy="504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Street or Station Name</a:t>
            </a:r>
          </a:p>
          <a:p>
            <a:pPr algn="ctr"/>
            <a:r>
              <a:rPr lang="en-US" sz="800" dirty="0" smtClean="0">
                <a:solidFill>
                  <a:schemeClr val="tx1"/>
                </a:solidFill>
              </a:rPr>
              <a:t>“</a:t>
            </a:r>
            <a:r>
              <a:rPr lang="en-US" sz="800" dirty="0" err="1" smtClean="0">
                <a:solidFill>
                  <a:schemeClr val="tx1"/>
                </a:solidFill>
              </a:rPr>
              <a:t>Constitución</a:t>
            </a:r>
            <a:r>
              <a:rPr lang="en-US" sz="800" dirty="0" smtClean="0">
                <a:solidFill>
                  <a:schemeClr val="tx1"/>
                </a:solidFill>
              </a:rPr>
              <a:t>”</a:t>
            </a:r>
            <a:endParaRPr lang="en-US" sz="400" dirty="0">
              <a:solidFill>
                <a:schemeClr val="tx1"/>
              </a:solidFill>
            </a:endParaRPr>
          </a:p>
        </p:txBody>
      </p:sp>
      <p:sp>
        <p:nvSpPr>
          <p:cNvPr id="14" name="Rechteck 13"/>
          <p:cNvSpPr/>
          <p:nvPr/>
        </p:nvSpPr>
        <p:spPr>
          <a:xfrm>
            <a:off x="2281061" y="5589240"/>
            <a:ext cx="1413526" cy="504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Various Helper Data i.e. Index for ordering, </a:t>
            </a:r>
            <a:endParaRPr lang="en-US" sz="400" dirty="0">
              <a:solidFill>
                <a:schemeClr val="tx1"/>
              </a:solidFill>
            </a:endParaRPr>
          </a:p>
        </p:txBody>
      </p:sp>
      <p:sp>
        <p:nvSpPr>
          <p:cNvPr id="15" name="Rechteck 14"/>
          <p:cNvSpPr/>
          <p:nvPr/>
        </p:nvSpPr>
        <p:spPr>
          <a:xfrm>
            <a:off x="3851920" y="1340768"/>
            <a:ext cx="1584176" cy="49685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lgn="ctr"/>
            <a:r>
              <a:rPr lang="de-DE" b="1" dirty="0" err="1" smtClean="0">
                <a:solidFill>
                  <a:schemeClr val="tx1"/>
                </a:solidFill>
              </a:rPr>
              <a:t>GridSquare</a:t>
            </a:r>
            <a:endParaRPr lang="de-DE" b="1" dirty="0" smtClean="0">
              <a:solidFill>
                <a:schemeClr val="tx1"/>
              </a:solidFill>
            </a:endParaRPr>
          </a:p>
          <a:p>
            <a:pPr algn="ctr"/>
            <a:r>
              <a:rPr lang="de-DE" sz="1100" b="1" dirty="0" smtClean="0">
                <a:solidFill>
                  <a:schemeClr val="tx1"/>
                </a:solidFill>
              </a:rPr>
              <a:t>(</a:t>
            </a:r>
            <a:r>
              <a:rPr lang="de-DE" sz="1100" b="1" dirty="0" err="1" smtClean="0">
                <a:solidFill>
                  <a:schemeClr val="tx1"/>
                </a:solidFill>
              </a:rPr>
              <a:t>helper</a:t>
            </a:r>
            <a:r>
              <a:rPr lang="de-DE" sz="1100" b="1" dirty="0" smtClean="0">
                <a:solidFill>
                  <a:schemeClr val="tx1"/>
                </a:solidFill>
              </a:rPr>
              <a:t> </a:t>
            </a:r>
            <a:r>
              <a:rPr lang="de-DE" sz="1100" b="1" dirty="0" err="1" smtClean="0">
                <a:solidFill>
                  <a:schemeClr val="tx1"/>
                </a:solidFill>
              </a:rPr>
              <a:t>for</a:t>
            </a:r>
            <a:r>
              <a:rPr lang="de-DE" sz="1100" b="1" dirty="0" smtClean="0">
                <a:solidFill>
                  <a:schemeClr val="tx1"/>
                </a:solidFill>
              </a:rPr>
              <a:t> </a:t>
            </a:r>
            <a:r>
              <a:rPr lang="de-DE" sz="1100" b="1" dirty="0" err="1" smtClean="0">
                <a:solidFill>
                  <a:schemeClr val="tx1"/>
                </a:solidFill>
              </a:rPr>
              <a:t>search</a:t>
            </a:r>
            <a:r>
              <a:rPr lang="de-DE" sz="1100" b="1" dirty="0" smtClean="0">
                <a:solidFill>
                  <a:schemeClr val="tx1"/>
                </a:solidFill>
              </a:rPr>
              <a:t>, </a:t>
            </a:r>
            <a:r>
              <a:rPr lang="de-DE" sz="1100" b="1" dirty="0" err="1" smtClean="0">
                <a:solidFill>
                  <a:schemeClr val="tx1"/>
                </a:solidFill>
              </a:rPr>
              <a:t>buses</a:t>
            </a:r>
            <a:r>
              <a:rPr lang="de-DE" sz="1100" b="1" dirty="0" smtClean="0">
                <a:solidFill>
                  <a:schemeClr val="tx1"/>
                </a:solidFill>
              </a:rPr>
              <a:t> </a:t>
            </a:r>
            <a:r>
              <a:rPr lang="de-DE" sz="1100" b="1" dirty="0" err="1" smtClean="0">
                <a:solidFill>
                  <a:schemeClr val="tx1"/>
                </a:solidFill>
              </a:rPr>
              <a:t>only</a:t>
            </a:r>
            <a:r>
              <a:rPr lang="de-DE" sz="1100" b="1" dirty="0" smtClean="0">
                <a:solidFill>
                  <a:schemeClr val="tx1"/>
                </a:solidFill>
              </a:rPr>
              <a:t>)</a:t>
            </a:r>
            <a:endParaRPr lang="de-AT" sz="1100" b="1" dirty="0">
              <a:solidFill>
                <a:schemeClr val="tx1"/>
              </a:solidFill>
            </a:endParaRPr>
          </a:p>
        </p:txBody>
      </p:sp>
      <p:sp>
        <p:nvSpPr>
          <p:cNvPr id="16" name="Rechteck 15"/>
          <p:cNvSpPr/>
          <p:nvPr/>
        </p:nvSpPr>
        <p:spPr>
          <a:xfrm>
            <a:off x="3937245" y="3236979"/>
            <a:ext cx="1413526" cy="504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Lines (lines passing through the cell)</a:t>
            </a:r>
            <a:endParaRPr lang="en-US" sz="800" dirty="0">
              <a:solidFill>
                <a:schemeClr val="tx1"/>
              </a:solidFill>
            </a:endParaRPr>
          </a:p>
        </p:txBody>
      </p:sp>
      <p:sp>
        <p:nvSpPr>
          <p:cNvPr id="17" name="Rechteck 16"/>
          <p:cNvSpPr/>
          <p:nvPr/>
        </p:nvSpPr>
        <p:spPr>
          <a:xfrm>
            <a:off x="3937245" y="3837046"/>
            <a:ext cx="1413526" cy="504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Additional helper data for routing calculations</a:t>
            </a:r>
            <a:endParaRPr lang="en-US" sz="800" dirty="0">
              <a:solidFill>
                <a:schemeClr val="tx1"/>
              </a:solidFill>
            </a:endParaRPr>
          </a:p>
        </p:txBody>
      </p:sp>
      <p:sp>
        <p:nvSpPr>
          <p:cNvPr id="19" name="Rechteck 18"/>
          <p:cNvSpPr/>
          <p:nvPr/>
        </p:nvSpPr>
        <p:spPr>
          <a:xfrm>
            <a:off x="3937245" y="2636912"/>
            <a:ext cx="1413526" cy="504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Unique ID (=</a:t>
            </a:r>
            <a:r>
              <a:rPr lang="en-US" sz="1000" dirty="0" err="1" smtClean="0">
                <a:solidFill>
                  <a:schemeClr val="tx1"/>
                </a:solidFill>
              </a:rPr>
              <a:t>Geocell</a:t>
            </a:r>
            <a:r>
              <a:rPr lang="en-US" sz="1000" dirty="0" smtClean="0">
                <a:solidFill>
                  <a:schemeClr val="tx1"/>
                </a:solidFill>
              </a:rPr>
              <a:t>)</a:t>
            </a:r>
            <a:endParaRPr lang="en-US" sz="1000" dirty="0">
              <a:solidFill>
                <a:schemeClr val="tx1"/>
              </a:solidFill>
            </a:endParaRPr>
          </a:p>
        </p:txBody>
      </p:sp>
      <p:sp>
        <p:nvSpPr>
          <p:cNvPr id="20" name="Rechteck 19"/>
          <p:cNvSpPr/>
          <p:nvPr/>
        </p:nvSpPr>
        <p:spPr>
          <a:xfrm>
            <a:off x="2281061" y="4437112"/>
            <a:ext cx="1413526" cy="504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Geocell</a:t>
            </a:r>
            <a:endParaRPr lang="en-US" sz="1000" dirty="0" smtClean="0">
              <a:solidFill>
                <a:schemeClr val="tx1"/>
              </a:solidFill>
            </a:endParaRPr>
          </a:p>
          <a:p>
            <a:pPr algn="ctr"/>
            <a:r>
              <a:rPr lang="en-US" sz="800" dirty="0" smtClean="0">
                <a:solidFill>
                  <a:schemeClr val="tx1"/>
                </a:solidFill>
              </a:rPr>
              <a:t>“31bc9e5dr” (hash representing lat/</a:t>
            </a:r>
            <a:r>
              <a:rPr lang="en-US" sz="800" dirty="0" err="1" smtClean="0">
                <a:solidFill>
                  <a:schemeClr val="tx1"/>
                </a:solidFill>
              </a:rPr>
              <a:t>lon</a:t>
            </a:r>
            <a:r>
              <a:rPr lang="en-US" sz="800" dirty="0" smtClean="0">
                <a:solidFill>
                  <a:schemeClr val="tx1"/>
                </a:solidFill>
              </a:rPr>
              <a:t>)</a:t>
            </a:r>
            <a:endParaRPr lang="en-US" sz="400" dirty="0">
              <a:solidFill>
                <a:schemeClr val="tx1"/>
              </a:solidFill>
            </a:endParaRPr>
          </a:p>
        </p:txBody>
      </p:sp>
      <p:sp>
        <p:nvSpPr>
          <p:cNvPr id="21" name="Rechteck 20"/>
          <p:cNvSpPr/>
          <p:nvPr/>
        </p:nvSpPr>
        <p:spPr>
          <a:xfrm>
            <a:off x="5508104" y="1340768"/>
            <a:ext cx="1584176" cy="49685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lgn="ctr"/>
            <a:r>
              <a:rPr lang="de-DE" b="1" dirty="0" err="1" smtClean="0">
                <a:solidFill>
                  <a:schemeClr val="tx1"/>
                </a:solidFill>
              </a:rPr>
              <a:t>TrainNode</a:t>
            </a:r>
            <a:endParaRPr lang="de-DE" b="1" dirty="0" smtClean="0">
              <a:solidFill>
                <a:schemeClr val="tx1"/>
              </a:solidFill>
            </a:endParaRPr>
          </a:p>
          <a:p>
            <a:pPr algn="ctr"/>
            <a:r>
              <a:rPr lang="de-DE" sz="1100" b="1" dirty="0" smtClean="0">
                <a:solidFill>
                  <a:schemeClr val="tx1"/>
                </a:solidFill>
              </a:rPr>
              <a:t>(</a:t>
            </a:r>
            <a:r>
              <a:rPr lang="de-DE" sz="1100" b="1" dirty="0" err="1" smtClean="0">
                <a:solidFill>
                  <a:schemeClr val="tx1"/>
                </a:solidFill>
              </a:rPr>
              <a:t>helper</a:t>
            </a:r>
            <a:r>
              <a:rPr lang="de-DE" sz="1100" b="1" dirty="0" smtClean="0">
                <a:solidFill>
                  <a:schemeClr val="tx1"/>
                </a:solidFill>
              </a:rPr>
              <a:t> </a:t>
            </a:r>
            <a:r>
              <a:rPr lang="de-DE" sz="1100" b="1" dirty="0" err="1" smtClean="0">
                <a:solidFill>
                  <a:schemeClr val="tx1"/>
                </a:solidFill>
              </a:rPr>
              <a:t>for</a:t>
            </a:r>
            <a:r>
              <a:rPr lang="de-DE" sz="1100" b="1" dirty="0" smtClean="0">
                <a:solidFill>
                  <a:schemeClr val="tx1"/>
                </a:solidFill>
              </a:rPr>
              <a:t> </a:t>
            </a:r>
            <a:r>
              <a:rPr lang="de-DE" sz="1100" b="1" dirty="0" err="1" smtClean="0">
                <a:solidFill>
                  <a:schemeClr val="tx1"/>
                </a:solidFill>
              </a:rPr>
              <a:t>search</a:t>
            </a:r>
            <a:r>
              <a:rPr lang="de-DE" sz="1100" b="1" dirty="0" smtClean="0">
                <a:solidFill>
                  <a:schemeClr val="tx1"/>
                </a:solidFill>
              </a:rPr>
              <a:t>, </a:t>
            </a:r>
            <a:r>
              <a:rPr lang="de-DE" sz="1100" b="1" dirty="0" err="1" smtClean="0">
                <a:solidFill>
                  <a:schemeClr val="tx1"/>
                </a:solidFill>
              </a:rPr>
              <a:t>trains</a:t>
            </a:r>
            <a:r>
              <a:rPr lang="de-DE" sz="1100" b="1" dirty="0" smtClean="0">
                <a:solidFill>
                  <a:schemeClr val="tx1"/>
                </a:solidFill>
              </a:rPr>
              <a:t> </a:t>
            </a:r>
            <a:r>
              <a:rPr lang="de-DE" sz="1100" b="1" dirty="0" err="1" smtClean="0">
                <a:solidFill>
                  <a:schemeClr val="tx1"/>
                </a:solidFill>
              </a:rPr>
              <a:t>and</a:t>
            </a:r>
            <a:r>
              <a:rPr lang="de-DE" sz="1100" b="1" dirty="0" smtClean="0">
                <a:solidFill>
                  <a:schemeClr val="tx1"/>
                </a:solidFill>
              </a:rPr>
              <a:t> </a:t>
            </a:r>
            <a:r>
              <a:rPr lang="de-DE" sz="1100" b="1" dirty="0" err="1" smtClean="0">
                <a:solidFill>
                  <a:schemeClr val="tx1"/>
                </a:solidFill>
              </a:rPr>
              <a:t>subte</a:t>
            </a:r>
            <a:r>
              <a:rPr lang="de-DE" sz="1100" b="1" dirty="0" smtClean="0">
                <a:solidFill>
                  <a:schemeClr val="tx1"/>
                </a:solidFill>
              </a:rPr>
              <a:t> </a:t>
            </a:r>
            <a:r>
              <a:rPr lang="de-DE" sz="1100" b="1" dirty="0" err="1" smtClean="0">
                <a:solidFill>
                  <a:schemeClr val="tx1"/>
                </a:solidFill>
              </a:rPr>
              <a:t>only</a:t>
            </a:r>
            <a:r>
              <a:rPr lang="de-DE" sz="1100" b="1" dirty="0" smtClean="0">
                <a:solidFill>
                  <a:schemeClr val="tx1"/>
                </a:solidFill>
              </a:rPr>
              <a:t>)</a:t>
            </a:r>
            <a:endParaRPr lang="de-AT" sz="1100" b="1" dirty="0">
              <a:solidFill>
                <a:schemeClr val="tx1"/>
              </a:solidFill>
            </a:endParaRPr>
          </a:p>
        </p:txBody>
      </p:sp>
      <p:sp>
        <p:nvSpPr>
          <p:cNvPr id="22" name="Rechteck 21"/>
          <p:cNvSpPr/>
          <p:nvPr/>
        </p:nvSpPr>
        <p:spPr>
          <a:xfrm>
            <a:off x="5593429" y="3236979"/>
            <a:ext cx="1413526" cy="504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Line</a:t>
            </a:r>
            <a:endParaRPr lang="en-US" sz="800" dirty="0">
              <a:solidFill>
                <a:schemeClr val="tx1"/>
              </a:solidFill>
            </a:endParaRPr>
          </a:p>
        </p:txBody>
      </p:sp>
      <p:sp>
        <p:nvSpPr>
          <p:cNvPr id="23" name="Rechteck 22"/>
          <p:cNvSpPr/>
          <p:nvPr/>
        </p:nvSpPr>
        <p:spPr>
          <a:xfrm>
            <a:off x="5593429" y="3837046"/>
            <a:ext cx="1413526" cy="504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Geocell</a:t>
            </a:r>
            <a:endParaRPr lang="en-US" sz="800" dirty="0">
              <a:solidFill>
                <a:schemeClr val="tx1"/>
              </a:solidFill>
            </a:endParaRPr>
          </a:p>
        </p:txBody>
      </p:sp>
      <p:sp>
        <p:nvSpPr>
          <p:cNvPr id="24" name="Rechteck 23"/>
          <p:cNvSpPr/>
          <p:nvPr/>
        </p:nvSpPr>
        <p:spPr>
          <a:xfrm>
            <a:off x="5593429" y="2636912"/>
            <a:ext cx="1413526" cy="504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Unique ID</a:t>
            </a:r>
            <a:endParaRPr lang="en-US" sz="1000" dirty="0">
              <a:solidFill>
                <a:schemeClr val="tx1"/>
              </a:solidFill>
            </a:endParaRPr>
          </a:p>
        </p:txBody>
      </p:sp>
      <p:sp>
        <p:nvSpPr>
          <p:cNvPr id="25" name="Rechteck 24"/>
          <p:cNvSpPr/>
          <p:nvPr/>
        </p:nvSpPr>
        <p:spPr>
          <a:xfrm>
            <a:off x="5593429" y="4437112"/>
            <a:ext cx="1413526" cy="504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Station Name</a:t>
            </a:r>
          </a:p>
          <a:p>
            <a:pPr algn="ctr"/>
            <a:r>
              <a:rPr lang="en-US" sz="800" dirty="0" smtClean="0">
                <a:solidFill>
                  <a:schemeClr val="tx1"/>
                </a:solidFill>
              </a:rPr>
              <a:t>“</a:t>
            </a:r>
            <a:r>
              <a:rPr lang="en-US" sz="800" dirty="0" err="1" smtClean="0">
                <a:solidFill>
                  <a:schemeClr val="tx1"/>
                </a:solidFill>
              </a:rPr>
              <a:t>Constitución</a:t>
            </a:r>
            <a:r>
              <a:rPr lang="en-US" sz="800" dirty="0" smtClean="0">
                <a:solidFill>
                  <a:schemeClr val="tx1"/>
                </a:solidFill>
              </a:rPr>
              <a:t>”</a:t>
            </a:r>
            <a:endParaRPr lang="en-US" sz="600" dirty="0">
              <a:solidFill>
                <a:schemeClr val="tx1"/>
              </a:solidFill>
            </a:endParaRPr>
          </a:p>
        </p:txBody>
      </p:sp>
      <p:sp>
        <p:nvSpPr>
          <p:cNvPr id="26" name="Rechteck 25"/>
          <p:cNvSpPr/>
          <p:nvPr/>
        </p:nvSpPr>
        <p:spPr>
          <a:xfrm>
            <a:off x="5593429" y="5013176"/>
            <a:ext cx="1413526" cy="504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Type (</a:t>
            </a:r>
            <a:r>
              <a:rPr lang="en-US" sz="1000" dirty="0" err="1" smtClean="0">
                <a:solidFill>
                  <a:schemeClr val="tx1"/>
                </a:solidFill>
              </a:rPr>
              <a:t>subte</a:t>
            </a:r>
            <a:r>
              <a:rPr lang="en-US" sz="1000" dirty="0" smtClean="0">
                <a:solidFill>
                  <a:schemeClr val="tx1"/>
                </a:solidFill>
              </a:rPr>
              <a:t>, train, etc.)</a:t>
            </a:r>
            <a:endParaRPr lang="en-US" sz="600" dirty="0">
              <a:solidFill>
                <a:schemeClr val="tx1"/>
              </a:solidFill>
            </a:endParaRPr>
          </a:p>
        </p:txBody>
      </p:sp>
      <p:sp>
        <p:nvSpPr>
          <p:cNvPr id="27" name="Rechteck 26"/>
          <p:cNvSpPr/>
          <p:nvPr/>
        </p:nvSpPr>
        <p:spPr>
          <a:xfrm>
            <a:off x="5593429" y="5589240"/>
            <a:ext cx="1413526" cy="504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Next node</a:t>
            </a:r>
            <a:endParaRPr lang="en-US" sz="600" dirty="0">
              <a:solidFill>
                <a:schemeClr val="tx1"/>
              </a:solidFill>
            </a:endParaRPr>
          </a:p>
        </p:txBody>
      </p:sp>
      <p:sp>
        <p:nvSpPr>
          <p:cNvPr id="28" name="Rechteck 27"/>
          <p:cNvSpPr/>
          <p:nvPr/>
        </p:nvSpPr>
        <p:spPr>
          <a:xfrm>
            <a:off x="7164288" y="1340768"/>
            <a:ext cx="1584176" cy="49685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lgn="ctr"/>
            <a:r>
              <a:rPr lang="de-DE" b="1" dirty="0" err="1" smtClean="0">
                <a:solidFill>
                  <a:schemeClr val="tx1"/>
                </a:solidFill>
              </a:rPr>
              <a:t>UserFavoritePosition</a:t>
            </a:r>
            <a:endParaRPr lang="de-AT" sz="1100" b="1" dirty="0">
              <a:solidFill>
                <a:schemeClr val="tx1"/>
              </a:solidFill>
            </a:endParaRPr>
          </a:p>
        </p:txBody>
      </p:sp>
      <p:sp>
        <p:nvSpPr>
          <p:cNvPr id="29" name="Rechteck 28"/>
          <p:cNvSpPr/>
          <p:nvPr/>
        </p:nvSpPr>
        <p:spPr>
          <a:xfrm>
            <a:off x="7249613" y="3236979"/>
            <a:ext cx="1413526" cy="504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Name</a:t>
            </a:r>
          </a:p>
          <a:p>
            <a:pPr algn="ctr"/>
            <a:r>
              <a:rPr lang="en-US" sz="800" dirty="0" smtClean="0">
                <a:solidFill>
                  <a:schemeClr val="tx1"/>
                </a:solidFill>
              </a:rPr>
              <a:t>“Av. Santa Fe”</a:t>
            </a:r>
            <a:endParaRPr lang="en-US" sz="600" dirty="0">
              <a:solidFill>
                <a:schemeClr val="tx1"/>
              </a:solidFill>
            </a:endParaRPr>
          </a:p>
        </p:txBody>
      </p:sp>
      <p:sp>
        <p:nvSpPr>
          <p:cNvPr id="30" name="Rechteck 29"/>
          <p:cNvSpPr/>
          <p:nvPr/>
        </p:nvSpPr>
        <p:spPr>
          <a:xfrm>
            <a:off x="7249613" y="3837046"/>
            <a:ext cx="1413526" cy="504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Lat/Lon </a:t>
            </a:r>
            <a:r>
              <a:rPr lang="en-US" sz="1000" dirty="0" err="1" smtClean="0">
                <a:solidFill>
                  <a:schemeClr val="tx1"/>
                </a:solidFill>
              </a:rPr>
              <a:t>Coords</a:t>
            </a:r>
            <a:endParaRPr lang="en-US" sz="1000" dirty="0" smtClean="0">
              <a:solidFill>
                <a:schemeClr val="tx1"/>
              </a:solidFill>
            </a:endParaRPr>
          </a:p>
          <a:p>
            <a:pPr algn="ctr"/>
            <a:r>
              <a:rPr lang="en-US" sz="500" dirty="0" smtClean="0">
                <a:solidFill>
                  <a:schemeClr val="tx1"/>
                </a:solidFill>
              </a:rPr>
              <a:t>“-34.588104248,-58.4115219116”</a:t>
            </a:r>
            <a:endParaRPr lang="en-US" sz="400" dirty="0">
              <a:solidFill>
                <a:schemeClr val="tx1"/>
              </a:solidFill>
            </a:endParaRPr>
          </a:p>
        </p:txBody>
      </p:sp>
      <p:sp>
        <p:nvSpPr>
          <p:cNvPr id="31" name="Rechteck 30"/>
          <p:cNvSpPr/>
          <p:nvPr/>
        </p:nvSpPr>
        <p:spPr>
          <a:xfrm>
            <a:off x="7249613" y="2636912"/>
            <a:ext cx="1413526" cy="504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Unique ID</a:t>
            </a:r>
            <a:endParaRPr lang="en-US" sz="1000" dirty="0">
              <a:solidFill>
                <a:schemeClr val="tx1"/>
              </a:solidFill>
            </a:endParaRPr>
          </a:p>
        </p:txBody>
      </p:sp>
      <p:sp>
        <p:nvSpPr>
          <p:cNvPr id="32" name="Rechteck 31"/>
          <p:cNvSpPr/>
          <p:nvPr/>
        </p:nvSpPr>
        <p:spPr>
          <a:xfrm>
            <a:off x="7249613" y="4437112"/>
            <a:ext cx="1413526" cy="504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User</a:t>
            </a:r>
          </a:p>
          <a:p>
            <a:pPr algn="ctr"/>
            <a:r>
              <a:rPr lang="en-US" sz="800" dirty="0" smtClean="0">
                <a:solidFill>
                  <a:schemeClr val="tx1"/>
                </a:solidFill>
              </a:rPr>
              <a:t>“</a:t>
            </a:r>
            <a:r>
              <a:rPr lang="en-US" sz="800" dirty="0" err="1" smtClean="0">
                <a:solidFill>
                  <a:schemeClr val="tx1"/>
                </a:solidFill>
              </a:rPr>
              <a:t>hellekalek</a:t>
            </a:r>
            <a:r>
              <a:rPr lang="en-US" sz="800" dirty="0" smtClean="0">
                <a:solidFill>
                  <a:schemeClr val="tx1"/>
                </a:solidFill>
              </a:rPr>
              <a:t>”</a:t>
            </a:r>
            <a:endParaRPr lang="en-US" sz="4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Data Import</a:t>
            </a:r>
            <a:endParaRPr lang="de-AT" dirty="0"/>
          </a:p>
        </p:txBody>
      </p:sp>
      <p:graphicFrame>
        <p:nvGraphicFramePr>
          <p:cNvPr id="5" name="Diagramm 4"/>
          <p:cNvGraphicFramePr/>
          <p:nvPr/>
        </p:nvGraphicFramePr>
        <p:xfrm>
          <a:off x="539552" y="1829048"/>
          <a:ext cx="8136904" cy="1023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hteck 5"/>
          <p:cNvSpPr/>
          <p:nvPr/>
        </p:nvSpPr>
        <p:spPr>
          <a:xfrm>
            <a:off x="557308" y="2924944"/>
            <a:ext cx="3744416" cy="136815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a:endParaRPr lang="en-US" sz="1400" dirty="0" smtClean="0"/>
          </a:p>
          <a:p>
            <a:r>
              <a:rPr lang="en-US" sz="1400" dirty="0" smtClean="0"/>
              <a:t>Generate data locally in GPX format based on textual descriptions publicly available at </a:t>
            </a:r>
            <a:r>
              <a:rPr lang="en-US" sz="1400" dirty="0" smtClean="0">
                <a:hlinkClick r:id="rId7"/>
              </a:rPr>
              <a:t>http://www.cnrt.gov.ar/</a:t>
            </a:r>
            <a:endParaRPr lang="en-US" sz="1400" dirty="0" smtClean="0"/>
          </a:p>
        </p:txBody>
      </p:sp>
      <p:sp>
        <p:nvSpPr>
          <p:cNvPr id="8" name="Rechteck 7"/>
          <p:cNvSpPr/>
          <p:nvPr/>
        </p:nvSpPr>
        <p:spPr>
          <a:xfrm>
            <a:off x="4410228" y="2924944"/>
            <a:ext cx="3744416" cy="136815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a:endParaRPr lang="en-US" sz="1400" dirty="0" smtClean="0"/>
          </a:p>
          <a:p>
            <a:r>
              <a:rPr lang="en-US" sz="1400" dirty="0" smtClean="0"/>
              <a:t>Run import tool that converts GPX into CSV and sends it to the server for import. The backend then integrates the data into its database.</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Data Update / </a:t>
            </a:r>
            <a:r>
              <a:rPr lang="de-DE" dirty="0" err="1" smtClean="0"/>
              <a:t>Deletion</a:t>
            </a:r>
            <a:endParaRPr lang="de-AT" dirty="0"/>
          </a:p>
        </p:txBody>
      </p:sp>
      <p:graphicFrame>
        <p:nvGraphicFramePr>
          <p:cNvPr id="5" name="Diagramm 4"/>
          <p:cNvGraphicFramePr/>
          <p:nvPr/>
        </p:nvGraphicFramePr>
        <p:xfrm>
          <a:off x="539552" y="1901056"/>
          <a:ext cx="8136904" cy="1023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hteck 5"/>
          <p:cNvSpPr/>
          <p:nvPr/>
        </p:nvSpPr>
        <p:spPr>
          <a:xfrm>
            <a:off x="557308" y="2996952"/>
            <a:ext cx="2430516" cy="18002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a:endParaRPr lang="en-US" sz="1400" dirty="0" smtClean="0"/>
          </a:p>
          <a:p>
            <a:r>
              <a:rPr lang="en-US" sz="1400" dirty="0" smtClean="0"/>
              <a:t>Enter administrator interface and delete line(s) that are to be updated.</a:t>
            </a:r>
          </a:p>
        </p:txBody>
      </p:sp>
      <p:sp>
        <p:nvSpPr>
          <p:cNvPr id="7" name="Rechteck 6"/>
          <p:cNvSpPr/>
          <p:nvPr/>
        </p:nvSpPr>
        <p:spPr>
          <a:xfrm>
            <a:off x="3149596" y="2996952"/>
            <a:ext cx="2430516" cy="18002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a:endParaRPr lang="en-US" sz="1400" dirty="0" smtClean="0"/>
          </a:p>
          <a:p>
            <a:r>
              <a:rPr lang="en-US" sz="1400" dirty="0" smtClean="0"/>
              <a:t>Locally update data in GPX format.</a:t>
            </a:r>
          </a:p>
        </p:txBody>
      </p:sp>
      <p:sp>
        <p:nvSpPr>
          <p:cNvPr id="9" name="Rechteck 8"/>
          <p:cNvSpPr/>
          <p:nvPr/>
        </p:nvSpPr>
        <p:spPr>
          <a:xfrm>
            <a:off x="5796136" y="2996952"/>
            <a:ext cx="2430516" cy="18002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a:endParaRPr lang="en-US" sz="1400" dirty="0" smtClean="0"/>
          </a:p>
          <a:p>
            <a:r>
              <a:rPr lang="en-US" sz="1400" dirty="0" smtClean="0"/>
              <a:t>Run import tool that converts GPX into CSV and sends it to the server for import. The backend then integrates the data into its database.</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smtClean="0"/>
              <a:t>External</a:t>
            </a:r>
            <a:r>
              <a:rPr lang="de-DE" smtClean="0"/>
              <a:t> Services (APIs)</a:t>
            </a:r>
            <a:endParaRPr lang="de-AT" dirty="0"/>
          </a:p>
        </p:txBody>
      </p:sp>
      <p:sp>
        <p:nvSpPr>
          <p:cNvPr id="5" name="Rechteck 4"/>
          <p:cNvSpPr/>
          <p:nvPr/>
        </p:nvSpPr>
        <p:spPr>
          <a:xfrm>
            <a:off x="899592" y="1340768"/>
            <a:ext cx="3528392" cy="46085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lgn="ctr"/>
            <a:r>
              <a:rPr lang="de-DE" b="1" dirty="0" smtClean="0">
                <a:solidFill>
                  <a:schemeClr val="tx1"/>
                </a:solidFill>
              </a:rPr>
              <a:t>Website</a:t>
            </a:r>
            <a:endParaRPr lang="de-AT" b="1" dirty="0">
              <a:solidFill>
                <a:schemeClr val="tx1"/>
              </a:solidFill>
            </a:endParaRPr>
          </a:p>
        </p:txBody>
      </p:sp>
      <p:sp>
        <p:nvSpPr>
          <p:cNvPr id="7" name="Rechteck 6"/>
          <p:cNvSpPr/>
          <p:nvPr/>
        </p:nvSpPr>
        <p:spPr>
          <a:xfrm>
            <a:off x="4860032" y="1340768"/>
            <a:ext cx="3528392" cy="46085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lgn="ctr"/>
            <a:r>
              <a:rPr lang="de-DE" b="1" dirty="0" err="1" smtClean="0">
                <a:solidFill>
                  <a:schemeClr val="tx1"/>
                </a:solidFill>
              </a:rPr>
              <a:t>Android</a:t>
            </a:r>
            <a:r>
              <a:rPr lang="de-DE" b="1" dirty="0" smtClean="0">
                <a:solidFill>
                  <a:schemeClr val="tx1"/>
                </a:solidFill>
              </a:rPr>
              <a:t> </a:t>
            </a:r>
            <a:r>
              <a:rPr lang="de-DE" b="1" dirty="0" err="1" smtClean="0">
                <a:solidFill>
                  <a:schemeClr val="tx1"/>
                </a:solidFill>
              </a:rPr>
              <a:t>App</a:t>
            </a:r>
            <a:endParaRPr lang="de-AT" b="1" dirty="0">
              <a:solidFill>
                <a:schemeClr val="tx1"/>
              </a:solidFill>
            </a:endParaRPr>
          </a:p>
        </p:txBody>
      </p:sp>
      <p:sp>
        <p:nvSpPr>
          <p:cNvPr id="8" name="Rechteck 7"/>
          <p:cNvSpPr/>
          <p:nvPr/>
        </p:nvSpPr>
        <p:spPr>
          <a:xfrm>
            <a:off x="1079612" y="2132856"/>
            <a:ext cx="7092788" cy="86409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Google Maps API</a:t>
            </a:r>
            <a:endParaRPr lang="en-US" dirty="0">
              <a:solidFill>
                <a:schemeClr val="tx1"/>
              </a:solidFill>
            </a:endParaRPr>
          </a:p>
        </p:txBody>
      </p:sp>
      <p:sp>
        <p:nvSpPr>
          <p:cNvPr id="9" name="Rechteck 8"/>
          <p:cNvSpPr/>
          <p:nvPr/>
        </p:nvSpPr>
        <p:spPr>
          <a:xfrm>
            <a:off x="1079612" y="3356992"/>
            <a:ext cx="7092788" cy="86409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Google </a:t>
            </a:r>
            <a:r>
              <a:rPr lang="en-US" dirty="0" err="1" smtClean="0">
                <a:solidFill>
                  <a:schemeClr val="tx1"/>
                </a:solidFill>
              </a:rPr>
              <a:t>Geocoding</a:t>
            </a:r>
            <a:endParaRPr lang="en-US" dirty="0">
              <a:solidFill>
                <a:schemeClr val="tx1"/>
              </a:solidFill>
            </a:endParaRPr>
          </a:p>
        </p:txBody>
      </p:sp>
      <p:sp>
        <p:nvSpPr>
          <p:cNvPr id="10" name="Rechteck 9"/>
          <p:cNvSpPr/>
          <p:nvPr/>
        </p:nvSpPr>
        <p:spPr>
          <a:xfrm>
            <a:off x="1079612" y="4581128"/>
            <a:ext cx="3168352" cy="86409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Google Maps </a:t>
            </a:r>
            <a:r>
              <a:rPr lang="en-US" dirty="0" err="1" smtClean="0">
                <a:solidFill>
                  <a:schemeClr val="tx1"/>
                </a:solidFill>
              </a:rPr>
              <a:t>Autocomplete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0000" lnSpcReduction="20000"/>
          </a:bodyPr>
          <a:lstStyle/>
          <a:p>
            <a:r>
              <a:rPr lang="en-US" dirty="0" smtClean="0"/>
              <a:t>1. Step: Finding direct connection</a:t>
            </a:r>
          </a:p>
          <a:p>
            <a:pPr lvl="1"/>
            <a:r>
              <a:rPr lang="en-US" dirty="0" smtClean="0"/>
              <a:t>Analysis of areas around starting point (area 1) and destination point (area 2)</a:t>
            </a:r>
          </a:p>
          <a:p>
            <a:pPr lvl="1"/>
            <a:r>
              <a:rPr lang="en-US" dirty="0" smtClean="0"/>
              <a:t>Calculation of union of lines that pass through area 1 and lines that pass through area 2</a:t>
            </a:r>
          </a:p>
          <a:p>
            <a:pPr lvl="1"/>
            <a:r>
              <a:rPr lang="en-US" dirty="0" smtClean="0"/>
              <a:t>Detailed calculation of subway and train line connections (same algorithm as in step 2)</a:t>
            </a:r>
          </a:p>
          <a:p>
            <a:pPr lvl="1"/>
            <a:r>
              <a:rPr lang="en-US" dirty="0" smtClean="0"/>
              <a:t>Detailed calculation of time for all connections that were found</a:t>
            </a:r>
          </a:p>
          <a:p>
            <a:pPr lvl="1"/>
            <a:endParaRPr lang="en-US" dirty="0" smtClean="0"/>
          </a:p>
          <a:p>
            <a:r>
              <a:rPr lang="en-US" dirty="0" smtClean="0"/>
              <a:t>2. Step: Finding indirect connections</a:t>
            </a:r>
          </a:p>
          <a:p>
            <a:pPr lvl="1"/>
            <a:r>
              <a:rPr lang="en-US" dirty="0" smtClean="0"/>
              <a:t>Modified A*-Algorithm for routing of buses</a:t>
            </a:r>
          </a:p>
          <a:p>
            <a:pPr lvl="1"/>
            <a:r>
              <a:rPr lang="en-US" dirty="0" smtClean="0"/>
              <a:t>Proprietary algorithm (similar to </a:t>
            </a:r>
            <a:r>
              <a:rPr lang="en-US" dirty="0" err="1" smtClean="0"/>
              <a:t>Dijkstra</a:t>
            </a:r>
            <a:r>
              <a:rPr lang="en-US" dirty="0" smtClean="0"/>
              <a:t>) for routing of train and subways</a:t>
            </a:r>
          </a:p>
          <a:p>
            <a:pPr lvl="1"/>
            <a:r>
              <a:rPr lang="en-US" dirty="0" smtClean="0"/>
              <a:t>Selection of algorithm is done by ID of transport type. Different distance between stops calls for use of different algorithms</a:t>
            </a:r>
          </a:p>
          <a:p>
            <a:pPr lvl="1"/>
            <a:r>
              <a:rPr lang="en-US" dirty="0" smtClean="0"/>
              <a:t>The modified A*-Algorithm is overarching the whole search and integrates the algorithm that is used for routing trains.</a:t>
            </a:r>
          </a:p>
          <a:p>
            <a:pPr lvl="1"/>
            <a:r>
              <a:rPr lang="en-US" dirty="0" smtClean="0"/>
              <a:t>The client sends a new request to request indirect calculations since App Engine used to have a 30 seconds limit per request which was exceeded in rare situations.</a:t>
            </a:r>
          </a:p>
        </p:txBody>
      </p:sp>
      <p:sp>
        <p:nvSpPr>
          <p:cNvPr id="3" name="Titel 2"/>
          <p:cNvSpPr>
            <a:spLocks noGrp="1"/>
          </p:cNvSpPr>
          <p:nvPr>
            <p:ph type="title"/>
          </p:nvPr>
        </p:nvSpPr>
        <p:spPr/>
        <p:txBody>
          <a:bodyPr/>
          <a:lstStyle/>
          <a:p>
            <a:r>
              <a:rPr lang="de-DE" dirty="0" smtClean="0"/>
              <a:t>Routing Outline</a:t>
            </a:r>
            <a:endParaRPr lang="de-AT"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10000"/>
          </a:bodyPr>
          <a:lstStyle/>
          <a:p>
            <a:r>
              <a:rPr lang="en-US" dirty="0" smtClean="0"/>
              <a:t>For trains/subways, a network of nodes with the distances between the nodes is used.</a:t>
            </a:r>
          </a:p>
          <a:p>
            <a:r>
              <a:rPr lang="en-US" dirty="0" smtClean="0"/>
              <a:t>Each station is a node.</a:t>
            </a:r>
          </a:p>
          <a:p>
            <a:r>
              <a:rPr lang="en-US" dirty="0" smtClean="0"/>
              <a:t>Distance is measured in travelling time, not in meters</a:t>
            </a:r>
          </a:p>
          <a:p>
            <a:r>
              <a:rPr lang="en-US" dirty="0" smtClean="0"/>
              <a:t>Switching from one line to another is associated with a distance (time) that depends on the frequency of the service</a:t>
            </a:r>
          </a:p>
          <a:p>
            <a:r>
              <a:rPr lang="en-US" dirty="0" smtClean="0"/>
              <a:t>The limited number of trains/subways allows this algorithm to perform very well even though its level of detail makes it slower than the algorithm used for buses</a:t>
            </a:r>
            <a:endParaRPr lang="en-US" dirty="0"/>
          </a:p>
        </p:txBody>
      </p:sp>
      <p:sp>
        <p:nvSpPr>
          <p:cNvPr id="3" name="Titel 2"/>
          <p:cNvSpPr>
            <a:spLocks noGrp="1"/>
          </p:cNvSpPr>
          <p:nvPr>
            <p:ph type="title"/>
          </p:nvPr>
        </p:nvSpPr>
        <p:spPr/>
        <p:txBody>
          <a:bodyPr/>
          <a:lstStyle/>
          <a:p>
            <a:r>
              <a:rPr lang="de-DE" dirty="0" err="1" smtClean="0"/>
              <a:t>Indirect</a:t>
            </a:r>
            <a:r>
              <a:rPr lang="de-DE" dirty="0" smtClean="0"/>
              <a:t> Routing </a:t>
            </a:r>
            <a:r>
              <a:rPr lang="de-DE" dirty="0" err="1" smtClean="0"/>
              <a:t>For</a:t>
            </a:r>
            <a:r>
              <a:rPr lang="de-DE" dirty="0" smtClean="0"/>
              <a:t> Trains</a:t>
            </a:r>
            <a:endParaRPr lang="de-AT"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10000"/>
          </a:bodyPr>
          <a:lstStyle/>
          <a:p>
            <a:r>
              <a:rPr lang="en-US" sz="2300" dirty="0" smtClean="0"/>
              <a:t>The entire area of service of all bus lines is split into squares. A modified A*-algorithm that takes into account the relative direction of each bus line’s route is used perform the actual calculation. The very same algorithm also handles situations like covering short walking distances.</a:t>
            </a:r>
          </a:p>
          <a:p>
            <a:endParaRPr lang="en-US" sz="2300" dirty="0" smtClean="0"/>
          </a:p>
          <a:p>
            <a:pPr marL="365760" lvl="1" indent="-256032">
              <a:spcBef>
                <a:spcPts val="400"/>
              </a:spcBef>
              <a:buSzPct val="68000"/>
              <a:buFont typeface="Wingdings 3"/>
              <a:buChar char=""/>
            </a:pPr>
            <a:r>
              <a:rPr lang="en-US" dirty="0" smtClean="0"/>
              <a:t>To improve speed, only bus lines that pass through either the starting or the destination points are considered. Therefore, results will generally not use more than two bus lines and in some cases where it would be necessary to use three bus lines to get from A to B, no results might be returned. Trains and subways are using a different algorithm and are not affected by that limitation.</a:t>
            </a:r>
          </a:p>
        </p:txBody>
      </p:sp>
      <p:sp>
        <p:nvSpPr>
          <p:cNvPr id="3" name="Titel 2"/>
          <p:cNvSpPr>
            <a:spLocks noGrp="1"/>
          </p:cNvSpPr>
          <p:nvPr>
            <p:ph type="title"/>
          </p:nvPr>
        </p:nvSpPr>
        <p:spPr/>
        <p:txBody>
          <a:bodyPr/>
          <a:lstStyle/>
          <a:p>
            <a:r>
              <a:rPr lang="de-DE" dirty="0" err="1" smtClean="0"/>
              <a:t>Indirect</a:t>
            </a:r>
            <a:r>
              <a:rPr lang="de-DE" dirty="0" smtClean="0"/>
              <a:t> Routing </a:t>
            </a:r>
            <a:r>
              <a:rPr lang="de-DE" dirty="0" err="1" smtClean="0"/>
              <a:t>For</a:t>
            </a:r>
            <a:r>
              <a:rPr lang="de-DE" dirty="0" smtClean="0"/>
              <a:t> </a:t>
            </a:r>
            <a:r>
              <a:rPr lang="de-DE" dirty="0" err="1" smtClean="0"/>
              <a:t>Buses</a:t>
            </a:r>
            <a:endParaRPr lang="de-AT"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imos">
  <a:themeElements>
    <a:clrScheme name="Deimo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imo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Deimo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809</Words>
  <Application>Microsoft Office PowerPoint</Application>
  <PresentationFormat>Bildschirmpräsentation (4:3)</PresentationFormat>
  <Paragraphs>114</Paragraphs>
  <Slides>9</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9</vt:i4>
      </vt:variant>
    </vt:vector>
  </HeadingPairs>
  <TitlesOfParts>
    <vt:vector size="14" baseType="lpstr">
      <vt:lpstr>Lucida Sans Unicode</vt:lpstr>
      <vt:lpstr>Verdana</vt:lpstr>
      <vt:lpstr>Wingdings 2</vt:lpstr>
      <vt:lpstr>Wingdings 3</vt:lpstr>
      <vt:lpstr>Deimos</vt:lpstr>
      <vt:lpstr>Viaja Fácil</vt:lpstr>
      <vt:lpstr>High-Level Architecture</vt:lpstr>
      <vt:lpstr>Data Architecture (Outline)</vt:lpstr>
      <vt:lpstr>Data Import</vt:lpstr>
      <vt:lpstr>Data Update / Deletion</vt:lpstr>
      <vt:lpstr>External Services (APIs)</vt:lpstr>
      <vt:lpstr>Routing Outline</vt:lpstr>
      <vt:lpstr>Indirect Routing For Trains</vt:lpstr>
      <vt:lpstr>Indirect Routing For Buses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Viaja Fácil</dc:title>
  <dc:creator>David</dc:creator>
  <cp:lastModifiedBy>David Hellekalek</cp:lastModifiedBy>
  <cp:revision>64</cp:revision>
  <dcterms:created xsi:type="dcterms:W3CDTF">2012-09-30T10:31:35Z</dcterms:created>
  <dcterms:modified xsi:type="dcterms:W3CDTF">2015-07-12T14:56:39Z</dcterms:modified>
</cp:coreProperties>
</file>