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ELITE Overview</a:t>
            </a:r>
          </a:p>
          <a:p>
            <a:r>
              <a:t>2. Introduction to TRS</a:t>
            </a:r>
          </a:p>
          <a:p>
            <a:r>
              <a:t>3. ELITE End-to-End Flow</a:t>
            </a:r>
          </a:p>
          <a:p>
            <a:r>
              <a:t>4. Swap Booking UI Demo</a:t>
            </a:r>
          </a:p>
          <a:p>
            <a:r>
              <a:t>5. QA E2E Testing Scope</a:t>
            </a:r>
          </a:p>
          <a:p>
            <a:r>
              <a:t>6. Useful Links</a:t>
            </a:r>
          </a:p>
          <a:p>
            <a:r>
              <a:t>7. Q&amp;A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ELITE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Internal platform for booking TRS and other equity derivatives</a:t>
            </a:r>
          </a:p>
          <a:p>
            <a:r>
              <a:t>- Used by Front Office for trade creation and configuration</a:t>
            </a:r>
          </a:p>
          <a:p>
            <a:r>
              <a:t>- Integrated with downstream systems: AREA51, EQRMS, Ticket Blotter</a:t>
            </a:r>
          </a:p>
          <a:p>
            <a:r>
              <a:t>- Automates booking, schedule generation, and lifecycle events</a:t>
            </a:r>
          </a:p>
          <a:p>
            <a:r>
              <a:t>- Replaces manual EQ Editing workflows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TRS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TRS = Total Return Swap between two parties</a:t>
            </a:r>
          </a:p>
          <a:p>
            <a:r>
              <a:t>- Receiver gets income &amp; capital appreciation from asset</a:t>
            </a:r>
          </a:p>
          <a:p>
            <a:r>
              <a:t>- Payer receives financing leg (e.g., LIBOR + spread)</a:t>
            </a:r>
          </a:p>
          <a:p>
            <a:r>
              <a:t>- Reference asset: stock, index, or basket</a:t>
            </a:r>
          </a:p>
          <a:p>
            <a:r>
              <a:t>- No actual asset transfer; synthetic exposure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ELITE End-to-End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Trade booked in ELITE</a:t>
            </a:r>
          </a:p>
          <a:p>
            <a:r>
              <a:t>- Sent to AREA51 for event processing</a:t>
            </a:r>
          </a:p>
          <a:p>
            <a:r>
              <a:t>- Flows to EQRMS for risk reporting</a:t>
            </a:r>
          </a:p>
          <a:p>
            <a:r>
              <a:t>- Visible in Ticket Blotter for Ops</a:t>
            </a:r>
          </a:p>
          <a:p>
            <a:r>
              <a:t>- Supports lifecycle events: Increase, Unwind, Amend, Terminate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Swap Booking UI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ELITE UI captures trade inputs</a:t>
            </a:r>
          </a:p>
          <a:p>
            <a:r>
              <a:t>- Fields cover: Counterparty, Terms, Equity, Interest, etc.</a:t>
            </a:r>
          </a:p>
          <a:p>
            <a:r>
              <a:t>- Generates equity &amp; interest schedules</a:t>
            </a:r>
          </a:p>
          <a:p>
            <a:r>
              <a:t>- Detailed walkthrough covered in follow-up session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QA E2E Testing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Functional testing of TRS booking workflow</a:t>
            </a:r>
          </a:p>
          <a:p>
            <a:r>
              <a:t>- Validation of schedule accuracy</a:t>
            </a:r>
          </a:p>
          <a:p>
            <a:r>
              <a:t>- Lifecycle event coverage: Cancel, Amend, Unwind</a:t>
            </a:r>
          </a:p>
          <a:p>
            <a:r>
              <a:t>- System integration validation</a:t>
            </a:r>
          </a:p>
          <a:p>
            <a:r>
              <a:t>- Data consistency across ELITE → AREA51 → EQRMS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Useful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Project Wiki: [Insert Link Here]</a:t>
            </a:r>
          </a:p>
          <a:p>
            <a:r>
              <a:t>- TRS Heatmap: [Insert Link Here]</a:t>
            </a:r>
          </a:p>
          <a:p>
            <a:r>
              <a:t>- Jira Dashboard: [Insert Link Here]</a:t>
            </a:r>
          </a:p>
          <a:p>
            <a:r>
              <a:t>- Confluence Overview Page: [Insert Link Here]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questions?</a:t>
            </a:r>
          </a:p>
          <a:p>
            <a:r>
              <a:t>- What part of the flow was new to you?</a:t>
            </a:r>
          </a:p>
          <a:p>
            <a:r>
              <a:t>- How does your team interact with this flow?</a:t>
            </a:r>
          </a:p>
          <a:p>
            <a:r>
              <a:t>- Anything you'd like clarified today?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