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1686" r:id="rId3"/>
    <p:sldId id="258" r:id="rId4"/>
    <p:sldId id="272" r:id="rId5"/>
    <p:sldId id="1696" r:id="rId6"/>
    <p:sldId id="1697" r:id="rId7"/>
    <p:sldId id="1701" r:id="rId8"/>
    <p:sldId id="1698" r:id="rId9"/>
    <p:sldId id="1699" r:id="rId10"/>
    <p:sldId id="1700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35"/>
    <a:srgbClr val="F68A00"/>
    <a:srgbClr val="CC4A4A"/>
    <a:srgbClr val="FEF3D2"/>
    <a:srgbClr val="EAECE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4" autoAdjust="0"/>
    <p:restoredTop sz="94710" autoAdjust="0"/>
  </p:normalViewPr>
  <p:slideViewPr>
    <p:cSldViewPr snapToGrid="0">
      <p:cViewPr varScale="1">
        <p:scale>
          <a:sx n="67" d="100"/>
          <a:sy n="67" d="100"/>
        </p:scale>
        <p:origin x="684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图片占位符 47">
            <a:extLst>
              <a:ext uri="{FF2B5EF4-FFF2-40B4-BE49-F238E27FC236}">
                <a16:creationId xmlns:a16="http://schemas.microsoft.com/office/drawing/2014/main" id="{76A7D343-2609-435C-BC17-890C25D3A6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560457" cy="3243555"/>
          </a:xfrm>
          <a:custGeom>
            <a:avLst/>
            <a:gdLst>
              <a:gd name="connsiteX0" fmla="*/ 0 w 6560457"/>
              <a:gd name="connsiteY0" fmla="*/ 0 h 3243555"/>
              <a:gd name="connsiteX1" fmla="*/ 6560457 w 6560457"/>
              <a:gd name="connsiteY1" fmla="*/ 0 h 3243555"/>
              <a:gd name="connsiteX2" fmla="*/ 3547349 w 6560457"/>
              <a:gd name="connsiteY2" fmla="*/ 3033541 h 3243555"/>
              <a:gd name="connsiteX3" fmla="*/ 2519622 w 6560457"/>
              <a:gd name="connsiteY3" fmla="*/ 3033541 h 3243555"/>
              <a:gd name="connsiteX4" fmla="*/ 42783 w 6560457"/>
              <a:gd name="connsiteY4" fmla="*/ 539905 h 3243555"/>
              <a:gd name="connsiteX5" fmla="*/ 0 w 6560457"/>
              <a:gd name="connsiteY5" fmla="*/ 496833 h 3243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0457" h="3243555">
                <a:moveTo>
                  <a:pt x="0" y="0"/>
                </a:moveTo>
                <a:lnTo>
                  <a:pt x="6560457" y="0"/>
                </a:lnTo>
                <a:cubicBezTo>
                  <a:pt x="3547349" y="3033541"/>
                  <a:pt x="3547349" y="3033541"/>
                  <a:pt x="3547349" y="3033541"/>
                </a:cubicBezTo>
                <a:cubicBezTo>
                  <a:pt x="3267060" y="3313560"/>
                  <a:pt x="2799911" y="3313560"/>
                  <a:pt x="2519622" y="3033541"/>
                </a:cubicBezTo>
                <a:cubicBezTo>
                  <a:pt x="1201387" y="1706367"/>
                  <a:pt x="459880" y="959831"/>
                  <a:pt x="42783" y="539905"/>
                </a:cubicBezTo>
                <a:lnTo>
                  <a:pt x="0" y="4968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8" name="Freeform 20">
            <a:extLst>
              <a:ext uri="{FF2B5EF4-FFF2-40B4-BE49-F238E27FC236}">
                <a16:creationId xmlns:a16="http://schemas.microsoft.com/office/drawing/2014/main" id="{4DD01902-B5A0-478F-8E56-F3E9975DC82F}"/>
              </a:ext>
            </a:extLst>
          </p:cNvPr>
          <p:cNvSpPr>
            <a:spLocks/>
          </p:cNvSpPr>
          <p:nvPr userDrawn="1"/>
        </p:nvSpPr>
        <p:spPr bwMode="auto">
          <a:xfrm>
            <a:off x="6858652" y="6002210"/>
            <a:ext cx="1840093" cy="855790"/>
          </a:xfrm>
          <a:custGeom>
            <a:avLst/>
            <a:gdLst>
              <a:gd name="T0" fmla="*/ 0 w 303"/>
              <a:gd name="T1" fmla="*/ 141 h 141"/>
              <a:gd name="T2" fmla="*/ 130 w 303"/>
              <a:gd name="T3" fmla="*/ 12 h 141"/>
              <a:gd name="T4" fmla="*/ 173 w 303"/>
              <a:gd name="T5" fmla="*/ 12 h 141"/>
              <a:gd name="T6" fmla="*/ 303 w 303"/>
              <a:gd name="T7" fmla="*/ 141 h 141"/>
              <a:gd name="T8" fmla="*/ 0 w 303"/>
              <a:gd name="T9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141">
                <a:moveTo>
                  <a:pt x="0" y="141"/>
                </a:moveTo>
                <a:cubicBezTo>
                  <a:pt x="130" y="12"/>
                  <a:pt x="130" y="12"/>
                  <a:pt x="130" y="12"/>
                </a:cubicBezTo>
                <a:cubicBezTo>
                  <a:pt x="142" y="0"/>
                  <a:pt x="161" y="0"/>
                  <a:pt x="173" y="12"/>
                </a:cubicBezTo>
                <a:cubicBezTo>
                  <a:pt x="303" y="141"/>
                  <a:pt x="303" y="141"/>
                  <a:pt x="303" y="141"/>
                </a:cubicBezTo>
                <a:lnTo>
                  <a:pt x="0" y="141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4EEE0F85-7499-4B48-9607-016DA6C8F784}"/>
              </a:ext>
            </a:extLst>
          </p:cNvPr>
          <p:cNvSpPr/>
          <p:nvPr userDrawn="1"/>
        </p:nvSpPr>
        <p:spPr>
          <a:xfrm rot="2700000">
            <a:off x="-2559703" y="3281251"/>
            <a:ext cx="7718094" cy="4054774"/>
          </a:xfrm>
          <a:custGeom>
            <a:avLst/>
            <a:gdLst>
              <a:gd name="connsiteX0" fmla="*/ 0 w 7718094"/>
              <a:gd name="connsiteY0" fmla="*/ 5889 h 4054774"/>
              <a:gd name="connsiteX1" fmla="*/ 58406 w 7718094"/>
              <a:gd name="connsiteY1" fmla="*/ 1 h 4054774"/>
              <a:gd name="connsiteX2" fmla="*/ 7225995 w 7718094"/>
              <a:gd name="connsiteY2" fmla="*/ 0 h 4054774"/>
              <a:gd name="connsiteX3" fmla="*/ 7694887 w 7718094"/>
              <a:gd name="connsiteY3" fmla="*/ 310803 h 4054774"/>
              <a:gd name="connsiteX4" fmla="*/ 7718094 w 7718094"/>
              <a:gd name="connsiteY4" fmla="*/ 385565 h 4054774"/>
              <a:gd name="connsiteX5" fmla="*/ 4048885 w 7718094"/>
              <a:gd name="connsiteY5" fmla="*/ 4054774 h 405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18094" h="4054774">
                <a:moveTo>
                  <a:pt x="0" y="5889"/>
                </a:moveTo>
                <a:lnTo>
                  <a:pt x="58406" y="1"/>
                </a:lnTo>
                <a:lnTo>
                  <a:pt x="7225995" y="0"/>
                </a:lnTo>
                <a:cubicBezTo>
                  <a:pt x="7436781" y="1"/>
                  <a:pt x="7617634" y="128158"/>
                  <a:pt x="7694887" y="310803"/>
                </a:cubicBezTo>
                <a:lnTo>
                  <a:pt x="7718094" y="385565"/>
                </a:lnTo>
                <a:lnTo>
                  <a:pt x="4048885" y="4054774"/>
                </a:lnTo>
                <a:close/>
              </a:path>
            </a:pathLst>
          </a:custGeom>
          <a:solidFill>
            <a:srgbClr val="FFB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8B5D11FC-2191-4D5E-AB50-E7E8BED8ADCC}"/>
              </a:ext>
            </a:extLst>
          </p:cNvPr>
          <p:cNvSpPr/>
          <p:nvPr userDrawn="1"/>
        </p:nvSpPr>
        <p:spPr>
          <a:xfrm rot="2700000">
            <a:off x="6848592" y="-430955"/>
            <a:ext cx="8036305" cy="4586009"/>
          </a:xfrm>
          <a:custGeom>
            <a:avLst/>
            <a:gdLst>
              <a:gd name="connsiteX0" fmla="*/ 3599344 w 8036305"/>
              <a:gd name="connsiteY0" fmla="*/ 0 h 4586009"/>
              <a:gd name="connsiteX1" fmla="*/ 8036305 w 8036305"/>
              <a:gd name="connsiteY1" fmla="*/ 4436961 h 4586009"/>
              <a:gd name="connsiteX2" fmla="*/ 7960992 w 8036305"/>
              <a:gd name="connsiteY2" fmla="*/ 4499099 h 4586009"/>
              <a:gd name="connsiteX3" fmla="*/ 7676471 w 8036305"/>
              <a:gd name="connsiteY3" fmla="*/ 4586009 h 4586009"/>
              <a:gd name="connsiteX4" fmla="*/ 508883 w 8036305"/>
              <a:gd name="connsiteY4" fmla="*/ 4586009 h 4586009"/>
              <a:gd name="connsiteX5" fmla="*/ 1 w 8036305"/>
              <a:gd name="connsiteY5" fmla="*/ 4077126 h 4586009"/>
              <a:gd name="connsiteX6" fmla="*/ 1 w 8036305"/>
              <a:gd name="connsiteY6" fmla="*/ 3599343 h 458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6305" h="4586009">
                <a:moveTo>
                  <a:pt x="3599344" y="0"/>
                </a:moveTo>
                <a:lnTo>
                  <a:pt x="8036305" y="4436961"/>
                </a:lnTo>
                <a:lnTo>
                  <a:pt x="7960992" y="4499099"/>
                </a:lnTo>
                <a:cubicBezTo>
                  <a:pt x="7879773" y="4553970"/>
                  <a:pt x="7781863" y="4586009"/>
                  <a:pt x="7676471" y="4586009"/>
                </a:cubicBezTo>
                <a:lnTo>
                  <a:pt x="508883" y="4586009"/>
                </a:lnTo>
                <a:cubicBezTo>
                  <a:pt x="227835" y="4586009"/>
                  <a:pt x="0" y="4358174"/>
                  <a:pt x="1" y="4077126"/>
                </a:cubicBezTo>
                <a:lnTo>
                  <a:pt x="1" y="3599343"/>
                </a:lnTo>
                <a:close/>
              </a:path>
            </a:pathLst>
          </a:custGeom>
          <a:solidFill>
            <a:srgbClr val="00A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5E910FD-A44C-40CD-8AC9-4B074539396F}"/>
              </a:ext>
            </a:extLst>
          </p:cNvPr>
          <p:cNvSpPr/>
          <p:nvPr userDrawn="1"/>
        </p:nvSpPr>
        <p:spPr>
          <a:xfrm>
            <a:off x="1015040" y="2228394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9C5429E-866F-4ED2-B971-2D14CDFCDAE0}"/>
              </a:ext>
            </a:extLst>
          </p:cNvPr>
          <p:cNvSpPr/>
          <p:nvPr userDrawn="1"/>
        </p:nvSpPr>
        <p:spPr>
          <a:xfrm>
            <a:off x="9940365" y="4150721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91419A49-E41A-4506-B11A-AAF6EDC73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966" y="3113072"/>
            <a:ext cx="785551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4BDA05EB-4F8F-46E0-9B4F-3321EBE4D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966" y="2414481"/>
            <a:ext cx="7855511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27B17472-7EB9-4EEC-A740-4BEC6B6261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8966" y="4876380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6FC4442E-8B00-4444-952D-4149B02F21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8966" y="5172651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43A37DA0-8A8F-4AD6-9D55-172518540271}"/>
              </a:ext>
            </a:extLst>
          </p:cNvPr>
          <p:cNvSpPr/>
          <p:nvPr userDrawn="1"/>
        </p:nvSpPr>
        <p:spPr>
          <a:xfrm rot="2700000">
            <a:off x="433406" y="-1975008"/>
            <a:ext cx="3684469" cy="4609367"/>
          </a:xfrm>
          <a:custGeom>
            <a:avLst/>
            <a:gdLst>
              <a:gd name="connsiteX0" fmla="*/ 0 w 3684469"/>
              <a:gd name="connsiteY0" fmla="*/ 3680689 h 4609367"/>
              <a:gd name="connsiteX1" fmla="*/ 3680688 w 3684469"/>
              <a:gd name="connsiteY1" fmla="*/ 0 h 4609367"/>
              <a:gd name="connsiteX2" fmla="*/ 3684469 w 3684469"/>
              <a:gd name="connsiteY2" fmla="*/ 37506 h 4609367"/>
              <a:gd name="connsiteX3" fmla="*/ 3684469 w 3684469"/>
              <a:gd name="connsiteY3" fmla="*/ 3921500 h 4609367"/>
              <a:gd name="connsiteX4" fmla="*/ 2996602 w 3684469"/>
              <a:gd name="connsiteY4" fmla="*/ 4609367 h 4609367"/>
              <a:gd name="connsiteX5" fmla="*/ 928678 w 3684469"/>
              <a:gd name="connsiteY5" fmla="*/ 4609367 h 460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4469" h="4609367">
                <a:moveTo>
                  <a:pt x="0" y="3680689"/>
                </a:moveTo>
                <a:lnTo>
                  <a:pt x="3680688" y="0"/>
                </a:lnTo>
                <a:lnTo>
                  <a:pt x="3684469" y="37506"/>
                </a:lnTo>
                <a:lnTo>
                  <a:pt x="3684469" y="3921500"/>
                </a:lnTo>
                <a:cubicBezTo>
                  <a:pt x="3684469" y="4301398"/>
                  <a:pt x="3376500" y="4609367"/>
                  <a:pt x="2996602" y="4609367"/>
                </a:cubicBezTo>
                <a:lnTo>
                  <a:pt x="928678" y="46093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57DFE97-4A6D-47E9-B369-7E78A07FF284}"/>
              </a:ext>
            </a:extLst>
          </p:cNvPr>
          <p:cNvSpPr/>
          <p:nvPr userDrawn="1"/>
        </p:nvSpPr>
        <p:spPr>
          <a:xfrm>
            <a:off x="2210253" y="1188408"/>
            <a:ext cx="1704522" cy="17045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B320BFA-7657-4F95-A66F-35156712CC72}"/>
              </a:ext>
            </a:extLst>
          </p:cNvPr>
          <p:cNvSpPr/>
          <p:nvPr userDrawn="1"/>
        </p:nvSpPr>
        <p:spPr>
          <a:xfrm>
            <a:off x="2306941" y="1283175"/>
            <a:ext cx="1526620" cy="15266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F1E61D3-A1CA-4069-949D-C5A74727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098" y="2909082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36B72DB3-9BE5-4FDC-84D6-B577F9F20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3214" y="3804432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0621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2020/4/26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9488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46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0621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2020/4/26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9488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4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图片占位符 68">
            <a:extLst>
              <a:ext uri="{FF2B5EF4-FFF2-40B4-BE49-F238E27FC236}">
                <a16:creationId xmlns:a16="http://schemas.microsoft.com/office/drawing/2014/main" id="{17DCCBA1-CDE1-4A2D-861B-782D47E49E7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927057" cy="6866909"/>
          </a:xfrm>
          <a:custGeom>
            <a:avLst/>
            <a:gdLst>
              <a:gd name="connsiteX0" fmla="*/ 0 w 4927057"/>
              <a:gd name="connsiteY0" fmla="*/ 0 h 6866909"/>
              <a:gd name="connsiteX1" fmla="*/ 4547560 w 4927057"/>
              <a:gd name="connsiteY1" fmla="*/ 0 h 6866909"/>
              <a:gd name="connsiteX2" fmla="*/ 4816571 w 4927057"/>
              <a:gd name="connsiteY2" fmla="*/ 103308 h 6866909"/>
              <a:gd name="connsiteX3" fmla="*/ 4816571 w 4927057"/>
              <a:gd name="connsiteY3" fmla="*/ 613768 h 6866909"/>
              <a:gd name="connsiteX4" fmla="*/ 2331425 w 4927057"/>
              <a:gd name="connsiteY4" fmla="*/ 2971609 h 6866909"/>
              <a:gd name="connsiteX5" fmla="*/ 2331425 w 4927057"/>
              <a:gd name="connsiteY5" fmla="*/ 3475993 h 6866909"/>
              <a:gd name="connsiteX6" fmla="*/ 3843009 w 4927057"/>
              <a:gd name="connsiteY6" fmla="*/ 4916221 h 6866909"/>
              <a:gd name="connsiteX7" fmla="*/ 3843009 w 4927057"/>
              <a:gd name="connsiteY7" fmla="*/ 5420605 h 6866909"/>
              <a:gd name="connsiteX8" fmla="*/ 2433906 w 4927057"/>
              <a:gd name="connsiteY8" fmla="*/ 6763602 h 6866909"/>
              <a:gd name="connsiteX9" fmla="*/ 2164895 w 4927057"/>
              <a:gd name="connsiteY9" fmla="*/ 6866909 h 6866909"/>
              <a:gd name="connsiteX10" fmla="*/ 0 w 4927057"/>
              <a:gd name="connsiteY10" fmla="*/ 6866909 h 6866909"/>
              <a:gd name="connsiteX11" fmla="*/ 0 w 4927057"/>
              <a:gd name="connsiteY11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27057" h="6866909">
                <a:moveTo>
                  <a:pt x="0" y="0"/>
                </a:moveTo>
                <a:lnTo>
                  <a:pt x="4547560" y="0"/>
                </a:lnTo>
                <a:cubicBezTo>
                  <a:pt x="4650041" y="0"/>
                  <a:pt x="4746116" y="36462"/>
                  <a:pt x="4816571" y="103308"/>
                </a:cubicBezTo>
                <a:cubicBezTo>
                  <a:pt x="4963886" y="243077"/>
                  <a:pt x="4963886" y="473999"/>
                  <a:pt x="4816571" y="613768"/>
                </a:cubicBezTo>
                <a:cubicBezTo>
                  <a:pt x="4816571" y="613768"/>
                  <a:pt x="4816571" y="613768"/>
                  <a:pt x="2331425" y="2971609"/>
                </a:cubicBezTo>
                <a:cubicBezTo>
                  <a:pt x="2184110" y="3111379"/>
                  <a:pt x="2184110" y="3336224"/>
                  <a:pt x="2331425" y="3475993"/>
                </a:cubicBezTo>
                <a:cubicBezTo>
                  <a:pt x="2331425" y="3475993"/>
                  <a:pt x="2331425" y="3475993"/>
                  <a:pt x="3843009" y="4916221"/>
                </a:cubicBezTo>
                <a:cubicBezTo>
                  <a:pt x="3990324" y="5055990"/>
                  <a:pt x="3990324" y="5280836"/>
                  <a:pt x="3843009" y="5420605"/>
                </a:cubicBezTo>
                <a:cubicBezTo>
                  <a:pt x="3843009" y="5420605"/>
                  <a:pt x="3843009" y="5420605"/>
                  <a:pt x="2433906" y="6763602"/>
                </a:cubicBezTo>
                <a:cubicBezTo>
                  <a:pt x="2363450" y="6830448"/>
                  <a:pt x="2267375" y="6866909"/>
                  <a:pt x="2164895" y="6866909"/>
                </a:cubicBezTo>
                <a:cubicBezTo>
                  <a:pt x="2164895" y="6866909"/>
                  <a:pt x="2164895" y="6866909"/>
                  <a:pt x="0" y="6866909"/>
                </a:cubicBezTo>
                <a:cubicBezTo>
                  <a:pt x="0" y="6866909"/>
                  <a:pt x="0" y="6866909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9E1C5DA2-4F8B-48E1-A5AD-97BD81CAFB01}"/>
              </a:ext>
            </a:extLst>
          </p:cNvPr>
          <p:cNvSpPr>
            <a:spLocks/>
          </p:cNvSpPr>
          <p:nvPr userDrawn="1"/>
        </p:nvSpPr>
        <p:spPr bwMode="auto">
          <a:xfrm>
            <a:off x="0" y="-8909"/>
            <a:ext cx="146229" cy="6866909"/>
          </a:xfrm>
          <a:custGeom>
            <a:avLst/>
            <a:gdLst>
              <a:gd name="connsiteX0" fmla="*/ 0 w 146229"/>
              <a:gd name="connsiteY0" fmla="*/ 0 h 6866909"/>
              <a:gd name="connsiteX1" fmla="*/ 146229 w 146229"/>
              <a:gd name="connsiteY1" fmla="*/ 0 h 6866909"/>
              <a:gd name="connsiteX2" fmla="*/ 146229 w 146229"/>
              <a:gd name="connsiteY2" fmla="*/ 6866909 h 6866909"/>
              <a:gd name="connsiteX3" fmla="*/ 0 w 146229"/>
              <a:gd name="connsiteY3" fmla="*/ 6866909 h 6866909"/>
              <a:gd name="connsiteX4" fmla="*/ 0 w 146229"/>
              <a:gd name="connsiteY4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29" h="6866909">
                <a:moveTo>
                  <a:pt x="0" y="0"/>
                </a:moveTo>
                <a:lnTo>
                  <a:pt x="146229" y="0"/>
                </a:lnTo>
                <a:cubicBezTo>
                  <a:pt x="146229" y="6866909"/>
                  <a:pt x="146229" y="6866909"/>
                  <a:pt x="146229" y="6866909"/>
                </a:cubicBezTo>
                <a:lnTo>
                  <a:pt x="0" y="6866909"/>
                </a:lnTo>
                <a:cubicBezTo>
                  <a:pt x="0" y="6866909"/>
                  <a:pt x="0" y="6866909"/>
                  <a:pt x="0" y="0"/>
                </a:cubicBezTo>
                <a:close/>
              </a:path>
            </a:pathLst>
          </a:custGeom>
          <a:solidFill>
            <a:srgbClr val="00A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38B3C36C-0FBE-4F43-B2A7-D03D74F471D6}"/>
              </a:ext>
            </a:extLst>
          </p:cNvPr>
          <p:cNvSpPr>
            <a:spLocks/>
          </p:cNvSpPr>
          <p:nvPr userDrawn="1"/>
        </p:nvSpPr>
        <p:spPr bwMode="auto">
          <a:xfrm>
            <a:off x="2490525" y="0"/>
            <a:ext cx="2946441" cy="6866909"/>
          </a:xfrm>
          <a:custGeom>
            <a:avLst/>
            <a:gdLst>
              <a:gd name="connsiteX0" fmla="*/ 2253196 w 2946441"/>
              <a:gd name="connsiteY0" fmla="*/ 0 h 6866909"/>
              <a:gd name="connsiteX1" fmla="*/ 2592682 w 2946441"/>
              <a:gd name="connsiteY1" fmla="*/ 0 h 6866909"/>
              <a:gd name="connsiteX2" fmla="*/ 2841680 w 2946441"/>
              <a:gd name="connsiteY2" fmla="*/ 103307 h 6866909"/>
              <a:gd name="connsiteX3" fmla="*/ 2841680 w 2946441"/>
              <a:gd name="connsiteY3" fmla="*/ 613768 h 6866909"/>
              <a:gd name="connsiteX4" fmla="*/ 485308 w 2946441"/>
              <a:gd name="connsiteY4" fmla="*/ 2971609 h 6866909"/>
              <a:gd name="connsiteX5" fmla="*/ 485308 w 2946441"/>
              <a:gd name="connsiteY5" fmla="*/ 3475993 h 6866909"/>
              <a:gd name="connsiteX6" fmla="*/ 1924638 w 2946441"/>
              <a:gd name="connsiteY6" fmla="*/ 4916221 h 6866909"/>
              <a:gd name="connsiteX7" fmla="*/ 1924638 w 2946441"/>
              <a:gd name="connsiteY7" fmla="*/ 5420605 h 6866909"/>
              <a:gd name="connsiteX8" fmla="*/ 588551 w 2946441"/>
              <a:gd name="connsiteY8" fmla="*/ 6763602 h 6866909"/>
              <a:gd name="connsiteX9" fmla="*/ 333479 w 2946441"/>
              <a:gd name="connsiteY9" fmla="*/ 6866909 h 6866909"/>
              <a:gd name="connsiteX10" fmla="*/ 42616 w 2946441"/>
              <a:gd name="connsiteY10" fmla="*/ 6866909 h 6866909"/>
              <a:gd name="connsiteX11" fmla="*/ 0 w 2946441"/>
              <a:gd name="connsiteY11" fmla="*/ 6866909 h 6866909"/>
              <a:gd name="connsiteX12" fmla="*/ 255079 w 2946441"/>
              <a:gd name="connsiteY12" fmla="*/ 6763602 h 6866909"/>
              <a:gd name="connsiteX13" fmla="*/ 1591205 w 2946441"/>
              <a:gd name="connsiteY13" fmla="*/ 5420605 h 6866909"/>
              <a:gd name="connsiteX14" fmla="*/ 1591205 w 2946441"/>
              <a:gd name="connsiteY14" fmla="*/ 4916221 h 6866909"/>
              <a:gd name="connsiteX15" fmla="*/ 151833 w 2946441"/>
              <a:gd name="connsiteY15" fmla="*/ 3475993 h 6866909"/>
              <a:gd name="connsiteX16" fmla="*/ 151833 w 2946441"/>
              <a:gd name="connsiteY16" fmla="*/ 2971609 h 6866909"/>
              <a:gd name="connsiteX17" fmla="*/ 2508274 w 2946441"/>
              <a:gd name="connsiteY17" fmla="*/ 613768 h 6866909"/>
              <a:gd name="connsiteX18" fmla="*/ 2508274 w 2946441"/>
              <a:gd name="connsiteY18" fmla="*/ 103307 h 6866909"/>
              <a:gd name="connsiteX19" fmla="*/ 2253196 w 2946441"/>
              <a:gd name="connsiteY19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46441" h="6866909">
                <a:moveTo>
                  <a:pt x="2253196" y="0"/>
                </a:moveTo>
                <a:lnTo>
                  <a:pt x="2592682" y="0"/>
                </a:lnTo>
                <a:cubicBezTo>
                  <a:pt x="2683779" y="0"/>
                  <a:pt x="2774876" y="36461"/>
                  <a:pt x="2841680" y="103307"/>
                </a:cubicBezTo>
                <a:cubicBezTo>
                  <a:pt x="2981362" y="243076"/>
                  <a:pt x="2981362" y="473999"/>
                  <a:pt x="2841680" y="613768"/>
                </a:cubicBezTo>
                <a:cubicBezTo>
                  <a:pt x="2841680" y="613768"/>
                  <a:pt x="2841680" y="613768"/>
                  <a:pt x="485308" y="2971609"/>
                </a:cubicBezTo>
                <a:cubicBezTo>
                  <a:pt x="345626" y="3111378"/>
                  <a:pt x="345626" y="3336224"/>
                  <a:pt x="485308" y="3475993"/>
                </a:cubicBezTo>
                <a:cubicBezTo>
                  <a:pt x="485308" y="3475993"/>
                  <a:pt x="485308" y="3475993"/>
                  <a:pt x="1924638" y="4916221"/>
                </a:cubicBezTo>
                <a:cubicBezTo>
                  <a:pt x="2064320" y="5055990"/>
                  <a:pt x="2064320" y="5280836"/>
                  <a:pt x="1924638" y="5420605"/>
                </a:cubicBezTo>
                <a:cubicBezTo>
                  <a:pt x="1924638" y="5420605"/>
                  <a:pt x="1924638" y="5420605"/>
                  <a:pt x="588551" y="6763602"/>
                </a:cubicBezTo>
                <a:cubicBezTo>
                  <a:pt x="521746" y="6830448"/>
                  <a:pt x="430649" y="6866909"/>
                  <a:pt x="333479" y="6866909"/>
                </a:cubicBezTo>
                <a:cubicBezTo>
                  <a:pt x="333479" y="6866909"/>
                  <a:pt x="333479" y="6866909"/>
                  <a:pt x="42616" y="6866909"/>
                </a:cubicBezTo>
                <a:lnTo>
                  <a:pt x="0" y="6866909"/>
                </a:lnTo>
                <a:cubicBezTo>
                  <a:pt x="97173" y="6866909"/>
                  <a:pt x="188272" y="6830448"/>
                  <a:pt x="255079" y="6763602"/>
                </a:cubicBezTo>
                <a:cubicBezTo>
                  <a:pt x="1591205" y="5420605"/>
                  <a:pt x="1591205" y="5420605"/>
                  <a:pt x="1591205" y="5420605"/>
                </a:cubicBezTo>
                <a:cubicBezTo>
                  <a:pt x="1730891" y="5280836"/>
                  <a:pt x="1730891" y="5055990"/>
                  <a:pt x="1591205" y="4916221"/>
                </a:cubicBezTo>
                <a:cubicBezTo>
                  <a:pt x="151833" y="3475993"/>
                  <a:pt x="151833" y="3475993"/>
                  <a:pt x="151833" y="3475993"/>
                </a:cubicBezTo>
                <a:cubicBezTo>
                  <a:pt x="12147" y="3336224"/>
                  <a:pt x="12147" y="3111378"/>
                  <a:pt x="151833" y="2971609"/>
                </a:cubicBezTo>
                <a:cubicBezTo>
                  <a:pt x="2508274" y="613768"/>
                  <a:pt x="2508274" y="613768"/>
                  <a:pt x="2508274" y="613768"/>
                </a:cubicBezTo>
                <a:cubicBezTo>
                  <a:pt x="2647960" y="473999"/>
                  <a:pt x="2647960" y="243076"/>
                  <a:pt x="2508274" y="103307"/>
                </a:cubicBezTo>
                <a:cubicBezTo>
                  <a:pt x="2441468" y="36461"/>
                  <a:pt x="2350368" y="0"/>
                  <a:pt x="2253196" y="0"/>
                </a:cubicBezTo>
                <a:close/>
              </a:path>
            </a:pathLst>
          </a:custGeom>
          <a:solidFill>
            <a:srgbClr val="00A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9" name="Freeform 52">
            <a:extLst>
              <a:ext uri="{FF2B5EF4-FFF2-40B4-BE49-F238E27FC236}">
                <a16:creationId xmlns:a16="http://schemas.microsoft.com/office/drawing/2014/main" id="{140CA74E-FF57-4DED-95E1-15757996C113}"/>
              </a:ext>
            </a:extLst>
          </p:cNvPr>
          <p:cNvSpPr>
            <a:spLocks/>
          </p:cNvSpPr>
          <p:nvPr userDrawn="1"/>
        </p:nvSpPr>
        <p:spPr bwMode="auto">
          <a:xfrm>
            <a:off x="3497795" y="6004160"/>
            <a:ext cx="1836635" cy="862751"/>
          </a:xfrm>
          <a:custGeom>
            <a:avLst/>
            <a:gdLst>
              <a:gd name="T0" fmla="*/ 302 w 302"/>
              <a:gd name="T1" fmla="*/ 142 h 142"/>
              <a:gd name="T2" fmla="*/ 173 w 302"/>
              <a:gd name="T3" fmla="*/ 12 h 142"/>
              <a:gd name="T4" fmla="*/ 129 w 302"/>
              <a:gd name="T5" fmla="*/ 12 h 142"/>
              <a:gd name="T6" fmla="*/ 0 w 302"/>
              <a:gd name="T7" fmla="*/ 142 h 142"/>
              <a:gd name="T8" fmla="*/ 302 w 302"/>
              <a:gd name="T9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" h="142">
                <a:moveTo>
                  <a:pt x="302" y="142"/>
                </a:moveTo>
                <a:cubicBezTo>
                  <a:pt x="173" y="12"/>
                  <a:pt x="173" y="12"/>
                  <a:pt x="173" y="12"/>
                </a:cubicBezTo>
                <a:cubicBezTo>
                  <a:pt x="161" y="0"/>
                  <a:pt x="142" y="0"/>
                  <a:pt x="129" y="12"/>
                </a:cubicBezTo>
                <a:cubicBezTo>
                  <a:pt x="0" y="142"/>
                  <a:pt x="0" y="142"/>
                  <a:pt x="0" y="142"/>
                </a:cubicBezTo>
                <a:lnTo>
                  <a:pt x="302" y="142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51">
            <a:extLst>
              <a:ext uri="{FF2B5EF4-FFF2-40B4-BE49-F238E27FC236}">
                <a16:creationId xmlns:a16="http://schemas.microsoft.com/office/drawing/2014/main" id="{8E35EC59-7131-4881-8A77-09EF54507C3F}"/>
              </a:ext>
            </a:extLst>
          </p:cNvPr>
          <p:cNvSpPr>
            <a:spLocks/>
          </p:cNvSpPr>
          <p:nvPr userDrawn="1"/>
        </p:nvSpPr>
        <p:spPr bwMode="auto">
          <a:xfrm>
            <a:off x="8940801" y="-1"/>
            <a:ext cx="1121717" cy="521688"/>
          </a:xfrm>
          <a:custGeom>
            <a:avLst/>
            <a:gdLst>
              <a:gd name="T0" fmla="*/ 0 w 303"/>
              <a:gd name="T1" fmla="*/ 0 h 141"/>
              <a:gd name="T2" fmla="*/ 130 w 303"/>
              <a:gd name="T3" fmla="*/ 129 h 141"/>
              <a:gd name="T4" fmla="*/ 173 w 303"/>
              <a:gd name="T5" fmla="*/ 129 h 141"/>
              <a:gd name="T6" fmla="*/ 303 w 303"/>
              <a:gd name="T7" fmla="*/ 0 h 141"/>
              <a:gd name="T8" fmla="*/ 0 w 303"/>
              <a:gd name="T9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141">
                <a:moveTo>
                  <a:pt x="0" y="0"/>
                </a:moveTo>
                <a:cubicBezTo>
                  <a:pt x="130" y="129"/>
                  <a:pt x="130" y="129"/>
                  <a:pt x="130" y="129"/>
                </a:cubicBezTo>
                <a:cubicBezTo>
                  <a:pt x="142" y="141"/>
                  <a:pt x="161" y="141"/>
                  <a:pt x="173" y="129"/>
                </a:cubicBezTo>
                <a:cubicBezTo>
                  <a:pt x="303" y="0"/>
                  <a:pt x="303" y="0"/>
                  <a:pt x="30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53">
            <a:extLst>
              <a:ext uri="{FF2B5EF4-FFF2-40B4-BE49-F238E27FC236}">
                <a16:creationId xmlns:a16="http://schemas.microsoft.com/office/drawing/2014/main" id="{2868BB98-B4DA-4E11-918C-DB7C8B50DAB3}"/>
              </a:ext>
            </a:extLst>
          </p:cNvPr>
          <p:cNvSpPr>
            <a:spLocks/>
          </p:cNvSpPr>
          <p:nvPr userDrawn="1"/>
        </p:nvSpPr>
        <p:spPr bwMode="auto">
          <a:xfrm>
            <a:off x="9417976" y="-1"/>
            <a:ext cx="2774025" cy="3876157"/>
          </a:xfrm>
          <a:custGeom>
            <a:avLst/>
            <a:gdLst>
              <a:gd name="T0" fmla="*/ 23 w 750"/>
              <a:gd name="T1" fmla="*/ 237 h 1048"/>
              <a:gd name="T2" fmla="*/ 243 w 750"/>
              <a:gd name="T3" fmla="*/ 17 h 1048"/>
              <a:gd name="T4" fmla="*/ 285 w 750"/>
              <a:gd name="T5" fmla="*/ 0 h 1048"/>
              <a:gd name="T6" fmla="*/ 750 w 750"/>
              <a:gd name="T7" fmla="*/ 0 h 1048"/>
              <a:gd name="T8" fmla="*/ 750 w 750"/>
              <a:gd name="T9" fmla="*/ 1048 h 1048"/>
              <a:gd name="T10" fmla="*/ 23 w 750"/>
              <a:gd name="T11" fmla="*/ 321 h 1048"/>
              <a:gd name="T12" fmla="*/ 23 w 750"/>
              <a:gd name="T13" fmla="*/ 237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0" h="1048">
                <a:moveTo>
                  <a:pt x="23" y="237"/>
                </a:moveTo>
                <a:cubicBezTo>
                  <a:pt x="243" y="17"/>
                  <a:pt x="243" y="17"/>
                  <a:pt x="243" y="17"/>
                </a:cubicBezTo>
                <a:cubicBezTo>
                  <a:pt x="254" y="6"/>
                  <a:pt x="269" y="0"/>
                  <a:pt x="285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750" y="1048"/>
                  <a:pt x="750" y="1048"/>
                  <a:pt x="750" y="1048"/>
                </a:cubicBezTo>
                <a:cubicBezTo>
                  <a:pt x="23" y="321"/>
                  <a:pt x="23" y="321"/>
                  <a:pt x="23" y="321"/>
                </a:cubicBezTo>
                <a:cubicBezTo>
                  <a:pt x="0" y="298"/>
                  <a:pt x="0" y="260"/>
                  <a:pt x="23" y="237"/>
                </a:cubicBezTo>
                <a:close/>
              </a:path>
            </a:pathLst>
          </a:custGeom>
          <a:solidFill>
            <a:srgbClr val="FFB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9751308C-2CB1-459B-89DB-3A4531608854}"/>
              </a:ext>
            </a:extLst>
          </p:cNvPr>
          <p:cNvSpPr/>
          <p:nvPr userDrawn="1"/>
        </p:nvSpPr>
        <p:spPr>
          <a:xfrm>
            <a:off x="10062518" y="1675446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FAEB5CF-34AC-49E0-88C9-BC61C99E74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75845" y="2368777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3" name="文本占位符 62">
            <a:extLst>
              <a:ext uri="{FF2B5EF4-FFF2-40B4-BE49-F238E27FC236}">
                <a16:creationId xmlns:a16="http://schemas.microsoft.com/office/drawing/2014/main" id="{E54A68FA-5892-4AED-9D99-BF7746D1E6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75845" y="4675013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897B519E-C472-4AAF-98C8-9ED2D16BEA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5846" y="4378742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id="{A3A308DC-D9A2-4CD1-A67D-C113A4C8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91EBDFE1-4735-40CD-9A9A-D6CDB890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A84999E-46D2-4DF8-B5CF-032EE8420F42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2078AD44-CFA4-4130-BF7C-4419FB83B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2020/4/26</a:t>
            </a:fld>
            <a:endParaRPr lang="zh-CN" altLang="en-US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34C36216-262D-4DB0-A11F-8AB8BAF24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CAE28F09-5D32-456A-984D-F19C5147A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3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5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1FA765BD-3A33-4284-A5AE-D7A43A46A324}"/>
              </a:ext>
            </a:extLst>
          </p:cNvPr>
          <p:cNvGrpSpPr/>
          <p:nvPr/>
        </p:nvGrpSpPr>
        <p:grpSpPr>
          <a:xfrm>
            <a:off x="1093334" y="5112124"/>
            <a:ext cx="2474582" cy="952873"/>
            <a:chOff x="2383834" y="4961879"/>
            <a:chExt cx="2518367" cy="96973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3538ADF-DB82-4853-A55D-F1246F5D0D63}"/>
                </a:ext>
              </a:extLst>
            </p:cNvPr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1A952876-E0F4-49DD-89E7-C77A8933AB79}"/>
                  </a:ext>
                </a:extLst>
              </p:cNvPr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A614439-BE79-4DD5-B998-190D717C7EB8}"/>
                    </a:ext>
                  </a:extLst>
                </p:cNvPr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r>
                    <a:rPr lang="en-US" altLang="zh-CN" sz="16600" b="1" dirty="0">
                      <a:solidFill>
                        <a:schemeClr val="bg1"/>
                      </a:solidFill>
                    </a:rPr>
                    <a:t>Project</a:t>
                  </a:r>
                  <a:endParaRPr lang="zh-CN" altLang="en-US" sz="16600" b="1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917E3518-E251-4E7B-9C88-524F00235DFD}"/>
                    </a:ext>
                  </a:extLst>
                </p:cNvPr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dirty="0">
                      <a:solidFill>
                        <a:schemeClr val="bg1"/>
                      </a:solidFill>
                    </a:rPr>
                    <a:t>personal</a:t>
                  </a:r>
                  <a:endParaRPr lang="en-US" altLang="zh-CN" sz="16600" noProof="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</p:grp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9EFAEA8-A3B6-47E9-BF82-C40C9FDACB10}"/>
                  </a:ext>
                </a:extLst>
              </p:cNvPr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2020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39867D7-FA11-4E96-8335-ED02191C2349}"/>
                </a:ext>
              </a:extLst>
            </p:cNvPr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E6A353B-DD72-4658-8E5B-8F4C3880296B}"/>
                </a:ext>
              </a:extLst>
            </p:cNvPr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椭圆 3">
            <a:extLst>
              <a:ext uri="{FF2B5EF4-FFF2-40B4-BE49-F238E27FC236}">
                <a16:creationId xmlns:a16="http://schemas.microsoft.com/office/drawing/2014/main" id="{9783870B-2270-46BD-B3F9-0C373B915E77}"/>
              </a:ext>
            </a:extLst>
          </p:cNvPr>
          <p:cNvSpPr/>
          <p:nvPr/>
        </p:nvSpPr>
        <p:spPr>
          <a:xfrm>
            <a:off x="10010814" y="4200336"/>
            <a:ext cx="1150294" cy="1150294"/>
          </a:xfrm>
          <a:prstGeom prst="ellipse">
            <a:avLst/>
          </a:prstGeom>
          <a:solidFill>
            <a:srgbClr val="FFB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占位符 27" descr="图片包含 建筑物, 户外&#10;&#10;已生成极高可信度的说明">
            <a:extLst>
              <a:ext uri="{FF2B5EF4-FFF2-40B4-BE49-F238E27FC236}">
                <a16:creationId xmlns:a16="http://schemas.microsoft.com/office/drawing/2014/main" id="{754D53DA-93DA-4BFA-A28E-433A5DB033C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560457" cy="3243555"/>
          </a:xfrm>
        </p:spPr>
      </p:pic>
      <p:sp>
        <p:nvSpPr>
          <p:cNvPr id="20" name="椭圆 19"/>
          <p:cNvSpPr/>
          <p:nvPr/>
        </p:nvSpPr>
        <p:spPr>
          <a:xfrm>
            <a:off x="1070757" y="2283148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MINI</a:t>
            </a:r>
          </a:p>
          <a:p>
            <a:pPr algn="ctr"/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4" name="标题 3">
            <a:extLst>
              <a:ext uri="{FF2B5EF4-FFF2-40B4-BE49-F238E27FC236}">
                <a16:creationId xmlns:a16="http://schemas.microsoft.com/office/drawing/2014/main" id="{5A0523BD-6589-42CF-9DC2-F4EB1CFAB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5397" y="2858295"/>
            <a:ext cx="5430120" cy="133129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小程序个人项目：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记账本</a:t>
            </a:r>
          </a:p>
        </p:txBody>
      </p: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56258B9F-5984-4DCA-8C80-A44B72B7BD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9697" y="4815853"/>
            <a:ext cx="5430120" cy="296271"/>
          </a:xfrm>
        </p:spPr>
        <p:txBody>
          <a:bodyPr/>
          <a:lstStyle/>
          <a:p>
            <a:r>
              <a:rPr lang="en-US" altLang="zh-CN" dirty="0"/>
              <a:t>16</a:t>
            </a:r>
            <a:r>
              <a:rPr lang="zh-CN" altLang="en-US" dirty="0"/>
              <a:t>翻译（本地化） 李响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962854" y="2690617"/>
            <a:ext cx="2604181" cy="1131566"/>
            <a:chOff x="2855913" y="-477838"/>
            <a:chExt cx="5757862" cy="2501900"/>
          </a:xfrm>
          <a:solidFill>
            <a:schemeClr val="accent3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23" name="图片占位符 27" descr="图片包含 建筑物, 户外&#10;&#10;已生成极高可信度的说明">
            <a:extLst>
              <a:ext uri="{FF2B5EF4-FFF2-40B4-BE49-F238E27FC236}">
                <a16:creationId xmlns:a16="http://schemas.microsoft.com/office/drawing/2014/main" id="{65B61D1A-6AB1-457D-86D2-5419DC1A51BF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927057" cy="6866909"/>
          </a:xfrm>
        </p:spPr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id="{21872023-1CA1-47EB-A31A-5D94089B2128}"/>
              </a:ext>
            </a:extLst>
          </p:cNvPr>
          <p:cNvSpPr/>
          <p:nvPr/>
        </p:nvSpPr>
        <p:spPr>
          <a:xfrm>
            <a:off x="10100317" y="1749670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MINI</a:t>
            </a:r>
          </a:p>
        </p:txBody>
      </p:sp>
      <p:sp>
        <p:nvSpPr>
          <p:cNvPr id="15" name="标题 4">
            <a:extLst>
              <a:ext uri="{FF2B5EF4-FFF2-40B4-BE49-F238E27FC236}">
                <a16:creationId xmlns:a16="http://schemas.microsoft.com/office/drawing/2014/main" id="{C076F79B-917E-44D3-8853-BE49B88ED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3491" y="3376306"/>
            <a:ext cx="3935889" cy="1621509"/>
          </a:xfrm>
        </p:spPr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89399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24803b5-69a7-4e17-b995-28a1a393039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4E0AE9E-59AA-4E4D-811C-2A7C0B2AF1E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899367"/>
            <a:ext cx="11526548" cy="2618384"/>
            <a:chOff x="0" y="1899367"/>
            <a:chExt cx="11526548" cy="2618384"/>
          </a:xfrm>
        </p:grpSpPr>
        <p:sp>
          <p:nvSpPr>
            <p:cNvPr id="6" name="iṡḷîḑé">
              <a:extLst>
                <a:ext uri="{FF2B5EF4-FFF2-40B4-BE49-F238E27FC236}">
                  <a16:creationId xmlns:a16="http://schemas.microsoft.com/office/drawing/2014/main" id="{09675D12-C115-43C8-9B4F-24CE53A40B03}"/>
                </a:ext>
              </a:extLst>
            </p:cNvPr>
            <p:cNvSpPr/>
            <p:nvPr/>
          </p:nvSpPr>
          <p:spPr bwMode="auto">
            <a:xfrm>
              <a:off x="4468605" y="3190418"/>
              <a:ext cx="252494" cy="252494"/>
            </a:xfrm>
            <a:prstGeom prst="rect">
              <a:avLst/>
            </a:prstGeom>
            <a:solidFill>
              <a:schemeClr val="tx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îšḷïḓé">
              <a:extLst>
                <a:ext uri="{FF2B5EF4-FFF2-40B4-BE49-F238E27FC236}">
                  <a16:creationId xmlns:a16="http://schemas.microsoft.com/office/drawing/2014/main" id="{DCAC3355-EB60-4D44-A671-2917DC27BE27}"/>
                </a:ext>
              </a:extLst>
            </p:cNvPr>
            <p:cNvSpPr/>
            <p:nvPr/>
          </p:nvSpPr>
          <p:spPr bwMode="auto">
            <a:xfrm>
              <a:off x="4726665" y="3131414"/>
              <a:ext cx="53437" cy="53437"/>
            </a:xfrm>
            <a:prstGeom prst="rect">
              <a:avLst/>
            </a:prstGeom>
            <a:solidFill>
              <a:schemeClr val="tx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Slïḋê">
              <a:extLst>
                <a:ext uri="{FF2B5EF4-FFF2-40B4-BE49-F238E27FC236}">
                  <a16:creationId xmlns:a16="http://schemas.microsoft.com/office/drawing/2014/main" id="{4B1EC6A5-52AA-4209-B3F8-30A76E333DFF}"/>
                </a:ext>
              </a:extLst>
            </p:cNvPr>
            <p:cNvSpPr/>
            <p:nvPr/>
          </p:nvSpPr>
          <p:spPr bwMode="auto">
            <a:xfrm>
              <a:off x="4349743" y="3448477"/>
              <a:ext cx="113295" cy="113295"/>
            </a:xfrm>
            <a:prstGeom prst="rect">
              <a:avLst/>
            </a:prstGeom>
            <a:solidFill>
              <a:schemeClr val="tx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ṥľïḓé">
              <a:extLst>
                <a:ext uri="{FF2B5EF4-FFF2-40B4-BE49-F238E27FC236}">
                  <a16:creationId xmlns:a16="http://schemas.microsoft.com/office/drawing/2014/main" id="{7E0AD2DC-D0E9-465E-BE95-D4EED3463134}"/>
                </a:ext>
              </a:extLst>
            </p:cNvPr>
            <p:cNvSpPr/>
            <p:nvPr/>
          </p:nvSpPr>
          <p:spPr bwMode="auto">
            <a:xfrm>
              <a:off x="4328590" y="3358748"/>
              <a:ext cx="53437" cy="53437"/>
            </a:xfrm>
            <a:prstGeom prst="rect">
              <a:avLst/>
            </a:prstGeom>
            <a:solidFill>
              <a:schemeClr val="tx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975A2CA-379C-4558-BF00-4F24AC77F2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75"/>
              <a:ext cx="4131969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ṩļiḋè">
              <a:extLst>
                <a:ext uri="{FF2B5EF4-FFF2-40B4-BE49-F238E27FC236}">
                  <a16:creationId xmlns:a16="http://schemas.microsoft.com/office/drawing/2014/main" id="{E4A11ABF-5F14-49C1-AD9A-AD01F8E723C2}"/>
                </a:ext>
              </a:extLst>
            </p:cNvPr>
            <p:cNvSpPr/>
            <p:nvPr/>
          </p:nvSpPr>
          <p:spPr bwMode="auto">
            <a:xfrm>
              <a:off x="4111855" y="3406215"/>
              <a:ext cx="45719" cy="45720"/>
            </a:xfrm>
            <a:prstGeom prst="rect">
              <a:avLst/>
            </a:prstGeom>
            <a:solidFill>
              <a:schemeClr val="tx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ṡḷiḑè">
              <a:extLst>
                <a:ext uri="{FF2B5EF4-FFF2-40B4-BE49-F238E27FC236}">
                  <a16:creationId xmlns:a16="http://schemas.microsoft.com/office/drawing/2014/main" id="{5737D2F9-5F13-4ABC-B3E3-B33D7789D361}"/>
                </a:ext>
              </a:extLst>
            </p:cNvPr>
            <p:cNvSpPr txBox="1"/>
            <p:nvPr/>
          </p:nvSpPr>
          <p:spPr>
            <a:xfrm>
              <a:off x="4947000" y="3561772"/>
              <a:ext cx="1296144" cy="239233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13" name="işliḓe">
              <a:extLst>
                <a:ext uri="{FF2B5EF4-FFF2-40B4-BE49-F238E27FC236}">
                  <a16:creationId xmlns:a16="http://schemas.microsoft.com/office/drawing/2014/main" id="{7A24509E-CBB0-4C66-98A8-000EA90DB755}"/>
                </a:ext>
              </a:extLst>
            </p:cNvPr>
            <p:cNvSpPr txBox="1"/>
            <p:nvPr/>
          </p:nvSpPr>
          <p:spPr>
            <a:xfrm>
              <a:off x="4947000" y="2946219"/>
              <a:ext cx="1296144" cy="61555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dist"/>
              <a:r>
                <a:rPr lang="zh-CN" altLang="en-US" sz="4000" b="1" dirty="0">
                  <a:solidFill>
                    <a:schemeClr val="tx2"/>
                  </a:solidFill>
                </a:rPr>
                <a:t>目录</a:t>
              </a:r>
            </a:p>
          </p:txBody>
        </p:sp>
        <p:sp>
          <p:nvSpPr>
            <p:cNvPr id="15" name="iṥḻïḍè">
              <a:extLst>
                <a:ext uri="{FF2B5EF4-FFF2-40B4-BE49-F238E27FC236}">
                  <a16:creationId xmlns:a16="http://schemas.microsoft.com/office/drawing/2014/main" id="{E623861A-ACE9-4169-B56A-EE3A07AB89AC}"/>
                </a:ext>
              </a:extLst>
            </p:cNvPr>
            <p:cNvSpPr txBox="1"/>
            <p:nvPr/>
          </p:nvSpPr>
          <p:spPr bwMode="auto">
            <a:xfrm>
              <a:off x="8124030" y="1968791"/>
              <a:ext cx="3399488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小程序主要功能及技术介绍</a:t>
              </a:r>
              <a:endParaRPr lang="en-US" altLang="zh-CN" sz="1800" b="1" dirty="0"/>
            </a:p>
          </p:txBody>
        </p:sp>
        <p:sp>
          <p:nvSpPr>
            <p:cNvPr id="16" name="ïsļiḋe">
              <a:extLst>
                <a:ext uri="{FF2B5EF4-FFF2-40B4-BE49-F238E27FC236}">
                  <a16:creationId xmlns:a16="http://schemas.microsoft.com/office/drawing/2014/main" id="{EB946A5A-24D7-4D57-8FBD-3AFBD610C6AD}"/>
                </a:ext>
              </a:extLst>
            </p:cNvPr>
            <p:cNvSpPr txBox="1"/>
            <p:nvPr/>
          </p:nvSpPr>
          <p:spPr>
            <a:xfrm>
              <a:off x="7619911" y="1899367"/>
              <a:ext cx="446918" cy="482304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altLang="zh-CN" sz="4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5868C43-3D2C-4919-A9E8-2828C40F39BF}"/>
                </a:ext>
              </a:extLst>
            </p:cNvPr>
            <p:cNvCxnSpPr>
              <a:cxnSpLocks/>
            </p:cNvCxnSpPr>
            <p:nvPr/>
          </p:nvCxnSpPr>
          <p:spPr>
            <a:xfrm>
              <a:off x="7619911" y="2605539"/>
              <a:ext cx="3906637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ṣľîḓè">
              <a:extLst>
                <a:ext uri="{FF2B5EF4-FFF2-40B4-BE49-F238E27FC236}">
                  <a16:creationId xmlns:a16="http://schemas.microsoft.com/office/drawing/2014/main" id="{962C4D8E-6027-4A05-9422-6C8D2B53188F}"/>
                </a:ext>
              </a:extLst>
            </p:cNvPr>
            <p:cNvSpPr txBox="1"/>
            <p:nvPr/>
          </p:nvSpPr>
          <p:spPr bwMode="auto">
            <a:xfrm>
              <a:off x="8124030" y="2924896"/>
              <a:ext cx="3399488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小程序展示</a:t>
              </a:r>
              <a:endParaRPr lang="en-US" altLang="zh-CN" sz="1800" b="1" dirty="0"/>
            </a:p>
          </p:txBody>
        </p:sp>
        <p:sp>
          <p:nvSpPr>
            <p:cNvPr id="20" name="îśḷídê">
              <a:extLst>
                <a:ext uri="{FF2B5EF4-FFF2-40B4-BE49-F238E27FC236}">
                  <a16:creationId xmlns:a16="http://schemas.microsoft.com/office/drawing/2014/main" id="{66613D2D-7EB2-4B24-A9CD-E29B153C3D10}"/>
                </a:ext>
              </a:extLst>
            </p:cNvPr>
            <p:cNvSpPr txBox="1"/>
            <p:nvPr/>
          </p:nvSpPr>
          <p:spPr>
            <a:xfrm>
              <a:off x="7616881" y="2855473"/>
              <a:ext cx="446918" cy="482304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altLang="zh-CN" sz="4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C6D7DDC-2F68-4C96-8325-3AADF592F5F1}"/>
                </a:ext>
              </a:extLst>
            </p:cNvPr>
            <p:cNvCxnSpPr>
              <a:cxnSpLocks/>
            </p:cNvCxnSpPr>
            <p:nvPr/>
          </p:nvCxnSpPr>
          <p:spPr>
            <a:xfrm>
              <a:off x="7619911" y="3561645"/>
              <a:ext cx="3906637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í$ḻíḍè">
              <a:extLst>
                <a:ext uri="{FF2B5EF4-FFF2-40B4-BE49-F238E27FC236}">
                  <a16:creationId xmlns:a16="http://schemas.microsoft.com/office/drawing/2014/main" id="{B5FB9046-5E28-4031-93A3-C092D6F41003}"/>
                </a:ext>
              </a:extLst>
            </p:cNvPr>
            <p:cNvSpPr txBox="1"/>
            <p:nvPr/>
          </p:nvSpPr>
          <p:spPr bwMode="auto">
            <a:xfrm>
              <a:off x="8124030" y="3881062"/>
              <a:ext cx="3399488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问题及解决方案</a:t>
              </a:r>
              <a:endParaRPr lang="en-US" altLang="zh-CN" sz="1800" b="1" dirty="0"/>
            </a:p>
          </p:txBody>
        </p:sp>
        <p:sp>
          <p:nvSpPr>
            <p:cNvPr id="24" name="ïşļidè">
              <a:extLst>
                <a:ext uri="{FF2B5EF4-FFF2-40B4-BE49-F238E27FC236}">
                  <a16:creationId xmlns:a16="http://schemas.microsoft.com/office/drawing/2014/main" id="{9516C93A-EA07-4C5D-B216-3A84A118C8BD}"/>
                </a:ext>
              </a:extLst>
            </p:cNvPr>
            <p:cNvSpPr txBox="1"/>
            <p:nvPr/>
          </p:nvSpPr>
          <p:spPr>
            <a:xfrm>
              <a:off x="7619911" y="3811579"/>
              <a:ext cx="446918" cy="482304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altLang="zh-CN" sz="4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4FF7023-2981-4FED-BB29-217E24A4853C}"/>
                </a:ext>
              </a:extLst>
            </p:cNvPr>
            <p:cNvCxnSpPr>
              <a:cxnSpLocks/>
            </p:cNvCxnSpPr>
            <p:nvPr/>
          </p:nvCxnSpPr>
          <p:spPr>
            <a:xfrm>
              <a:off x="7619911" y="4517751"/>
              <a:ext cx="3906637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350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:a16="http://schemas.microsoft.com/office/drawing/2014/main" id="{ACE3B69C-7B00-4E19-8A33-B8981633B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864" y="2635250"/>
            <a:ext cx="5419185" cy="895350"/>
          </a:xfrm>
        </p:spPr>
        <p:txBody>
          <a:bodyPr/>
          <a:lstStyle/>
          <a:p>
            <a:r>
              <a:rPr lang="zh-CN" altLang="en-US" dirty="0"/>
              <a:t>小程序主要功能及技术介绍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7B30BB-737D-444D-B750-58BA0349157D}"/>
              </a:ext>
            </a:extLst>
          </p:cNvPr>
          <p:cNvSpPr txBox="1"/>
          <p:nvPr/>
        </p:nvSpPr>
        <p:spPr>
          <a:xfrm>
            <a:off x="2524348" y="16128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6C9C04-63B6-476C-AB0D-68DDA5891015}"/>
              </a:ext>
            </a:extLst>
          </p:cNvPr>
          <p:cNvSpPr txBox="1"/>
          <p:nvPr/>
        </p:nvSpPr>
        <p:spPr>
          <a:xfrm>
            <a:off x="3676649" y="3943351"/>
            <a:ext cx="728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主要功能：获取用户信息、记账、查看历史记录（可通过日期检索）</a:t>
            </a: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4CF6E-436E-4275-AFD6-F9F19476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技术介绍（前端）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B36425-16DA-48C8-AC21-62249AD5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5" name="46e90d01-5502-4fca-a3e9-44e70a65b7c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54A2A4B-85DA-4420-928D-FF91C6A2E17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9357" y="1125976"/>
            <a:ext cx="10841131" cy="5114896"/>
            <a:chOff x="679357" y="1125976"/>
            <a:chExt cx="10841131" cy="5114896"/>
          </a:xfrm>
        </p:grpSpPr>
        <p:sp>
          <p:nvSpPr>
            <p:cNvPr id="6" name="iṩḻïďé">
              <a:extLst>
                <a:ext uri="{FF2B5EF4-FFF2-40B4-BE49-F238E27FC236}">
                  <a16:creationId xmlns:a16="http://schemas.microsoft.com/office/drawing/2014/main" id="{99509F24-FAD5-46DB-9DA4-C6D269E7C03F}"/>
                </a:ext>
              </a:extLst>
            </p:cNvPr>
            <p:cNvSpPr/>
            <p:nvPr/>
          </p:nvSpPr>
          <p:spPr bwMode="auto">
            <a:xfrm>
              <a:off x="4854565" y="2456697"/>
              <a:ext cx="2514304" cy="2107992"/>
            </a:xfrm>
            <a:prstGeom prst="hexagon">
              <a:avLst>
                <a:gd name="adj" fmla="val 29819"/>
                <a:gd name="vf" fmla="val 11547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300" b="1">
                  <a:solidFill>
                    <a:srgbClr val="000000"/>
                  </a:solidFill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iṡliḑé">
              <a:extLst>
                <a:ext uri="{FF2B5EF4-FFF2-40B4-BE49-F238E27FC236}">
                  <a16:creationId xmlns:a16="http://schemas.microsoft.com/office/drawing/2014/main" id="{EF1A45EA-7966-4BC8-822E-73B9EDF3CE4D}"/>
                </a:ext>
              </a:extLst>
            </p:cNvPr>
            <p:cNvSpPr/>
            <p:nvPr/>
          </p:nvSpPr>
          <p:spPr bwMode="auto">
            <a:xfrm>
              <a:off x="6763426" y="1549537"/>
              <a:ext cx="4757062" cy="901126"/>
            </a:xfrm>
            <a:custGeom>
              <a:avLst/>
              <a:gdLst>
                <a:gd name="T0" fmla="*/ 0 w 2365"/>
                <a:gd name="T1" fmla="*/ 2147483646 h 448"/>
                <a:gd name="T2" fmla="*/ 2147483646 w 2365"/>
                <a:gd name="T3" fmla="*/ 0 h 448"/>
                <a:gd name="T4" fmla="*/ 2147483646 w 2365"/>
                <a:gd name="T5" fmla="*/ 0 h 4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triangle" w="med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íśľîḍè">
              <a:extLst>
                <a:ext uri="{FF2B5EF4-FFF2-40B4-BE49-F238E27FC236}">
                  <a16:creationId xmlns:a16="http://schemas.microsoft.com/office/drawing/2014/main" id="{BF9ACD96-D480-4F44-8E7F-418A45438160}"/>
                </a:ext>
              </a:extLst>
            </p:cNvPr>
            <p:cNvSpPr/>
            <p:nvPr/>
          </p:nvSpPr>
          <p:spPr bwMode="auto">
            <a:xfrm flipH="1">
              <a:off x="696913" y="3512705"/>
              <a:ext cx="4149607" cy="0"/>
            </a:xfrm>
            <a:prstGeom prst="line">
              <a:avLst/>
            </a:prstGeom>
            <a:noFill/>
            <a:ln w="22225">
              <a:solidFill>
                <a:schemeClr val="bg1">
                  <a:lumMod val="75000"/>
                </a:schemeClr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isḻîḋe">
              <a:extLst>
                <a:ext uri="{FF2B5EF4-FFF2-40B4-BE49-F238E27FC236}">
                  <a16:creationId xmlns:a16="http://schemas.microsoft.com/office/drawing/2014/main" id="{0526EF74-282B-4B0B-B33F-ECB29E99713A}"/>
                </a:ext>
              </a:extLst>
            </p:cNvPr>
            <p:cNvSpPr/>
            <p:nvPr/>
          </p:nvSpPr>
          <p:spPr bwMode="auto">
            <a:xfrm flipH="1">
              <a:off x="696913" y="1549537"/>
              <a:ext cx="4757062" cy="901126"/>
            </a:xfrm>
            <a:custGeom>
              <a:avLst/>
              <a:gdLst>
                <a:gd name="T0" fmla="*/ 0 w 2365"/>
                <a:gd name="T1" fmla="*/ 2147483646 h 448"/>
                <a:gd name="T2" fmla="*/ 2147483646 w 2365"/>
                <a:gd name="T3" fmla="*/ 0 h 448"/>
                <a:gd name="T4" fmla="*/ 2147483646 w 2365"/>
                <a:gd name="T5" fmla="*/ 0 h 4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triangle" w="med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ïṡliḋe">
              <a:extLst>
                <a:ext uri="{FF2B5EF4-FFF2-40B4-BE49-F238E27FC236}">
                  <a16:creationId xmlns:a16="http://schemas.microsoft.com/office/drawing/2014/main" id="{11342F74-C5A2-4935-8104-42A54CF450A7}"/>
                </a:ext>
              </a:extLst>
            </p:cNvPr>
            <p:cNvSpPr/>
            <p:nvPr/>
          </p:nvSpPr>
          <p:spPr bwMode="auto">
            <a:xfrm flipV="1">
              <a:off x="6763426" y="4566702"/>
              <a:ext cx="4757062" cy="901126"/>
            </a:xfrm>
            <a:custGeom>
              <a:avLst/>
              <a:gdLst>
                <a:gd name="T0" fmla="*/ 0 w 2365"/>
                <a:gd name="T1" fmla="*/ 2147483646 h 448"/>
                <a:gd name="T2" fmla="*/ 2147483646 w 2365"/>
                <a:gd name="T3" fmla="*/ 0 h 448"/>
                <a:gd name="T4" fmla="*/ 2147483646 w 2365"/>
                <a:gd name="T5" fmla="*/ 0 h 4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triangle" w="med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işḷiḓê">
              <a:extLst>
                <a:ext uri="{FF2B5EF4-FFF2-40B4-BE49-F238E27FC236}">
                  <a16:creationId xmlns:a16="http://schemas.microsoft.com/office/drawing/2014/main" id="{C6FA7F57-DBD4-4E58-8B1F-48CF149FC646}"/>
                </a:ext>
              </a:extLst>
            </p:cNvPr>
            <p:cNvSpPr/>
            <p:nvPr/>
          </p:nvSpPr>
          <p:spPr bwMode="auto">
            <a:xfrm flipH="1" flipV="1">
              <a:off x="696913" y="4566702"/>
              <a:ext cx="4757062" cy="901126"/>
            </a:xfrm>
            <a:custGeom>
              <a:avLst/>
              <a:gdLst>
                <a:gd name="T0" fmla="*/ 0 w 2365"/>
                <a:gd name="T1" fmla="*/ 2147483646 h 448"/>
                <a:gd name="T2" fmla="*/ 2147483646 w 2365"/>
                <a:gd name="T3" fmla="*/ 0 h 448"/>
                <a:gd name="T4" fmla="*/ 2147483646 w 2365"/>
                <a:gd name="T5" fmla="*/ 0 h 4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triangle" w="med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íṡḷïḍê">
              <a:extLst>
                <a:ext uri="{FF2B5EF4-FFF2-40B4-BE49-F238E27FC236}">
                  <a16:creationId xmlns:a16="http://schemas.microsoft.com/office/drawing/2014/main" id="{6706807B-E1E7-4D69-B2A1-688DA62A0256}"/>
                </a:ext>
              </a:extLst>
            </p:cNvPr>
            <p:cNvSpPr/>
            <p:nvPr/>
          </p:nvSpPr>
          <p:spPr bwMode="auto">
            <a:xfrm>
              <a:off x="7370881" y="3512705"/>
              <a:ext cx="4149607" cy="0"/>
            </a:xfrm>
            <a:prstGeom prst="line">
              <a:avLst/>
            </a:prstGeom>
            <a:noFill/>
            <a:ln w="22225">
              <a:solidFill>
                <a:schemeClr val="bg1">
                  <a:lumMod val="75000"/>
                </a:schemeClr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" name="î$ḻidè">
              <a:extLst>
                <a:ext uri="{FF2B5EF4-FFF2-40B4-BE49-F238E27FC236}">
                  <a16:creationId xmlns:a16="http://schemas.microsoft.com/office/drawing/2014/main" id="{B4880D52-2AA7-4123-8BA2-A3F442C92C9B}"/>
                </a:ext>
              </a:extLst>
            </p:cNvPr>
            <p:cNvGrpSpPr/>
            <p:nvPr/>
          </p:nvGrpSpPr>
          <p:grpSpPr>
            <a:xfrm>
              <a:off x="5520988" y="3160979"/>
              <a:ext cx="1181458" cy="699429"/>
              <a:chOff x="10332724" y="5313107"/>
              <a:chExt cx="1181458" cy="699429"/>
            </a:xfrm>
          </p:grpSpPr>
          <p:sp>
            <p:nvSpPr>
              <p:cNvPr id="26" name="iŝḷîdè">
                <a:extLst>
                  <a:ext uri="{FF2B5EF4-FFF2-40B4-BE49-F238E27FC236}">
                    <a16:creationId xmlns:a16="http://schemas.microsoft.com/office/drawing/2014/main" id="{51CA1981-DC97-416F-B172-E80B79AE3F24}"/>
                  </a:ext>
                </a:extLst>
              </p:cNvPr>
              <p:cNvSpPr/>
              <p:nvPr/>
            </p:nvSpPr>
            <p:spPr>
              <a:xfrm>
                <a:off x="10698902" y="5313107"/>
                <a:ext cx="449102" cy="272872"/>
              </a:xfrm>
              <a:prstGeom prst="rect">
                <a:avLst/>
              </a:prstGeom>
            </p:spPr>
            <p:txBody>
              <a:bodyPr wrap="none">
                <a:prstTxWarp prst="textPlain">
                  <a:avLst/>
                </a:prstTxWarp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微信</a:t>
                </a:r>
                <a:endParaRPr lang="en-US" altLang="zh-CN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îṣḻíḓè">
                <a:extLst>
                  <a:ext uri="{FF2B5EF4-FFF2-40B4-BE49-F238E27FC236}">
                    <a16:creationId xmlns:a16="http://schemas.microsoft.com/office/drawing/2014/main" id="{4F2A5462-B36D-4886-9852-AE3CB43FEC32}"/>
                  </a:ext>
                </a:extLst>
              </p:cNvPr>
              <p:cNvSpPr txBox="1"/>
              <p:nvPr/>
            </p:nvSpPr>
            <p:spPr bwMode="auto">
              <a:xfrm>
                <a:off x="10332724" y="5593302"/>
                <a:ext cx="1181458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 b="1">
                    <a:solidFill>
                      <a:schemeClr val="accent2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</a:rPr>
                  <a:t>小程序</a:t>
                </a:r>
                <a:endParaRPr lang="en-US" altLang="zh-CN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íṣlîďé">
              <a:extLst>
                <a:ext uri="{FF2B5EF4-FFF2-40B4-BE49-F238E27FC236}">
                  <a16:creationId xmlns:a16="http://schemas.microsoft.com/office/drawing/2014/main" id="{5401B95A-D9B5-49CF-B3A3-4D578B6AC23D}"/>
                </a:ext>
              </a:extLst>
            </p:cNvPr>
            <p:cNvSpPr txBox="1"/>
            <p:nvPr/>
          </p:nvSpPr>
          <p:spPr bwMode="auto">
            <a:xfrm>
              <a:off x="679358" y="1125976"/>
              <a:ext cx="370720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自定义组件</a:t>
              </a:r>
              <a:endParaRPr lang="en-US" altLang="zh-CN" sz="1800" b="1" dirty="0"/>
            </a:p>
          </p:txBody>
        </p:sp>
        <p:sp>
          <p:nvSpPr>
            <p:cNvPr id="15" name="íS1idé">
              <a:extLst>
                <a:ext uri="{FF2B5EF4-FFF2-40B4-BE49-F238E27FC236}">
                  <a16:creationId xmlns:a16="http://schemas.microsoft.com/office/drawing/2014/main" id="{2744D442-F069-419C-A014-778A7B92F037}"/>
                </a:ext>
              </a:extLst>
            </p:cNvPr>
            <p:cNvSpPr/>
            <p:nvPr/>
          </p:nvSpPr>
          <p:spPr bwMode="auto">
            <a:xfrm>
              <a:off x="679357" y="1549537"/>
              <a:ext cx="3940267" cy="1250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77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60000"/>
                </a:lnSpc>
              </a:pPr>
              <a:r>
                <a:rPr lang="zh-CN" altLang="en-US" sz="1600" dirty="0"/>
                <a:t>创建</a:t>
              </a:r>
              <a:r>
                <a:rPr lang="en-US" altLang="zh-CN" sz="1600" dirty="0"/>
                <a:t>components</a:t>
              </a:r>
              <a:r>
                <a:rPr lang="zh-CN" altLang="en-US" sz="1600" dirty="0"/>
                <a:t>文件夹在其中自定义组件</a:t>
              </a:r>
              <a:endParaRPr lang="en-US" altLang="zh-CN" sz="1600" dirty="0"/>
            </a:p>
            <a:p>
              <a:pPr>
                <a:lnSpc>
                  <a:spcPct val="160000"/>
                </a:lnSpc>
              </a:pPr>
              <a:r>
                <a:rPr lang="en-US" altLang="zh-CN" sz="1600" dirty="0"/>
                <a:t>(</a:t>
              </a:r>
              <a:r>
                <a:rPr lang="zh-CN" altLang="en-US" sz="1600" dirty="0"/>
                <a:t>涉及</a:t>
              </a:r>
              <a:r>
                <a:rPr lang="en-US" altLang="zh-CN" sz="1600" dirty="0"/>
                <a:t>.</a:t>
              </a:r>
              <a:r>
                <a:rPr lang="en-US" altLang="zh-CN" sz="1600" dirty="0" err="1"/>
                <a:t>wxml</a:t>
              </a:r>
              <a:r>
                <a:rPr lang="en-US" altLang="zh-CN" sz="1600" dirty="0"/>
                <a:t>, .</a:t>
              </a:r>
              <a:r>
                <a:rPr lang="en-US" altLang="zh-CN" sz="1600" dirty="0" err="1"/>
                <a:t>wxss</a:t>
              </a:r>
              <a:r>
                <a:rPr lang="zh-CN" altLang="en-US" sz="1600" dirty="0"/>
                <a:t>样式文件</a:t>
              </a:r>
              <a:r>
                <a:rPr lang="en-US" altLang="zh-CN" sz="1600" dirty="0"/>
                <a:t>, .</a:t>
              </a:r>
              <a:r>
                <a:rPr lang="en-US" altLang="zh-CN" sz="1600" dirty="0" err="1"/>
                <a:t>js</a:t>
              </a:r>
              <a:r>
                <a:rPr lang="en-US" altLang="zh-CN" sz="1600" dirty="0"/>
                <a:t>)</a:t>
              </a:r>
            </a:p>
            <a:p>
              <a:pPr>
                <a:lnSpc>
                  <a:spcPct val="160000"/>
                </a:lnSpc>
              </a:pPr>
              <a:r>
                <a:rPr lang="zh-CN" altLang="en-US" sz="1600" dirty="0"/>
                <a:t>页面</a:t>
              </a:r>
              <a:r>
                <a:rPr lang="en-US" altLang="zh-CN" sz="1600" dirty="0"/>
                <a:t>.json</a:t>
              </a:r>
              <a:r>
                <a:rPr lang="zh-CN" altLang="en-US" sz="1600" dirty="0"/>
                <a:t>文件中进行引用</a:t>
              </a:r>
              <a:endParaRPr lang="en-US" altLang="zh-CN" sz="1600" dirty="0"/>
            </a:p>
            <a:p>
              <a:pPr>
                <a:lnSpc>
                  <a:spcPct val="160000"/>
                </a:lnSpc>
              </a:pPr>
              <a:r>
                <a:rPr lang="zh-CN" altLang="en-US" sz="1600" dirty="0">
                  <a:highlight>
                    <a:srgbClr val="FFFF00"/>
                  </a:highlight>
                </a:rPr>
                <a:t>应用位置：首页轮播图</a:t>
              </a:r>
              <a:endParaRPr lang="en-US" altLang="zh-CN" sz="1600" dirty="0">
                <a:highlight>
                  <a:srgbClr val="FFFF00"/>
                </a:highlight>
              </a:endParaRPr>
            </a:p>
          </p:txBody>
        </p:sp>
        <p:sp>
          <p:nvSpPr>
            <p:cNvPr id="16" name="î$ļíde">
              <a:extLst>
                <a:ext uri="{FF2B5EF4-FFF2-40B4-BE49-F238E27FC236}">
                  <a16:creationId xmlns:a16="http://schemas.microsoft.com/office/drawing/2014/main" id="{C92E397B-DDBC-4A55-A7A8-AA8634DFC974}"/>
                </a:ext>
              </a:extLst>
            </p:cNvPr>
            <p:cNvSpPr txBox="1"/>
            <p:nvPr/>
          </p:nvSpPr>
          <p:spPr bwMode="auto">
            <a:xfrm>
              <a:off x="7813288" y="1125976"/>
              <a:ext cx="370720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zh-CN" altLang="en-US" b="1" dirty="0"/>
                <a:t>外部调用</a:t>
              </a:r>
              <a:r>
                <a:rPr lang="en-US" altLang="zh-CN" sz="1800" b="1" dirty="0" err="1"/>
                <a:t>WeUI</a:t>
              </a:r>
              <a:r>
                <a:rPr lang="zh-CN" altLang="en-US" sz="1800" b="1" dirty="0"/>
                <a:t>开发框架</a:t>
              </a:r>
              <a:endParaRPr lang="en-US" altLang="zh-CN" sz="1800" b="1" dirty="0"/>
            </a:p>
          </p:txBody>
        </p:sp>
        <p:sp>
          <p:nvSpPr>
            <p:cNvPr id="17" name="íśļiḍé">
              <a:extLst>
                <a:ext uri="{FF2B5EF4-FFF2-40B4-BE49-F238E27FC236}">
                  <a16:creationId xmlns:a16="http://schemas.microsoft.com/office/drawing/2014/main" id="{882CDBF2-DA2D-4767-A7B9-775683F15196}"/>
                </a:ext>
              </a:extLst>
            </p:cNvPr>
            <p:cNvSpPr/>
            <p:nvPr/>
          </p:nvSpPr>
          <p:spPr bwMode="auto">
            <a:xfrm>
              <a:off x="6915150" y="1549537"/>
              <a:ext cx="4605338" cy="1674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60000"/>
                </a:lnSpc>
              </a:pPr>
              <a:r>
                <a:rPr lang="en-US" altLang="zh-CN" sz="1200" dirty="0" err="1"/>
                <a:t>WeUI</a:t>
              </a:r>
              <a:r>
                <a:rPr lang="en-US" altLang="zh-CN" sz="1200" dirty="0"/>
                <a:t> </a:t>
              </a:r>
              <a:r>
                <a:rPr lang="zh-CN" altLang="en-US" sz="1200" dirty="0"/>
                <a:t>是一套同微信原生视觉体验一致的基础样式库，</a:t>
              </a:r>
              <a:endParaRPr lang="en-US" altLang="zh-CN" sz="1200" dirty="0"/>
            </a:p>
            <a:p>
              <a:pPr algn="r">
                <a:lnSpc>
                  <a:spcPct val="160000"/>
                </a:lnSpc>
              </a:pPr>
              <a:r>
                <a:rPr lang="zh-CN" altLang="en-US" sz="1200" dirty="0"/>
                <a:t>令用户的使用感知更加统一</a:t>
              </a:r>
              <a:endParaRPr lang="en-US" altLang="zh-CN" sz="1200" dirty="0"/>
            </a:p>
            <a:p>
              <a:pPr algn="r">
                <a:lnSpc>
                  <a:spcPct val="160000"/>
                </a:lnSpc>
              </a:pPr>
              <a:r>
                <a:rPr lang="zh-CN" altLang="en-US" sz="1200" dirty="0"/>
                <a:t>通过设置微信组件的</a:t>
              </a:r>
              <a:r>
                <a:rPr lang="en-US" altLang="zh-CN" sz="1200" dirty="0"/>
                <a:t>class</a:t>
              </a:r>
              <a:r>
                <a:rPr lang="zh-CN" altLang="en-US" sz="1200" dirty="0"/>
                <a:t>属性完成</a:t>
              </a:r>
              <a:endParaRPr lang="en-US" altLang="zh-CN" sz="1200" dirty="0"/>
            </a:p>
            <a:p>
              <a:pPr algn="r">
                <a:lnSpc>
                  <a:spcPct val="160000"/>
                </a:lnSpc>
              </a:pPr>
              <a:r>
                <a:rPr lang="zh-CN" altLang="en-US" sz="1200" dirty="0">
                  <a:highlight>
                    <a:srgbClr val="FFFF00"/>
                  </a:highlight>
                </a:rPr>
                <a:t>应用位置：记账页面表单设计、页眉页脚、历史记录页面款项展示</a:t>
              </a:r>
              <a:endParaRPr lang="en-US" altLang="zh-CN" sz="1200" dirty="0">
                <a:highlight>
                  <a:srgbClr val="FFFF00"/>
                </a:highlight>
              </a:endParaRPr>
            </a:p>
          </p:txBody>
        </p:sp>
        <p:sp>
          <p:nvSpPr>
            <p:cNvPr id="18" name="íṩlïḑé">
              <a:extLst>
                <a:ext uri="{FF2B5EF4-FFF2-40B4-BE49-F238E27FC236}">
                  <a16:creationId xmlns:a16="http://schemas.microsoft.com/office/drawing/2014/main" id="{D8EDE9EE-8C20-4E46-8DB1-04418D6D0676}"/>
                </a:ext>
              </a:extLst>
            </p:cNvPr>
            <p:cNvSpPr txBox="1"/>
            <p:nvPr/>
          </p:nvSpPr>
          <p:spPr bwMode="auto">
            <a:xfrm>
              <a:off x="679358" y="3089143"/>
              <a:ext cx="370720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/>
                <a:t>自定义下拉框</a:t>
              </a:r>
              <a:endParaRPr lang="en-US" altLang="zh-CN" sz="1800" b="1" dirty="0"/>
            </a:p>
          </p:txBody>
        </p:sp>
        <p:sp>
          <p:nvSpPr>
            <p:cNvPr id="19" name="iŝlíḑe">
              <a:extLst>
                <a:ext uri="{FF2B5EF4-FFF2-40B4-BE49-F238E27FC236}">
                  <a16:creationId xmlns:a16="http://schemas.microsoft.com/office/drawing/2014/main" id="{82ACEE50-1456-4637-B24B-62FC9951F087}"/>
                </a:ext>
              </a:extLst>
            </p:cNvPr>
            <p:cNvSpPr/>
            <p:nvPr/>
          </p:nvSpPr>
          <p:spPr bwMode="auto">
            <a:xfrm>
              <a:off x="679358" y="3512704"/>
              <a:ext cx="4045042" cy="1051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60000"/>
                </a:lnSpc>
              </a:pPr>
              <a:r>
                <a:rPr lang="zh-CN" altLang="en-US" sz="1200" dirty="0"/>
                <a:t>通过设置组件的</a:t>
              </a:r>
              <a:r>
                <a:rPr lang="en-US" altLang="zh-CN" sz="1200" dirty="0" err="1"/>
                <a:t>bindtap</a:t>
              </a:r>
              <a:r>
                <a:rPr lang="zh-CN" altLang="en-US" sz="1200" dirty="0"/>
                <a:t>实现下拉框效果，通过</a:t>
              </a:r>
              <a:r>
                <a:rPr lang="en-US" altLang="zh-CN" sz="1200" dirty="0" err="1"/>
                <a:t>wx:if</a:t>
              </a:r>
              <a:r>
                <a:rPr lang="zh-CN" altLang="en-US" sz="1200" dirty="0"/>
                <a:t>控制组件的展示或隐藏</a:t>
              </a:r>
              <a:endParaRPr lang="en-US" altLang="zh-CN" sz="1200" dirty="0"/>
            </a:p>
            <a:p>
              <a:pPr>
                <a:lnSpc>
                  <a:spcPct val="160000"/>
                </a:lnSpc>
              </a:pPr>
              <a:r>
                <a:rPr lang="zh-CN" altLang="en-US" sz="1200" dirty="0">
                  <a:highlight>
                    <a:srgbClr val="FFFF00"/>
                  </a:highlight>
                </a:rPr>
                <a:t>应用位置：历史记录页面下拉选择日期</a:t>
              </a:r>
              <a:endParaRPr lang="en-US" altLang="zh-CN" sz="1200" dirty="0">
                <a:highlight>
                  <a:srgbClr val="FFFF00"/>
                </a:highlight>
              </a:endParaRPr>
            </a:p>
          </p:txBody>
        </p:sp>
        <p:sp>
          <p:nvSpPr>
            <p:cNvPr id="20" name="ïŝľiḍè">
              <a:extLst>
                <a:ext uri="{FF2B5EF4-FFF2-40B4-BE49-F238E27FC236}">
                  <a16:creationId xmlns:a16="http://schemas.microsoft.com/office/drawing/2014/main" id="{5FF64A22-F6DF-46D2-8D40-025AD0AA972F}"/>
                </a:ext>
              </a:extLst>
            </p:cNvPr>
            <p:cNvSpPr txBox="1"/>
            <p:nvPr/>
          </p:nvSpPr>
          <p:spPr bwMode="auto">
            <a:xfrm>
              <a:off x="7813288" y="3089143"/>
              <a:ext cx="370720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浮窗设计</a:t>
              </a:r>
              <a:endParaRPr lang="en-US" altLang="zh-CN" sz="1800" b="1" dirty="0"/>
            </a:p>
          </p:txBody>
        </p:sp>
        <p:sp>
          <p:nvSpPr>
            <p:cNvPr id="21" name="ïsļiḓê">
              <a:extLst>
                <a:ext uri="{FF2B5EF4-FFF2-40B4-BE49-F238E27FC236}">
                  <a16:creationId xmlns:a16="http://schemas.microsoft.com/office/drawing/2014/main" id="{18E75EF2-F6E7-4641-9203-1F13A10D6A23}"/>
                </a:ext>
              </a:extLst>
            </p:cNvPr>
            <p:cNvSpPr/>
            <p:nvPr/>
          </p:nvSpPr>
          <p:spPr bwMode="auto">
            <a:xfrm>
              <a:off x="7813288" y="3512705"/>
              <a:ext cx="3707200" cy="76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60000"/>
                </a:lnSpc>
              </a:pPr>
              <a:r>
                <a:rPr lang="zh-CN" altLang="en-US" sz="1200" dirty="0"/>
                <a:t>通过</a:t>
              </a:r>
              <a:r>
                <a:rPr lang="en-US" altLang="zh-CN" sz="1200" dirty="0" err="1"/>
                <a:t>wx:if</a:t>
              </a:r>
              <a:r>
                <a:rPr lang="zh-CN" altLang="en-US" sz="1200" dirty="0"/>
                <a:t>控制组件的展示或隐藏</a:t>
              </a:r>
              <a:endParaRPr lang="en-US" altLang="zh-CN" sz="1200" dirty="0"/>
            </a:p>
            <a:p>
              <a:pPr algn="r">
                <a:lnSpc>
                  <a:spcPct val="160000"/>
                </a:lnSpc>
              </a:pPr>
              <a:r>
                <a:rPr lang="zh-CN" altLang="en-US" sz="1200" dirty="0">
                  <a:highlight>
                    <a:srgbClr val="FFFF00"/>
                  </a:highlight>
                </a:rPr>
                <a:t>应用位置：历史记录页面详情展示</a:t>
              </a:r>
              <a:endParaRPr lang="en-US" altLang="zh-CN" sz="1200" dirty="0">
                <a:highlight>
                  <a:srgbClr val="FFFF00"/>
                </a:highlight>
              </a:endParaRPr>
            </a:p>
          </p:txBody>
        </p:sp>
        <p:sp>
          <p:nvSpPr>
            <p:cNvPr id="22" name="ïsľïḓé">
              <a:extLst>
                <a:ext uri="{FF2B5EF4-FFF2-40B4-BE49-F238E27FC236}">
                  <a16:creationId xmlns:a16="http://schemas.microsoft.com/office/drawing/2014/main" id="{7DA0C9C9-B1E0-4A3F-A3D8-F61F2BDBBBAC}"/>
                </a:ext>
              </a:extLst>
            </p:cNvPr>
            <p:cNvSpPr txBox="1"/>
            <p:nvPr/>
          </p:nvSpPr>
          <p:spPr bwMode="auto">
            <a:xfrm>
              <a:off x="679358" y="5052310"/>
              <a:ext cx="370720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/>
                <a:t>列表渲染</a:t>
              </a:r>
              <a:endParaRPr lang="en-US" altLang="zh-CN" sz="1800" b="1" dirty="0"/>
            </a:p>
          </p:txBody>
        </p:sp>
        <p:sp>
          <p:nvSpPr>
            <p:cNvPr id="23" name="ïṩlîḋé">
              <a:extLst>
                <a:ext uri="{FF2B5EF4-FFF2-40B4-BE49-F238E27FC236}">
                  <a16:creationId xmlns:a16="http://schemas.microsoft.com/office/drawing/2014/main" id="{464D7D43-88B0-4E13-B95F-C04D63D51E41}"/>
                </a:ext>
              </a:extLst>
            </p:cNvPr>
            <p:cNvSpPr/>
            <p:nvPr/>
          </p:nvSpPr>
          <p:spPr bwMode="auto">
            <a:xfrm>
              <a:off x="679358" y="5475872"/>
              <a:ext cx="3707200" cy="76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60000"/>
                </a:lnSpc>
              </a:pPr>
              <a:r>
                <a:rPr lang="en-US" altLang="zh-CN" sz="1200" dirty="0" err="1"/>
                <a:t>wx:for</a:t>
              </a:r>
              <a:endParaRPr lang="en-US" altLang="zh-CN" sz="1200" dirty="0"/>
            </a:p>
            <a:p>
              <a:pPr>
                <a:lnSpc>
                  <a:spcPct val="160000"/>
                </a:lnSpc>
              </a:pPr>
              <a:r>
                <a:rPr lang="zh-CN" altLang="en-US" sz="1200" dirty="0">
                  <a:highlight>
                    <a:srgbClr val="FFFF00"/>
                  </a:highlight>
                </a:rPr>
                <a:t>应用位置：轮播图自定义组件、记账页面单选框、多选框、历史记录页面款项展示</a:t>
              </a:r>
              <a:endParaRPr lang="en-US" altLang="zh-CN" sz="1200" dirty="0">
                <a:highlight>
                  <a:srgbClr val="FFFF00"/>
                </a:highlight>
              </a:endParaRPr>
            </a:p>
          </p:txBody>
        </p:sp>
        <p:sp>
          <p:nvSpPr>
            <p:cNvPr id="24" name="íŝľíďè">
              <a:extLst>
                <a:ext uri="{FF2B5EF4-FFF2-40B4-BE49-F238E27FC236}">
                  <a16:creationId xmlns:a16="http://schemas.microsoft.com/office/drawing/2014/main" id="{BBE29649-22E4-4FC7-9DBE-05049D5F0585}"/>
                </a:ext>
              </a:extLst>
            </p:cNvPr>
            <p:cNvSpPr txBox="1"/>
            <p:nvPr/>
          </p:nvSpPr>
          <p:spPr bwMode="auto">
            <a:xfrm>
              <a:off x="7813288" y="5052310"/>
              <a:ext cx="370720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/>
                <a:t>组件点击事件（</a:t>
              </a:r>
              <a:r>
                <a:rPr lang="en-US" altLang="zh-CN" sz="1800" b="1" dirty="0" err="1"/>
                <a:t>bindtap</a:t>
              </a:r>
              <a:r>
                <a:rPr lang="zh-CN" altLang="en-US" sz="1800" b="1" dirty="0"/>
                <a:t>）传参</a:t>
              </a:r>
              <a:endParaRPr lang="en-US" altLang="zh-CN" sz="1800" b="1" dirty="0"/>
            </a:p>
          </p:txBody>
        </p:sp>
        <p:sp>
          <p:nvSpPr>
            <p:cNvPr id="25" name="îṩļîḑè">
              <a:extLst>
                <a:ext uri="{FF2B5EF4-FFF2-40B4-BE49-F238E27FC236}">
                  <a16:creationId xmlns:a16="http://schemas.microsoft.com/office/drawing/2014/main" id="{9AFF0065-4795-4176-8668-2F62D3781ADA}"/>
                </a:ext>
              </a:extLst>
            </p:cNvPr>
            <p:cNvSpPr/>
            <p:nvPr/>
          </p:nvSpPr>
          <p:spPr bwMode="auto">
            <a:xfrm>
              <a:off x="7813288" y="5475872"/>
              <a:ext cx="3707200" cy="76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60000"/>
                </a:lnSpc>
              </a:pPr>
              <a:endParaRPr lang="en-US" altLang="zh-CN" sz="1000" dirty="0"/>
            </a:p>
          </p:txBody>
        </p:sp>
      </p:grpSp>
      <p:sp>
        <p:nvSpPr>
          <p:cNvPr id="30" name="ïsļiḓê">
            <a:extLst>
              <a:ext uri="{FF2B5EF4-FFF2-40B4-BE49-F238E27FC236}">
                <a16:creationId xmlns:a16="http://schemas.microsoft.com/office/drawing/2014/main" id="{0FD6FC53-AACF-4B1C-A50E-C7CCA55172A6}"/>
              </a:ext>
            </a:extLst>
          </p:cNvPr>
          <p:cNvSpPr/>
          <p:nvPr/>
        </p:nvSpPr>
        <p:spPr bwMode="auto">
          <a:xfrm>
            <a:off x="7813288" y="5569037"/>
            <a:ext cx="3707200" cy="76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lnSpc>
                <a:spcPct val="160000"/>
              </a:lnSpc>
            </a:pPr>
            <a:r>
              <a:rPr lang="zh-CN" altLang="en-US" sz="1200" dirty="0"/>
              <a:t>组件通过设置</a:t>
            </a:r>
            <a:r>
              <a:rPr lang="en-US" altLang="zh-CN" sz="1200" dirty="0"/>
              <a:t>data-</a:t>
            </a:r>
            <a:r>
              <a:rPr lang="zh-CN" altLang="en-US" sz="1200" dirty="0"/>
              <a:t>参数名进行传参</a:t>
            </a:r>
            <a:endParaRPr lang="en-US" altLang="zh-CN" sz="1200" dirty="0"/>
          </a:p>
          <a:p>
            <a:pPr algn="r">
              <a:lnSpc>
                <a:spcPct val="160000"/>
              </a:lnSpc>
            </a:pPr>
            <a:r>
              <a:rPr lang="en-US" altLang="zh-CN" sz="1200" dirty="0" err="1"/>
              <a:t>e.currentTarget.dataset</a:t>
            </a:r>
            <a:r>
              <a:rPr lang="zh-CN" altLang="en-US" sz="1200" dirty="0"/>
              <a:t>接收</a:t>
            </a:r>
            <a:endParaRPr lang="en-US" altLang="zh-CN" sz="1200" dirty="0"/>
          </a:p>
          <a:p>
            <a:pPr algn="r">
              <a:lnSpc>
                <a:spcPct val="160000"/>
              </a:lnSpc>
            </a:pPr>
            <a:r>
              <a:rPr lang="zh-CN" altLang="en-US" sz="1200" dirty="0">
                <a:highlight>
                  <a:srgbClr val="FFFF00"/>
                </a:highlight>
              </a:rPr>
              <a:t>应用位置：历史记录页面浮窗获取当前记录信息</a:t>
            </a:r>
            <a:endParaRPr lang="en-US" altLang="zh-CN" sz="1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6297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4CF6E-436E-4275-AFD6-F9F19476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技术介绍（后端）</a:t>
            </a:r>
          </a:p>
        </p:txBody>
      </p:sp>
      <p:grpSp>
        <p:nvGrpSpPr>
          <p:cNvPr id="5" name="46e90d01-5502-4fca-a3e9-44e70a65b7c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54A2A4B-85DA-4420-928D-FF91C6A2E17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9357" y="1125976"/>
            <a:ext cx="10841131" cy="5114896"/>
            <a:chOff x="679357" y="1125976"/>
            <a:chExt cx="10841131" cy="5114896"/>
          </a:xfrm>
        </p:grpSpPr>
        <p:sp>
          <p:nvSpPr>
            <p:cNvPr id="6" name="iṩḻïďé">
              <a:extLst>
                <a:ext uri="{FF2B5EF4-FFF2-40B4-BE49-F238E27FC236}">
                  <a16:creationId xmlns:a16="http://schemas.microsoft.com/office/drawing/2014/main" id="{99509F24-FAD5-46DB-9DA4-C6D269E7C03F}"/>
                </a:ext>
              </a:extLst>
            </p:cNvPr>
            <p:cNvSpPr/>
            <p:nvPr/>
          </p:nvSpPr>
          <p:spPr bwMode="auto">
            <a:xfrm>
              <a:off x="4854565" y="2456697"/>
              <a:ext cx="2514304" cy="2107992"/>
            </a:xfrm>
            <a:prstGeom prst="hexagon">
              <a:avLst>
                <a:gd name="adj" fmla="val 29819"/>
                <a:gd name="vf" fmla="val 11547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300" b="1">
                  <a:solidFill>
                    <a:srgbClr val="000000"/>
                  </a:solidFill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isḻîḋe">
              <a:extLst>
                <a:ext uri="{FF2B5EF4-FFF2-40B4-BE49-F238E27FC236}">
                  <a16:creationId xmlns:a16="http://schemas.microsoft.com/office/drawing/2014/main" id="{0526EF74-282B-4B0B-B33F-ECB29E99713A}"/>
                </a:ext>
              </a:extLst>
            </p:cNvPr>
            <p:cNvSpPr/>
            <p:nvPr/>
          </p:nvSpPr>
          <p:spPr bwMode="auto">
            <a:xfrm flipH="1">
              <a:off x="696913" y="1549537"/>
              <a:ext cx="4757062" cy="901126"/>
            </a:xfrm>
            <a:custGeom>
              <a:avLst/>
              <a:gdLst>
                <a:gd name="T0" fmla="*/ 0 w 2365"/>
                <a:gd name="T1" fmla="*/ 2147483646 h 448"/>
                <a:gd name="T2" fmla="*/ 2147483646 w 2365"/>
                <a:gd name="T3" fmla="*/ 0 h 448"/>
                <a:gd name="T4" fmla="*/ 2147483646 w 2365"/>
                <a:gd name="T5" fmla="*/ 0 h 4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triangle" w="med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ïṡliḋe">
              <a:extLst>
                <a:ext uri="{FF2B5EF4-FFF2-40B4-BE49-F238E27FC236}">
                  <a16:creationId xmlns:a16="http://schemas.microsoft.com/office/drawing/2014/main" id="{11342F74-C5A2-4935-8104-42A54CF450A7}"/>
                </a:ext>
              </a:extLst>
            </p:cNvPr>
            <p:cNvSpPr/>
            <p:nvPr/>
          </p:nvSpPr>
          <p:spPr bwMode="auto">
            <a:xfrm flipV="1">
              <a:off x="6763426" y="4566702"/>
              <a:ext cx="4757062" cy="901126"/>
            </a:xfrm>
            <a:custGeom>
              <a:avLst/>
              <a:gdLst>
                <a:gd name="T0" fmla="*/ 0 w 2365"/>
                <a:gd name="T1" fmla="*/ 2147483646 h 448"/>
                <a:gd name="T2" fmla="*/ 2147483646 w 2365"/>
                <a:gd name="T3" fmla="*/ 0 h 448"/>
                <a:gd name="T4" fmla="*/ 2147483646 w 2365"/>
                <a:gd name="T5" fmla="*/ 0 h 4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triangle" w="med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" name="î$ḻidè">
              <a:extLst>
                <a:ext uri="{FF2B5EF4-FFF2-40B4-BE49-F238E27FC236}">
                  <a16:creationId xmlns:a16="http://schemas.microsoft.com/office/drawing/2014/main" id="{B4880D52-2AA7-4123-8BA2-A3F442C92C9B}"/>
                </a:ext>
              </a:extLst>
            </p:cNvPr>
            <p:cNvGrpSpPr/>
            <p:nvPr/>
          </p:nvGrpSpPr>
          <p:grpSpPr>
            <a:xfrm>
              <a:off x="5520988" y="3160979"/>
              <a:ext cx="1181458" cy="699429"/>
              <a:chOff x="10332724" y="5313107"/>
              <a:chExt cx="1181458" cy="699429"/>
            </a:xfrm>
          </p:grpSpPr>
          <p:sp>
            <p:nvSpPr>
              <p:cNvPr id="26" name="iŝḷîdè">
                <a:extLst>
                  <a:ext uri="{FF2B5EF4-FFF2-40B4-BE49-F238E27FC236}">
                    <a16:creationId xmlns:a16="http://schemas.microsoft.com/office/drawing/2014/main" id="{51CA1981-DC97-416F-B172-E80B79AE3F24}"/>
                  </a:ext>
                </a:extLst>
              </p:cNvPr>
              <p:cNvSpPr/>
              <p:nvPr/>
            </p:nvSpPr>
            <p:spPr>
              <a:xfrm>
                <a:off x="10698902" y="5313107"/>
                <a:ext cx="449102" cy="272872"/>
              </a:xfrm>
              <a:prstGeom prst="rect">
                <a:avLst/>
              </a:prstGeom>
            </p:spPr>
            <p:txBody>
              <a:bodyPr wrap="none">
                <a:prstTxWarp prst="textPlain">
                  <a:avLst/>
                </a:prstTxWarp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微信</a:t>
                </a:r>
                <a:endParaRPr lang="en-US" altLang="zh-CN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îṣḻíḓè">
                <a:extLst>
                  <a:ext uri="{FF2B5EF4-FFF2-40B4-BE49-F238E27FC236}">
                    <a16:creationId xmlns:a16="http://schemas.microsoft.com/office/drawing/2014/main" id="{4F2A5462-B36D-4886-9852-AE3CB43FEC32}"/>
                  </a:ext>
                </a:extLst>
              </p:cNvPr>
              <p:cNvSpPr txBox="1"/>
              <p:nvPr/>
            </p:nvSpPr>
            <p:spPr bwMode="auto">
              <a:xfrm>
                <a:off x="10332724" y="5593302"/>
                <a:ext cx="1181458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 b="1">
                    <a:solidFill>
                      <a:schemeClr val="accent2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</a:rPr>
                  <a:t>小程序</a:t>
                </a:r>
                <a:endParaRPr lang="en-US" altLang="zh-CN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íṣlîďé">
              <a:extLst>
                <a:ext uri="{FF2B5EF4-FFF2-40B4-BE49-F238E27FC236}">
                  <a16:creationId xmlns:a16="http://schemas.microsoft.com/office/drawing/2014/main" id="{5401B95A-D9B5-49CF-B3A3-4D578B6AC23D}"/>
                </a:ext>
              </a:extLst>
            </p:cNvPr>
            <p:cNvSpPr txBox="1"/>
            <p:nvPr/>
          </p:nvSpPr>
          <p:spPr bwMode="auto">
            <a:xfrm>
              <a:off x="679358" y="1125976"/>
              <a:ext cx="370720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PHP</a:t>
              </a:r>
            </a:p>
          </p:txBody>
        </p:sp>
        <p:sp>
          <p:nvSpPr>
            <p:cNvPr id="15" name="íS1idé">
              <a:extLst>
                <a:ext uri="{FF2B5EF4-FFF2-40B4-BE49-F238E27FC236}">
                  <a16:creationId xmlns:a16="http://schemas.microsoft.com/office/drawing/2014/main" id="{2744D442-F069-419C-A014-778A7B92F037}"/>
                </a:ext>
              </a:extLst>
            </p:cNvPr>
            <p:cNvSpPr/>
            <p:nvPr/>
          </p:nvSpPr>
          <p:spPr bwMode="auto">
            <a:xfrm>
              <a:off x="679357" y="1549537"/>
              <a:ext cx="3940267" cy="1250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接收表单内容</a:t>
              </a:r>
              <a:endParaRPr lang="en-US" altLang="zh-CN" sz="1400" dirty="0"/>
            </a:p>
            <a:p>
              <a:pPr marL="285750" indent="-2857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数据库增加记录</a:t>
              </a:r>
              <a:endParaRPr lang="en-US" altLang="zh-CN" sz="1400" dirty="0"/>
            </a:p>
            <a:p>
              <a:pPr marL="285750" indent="-2857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按条件进行数据库查找</a:t>
              </a:r>
              <a:endParaRPr lang="en-US" altLang="zh-CN" sz="1400" dirty="0"/>
            </a:p>
          </p:txBody>
        </p:sp>
        <p:sp>
          <p:nvSpPr>
            <p:cNvPr id="24" name="íŝľíďè">
              <a:extLst>
                <a:ext uri="{FF2B5EF4-FFF2-40B4-BE49-F238E27FC236}">
                  <a16:creationId xmlns:a16="http://schemas.microsoft.com/office/drawing/2014/main" id="{BBE29649-22E4-4FC7-9DBE-05049D5F0585}"/>
                </a:ext>
              </a:extLst>
            </p:cNvPr>
            <p:cNvSpPr txBox="1"/>
            <p:nvPr/>
          </p:nvSpPr>
          <p:spPr bwMode="auto">
            <a:xfrm>
              <a:off x="7813288" y="5052310"/>
              <a:ext cx="370720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/>
                <a:t>数据库</a:t>
              </a:r>
              <a:endParaRPr lang="en-US" altLang="zh-CN" sz="1800" b="1" dirty="0"/>
            </a:p>
          </p:txBody>
        </p:sp>
        <p:sp>
          <p:nvSpPr>
            <p:cNvPr id="25" name="îṩļîḑè">
              <a:extLst>
                <a:ext uri="{FF2B5EF4-FFF2-40B4-BE49-F238E27FC236}">
                  <a16:creationId xmlns:a16="http://schemas.microsoft.com/office/drawing/2014/main" id="{9AFF0065-4795-4176-8668-2F62D3781ADA}"/>
                </a:ext>
              </a:extLst>
            </p:cNvPr>
            <p:cNvSpPr/>
            <p:nvPr/>
          </p:nvSpPr>
          <p:spPr bwMode="auto">
            <a:xfrm>
              <a:off x="7813288" y="5475872"/>
              <a:ext cx="3707200" cy="76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60000"/>
                </a:lnSpc>
              </a:pPr>
              <a:endParaRPr lang="en-US" altLang="zh-CN" sz="1000" dirty="0"/>
            </a:p>
          </p:txBody>
        </p:sp>
      </p:grpSp>
      <p:sp>
        <p:nvSpPr>
          <p:cNvPr id="30" name="ïsļiḓê">
            <a:extLst>
              <a:ext uri="{FF2B5EF4-FFF2-40B4-BE49-F238E27FC236}">
                <a16:creationId xmlns:a16="http://schemas.microsoft.com/office/drawing/2014/main" id="{0FD6FC53-AACF-4B1C-A50E-C7CCA55172A6}"/>
              </a:ext>
            </a:extLst>
          </p:cNvPr>
          <p:cNvSpPr/>
          <p:nvPr/>
        </p:nvSpPr>
        <p:spPr bwMode="auto">
          <a:xfrm>
            <a:off x="7813288" y="5569037"/>
            <a:ext cx="3707200" cy="76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85750" indent="-285750" algn="r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管理当前记账信息</a:t>
            </a:r>
            <a:endParaRPr lang="en-US" altLang="zh-CN" sz="1400" dirty="0"/>
          </a:p>
        </p:txBody>
      </p:sp>
      <p:sp>
        <p:nvSpPr>
          <p:cNvPr id="28" name="isḻîḋe">
            <a:extLst>
              <a:ext uri="{FF2B5EF4-FFF2-40B4-BE49-F238E27FC236}">
                <a16:creationId xmlns:a16="http://schemas.microsoft.com/office/drawing/2014/main" id="{84723CF8-D807-449E-8A55-60DD5379C108}"/>
              </a:ext>
            </a:extLst>
          </p:cNvPr>
          <p:cNvSpPr/>
          <p:nvPr/>
        </p:nvSpPr>
        <p:spPr bwMode="auto">
          <a:xfrm>
            <a:off x="6763426" y="1560247"/>
            <a:ext cx="4575850" cy="901126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9" name="íṣlîďé">
            <a:extLst>
              <a:ext uri="{FF2B5EF4-FFF2-40B4-BE49-F238E27FC236}">
                <a16:creationId xmlns:a16="http://schemas.microsoft.com/office/drawing/2014/main" id="{8DF45F42-EDD3-4A15-AD24-D989CC1B9175}"/>
              </a:ext>
            </a:extLst>
          </p:cNvPr>
          <p:cNvSpPr txBox="1"/>
          <p:nvPr/>
        </p:nvSpPr>
        <p:spPr bwMode="auto">
          <a:xfrm>
            <a:off x="9956708" y="1125976"/>
            <a:ext cx="3707200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Linux</a:t>
            </a:r>
            <a:r>
              <a:rPr lang="zh-CN" altLang="en-US" b="1" dirty="0"/>
              <a:t>服务器</a:t>
            </a:r>
            <a:endParaRPr lang="en-US" altLang="zh-CN" sz="1800" b="1" dirty="0"/>
          </a:p>
        </p:txBody>
      </p:sp>
      <p:sp>
        <p:nvSpPr>
          <p:cNvPr id="32" name="ïsļiḓê">
            <a:extLst>
              <a:ext uri="{FF2B5EF4-FFF2-40B4-BE49-F238E27FC236}">
                <a16:creationId xmlns:a16="http://schemas.microsoft.com/office/drawing/2014/main" id="{6877FF4C-2086-46EA-B2F3-D3B2C75DD236}"/>
              </a:ext>
            </a:extLst>
          </p:cNvPr>
          <p:cNvSpPr/>
          <p:nvPr/>
        </p:nvSpPr>
        <p:spPr bwMode="auto">
          <a:xfrm>
            <a:off x="7816371" y="1696373"/>
            <a:ext cx="3707200" cy="76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85750" indent="-285750" algn="r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存放</a:t>
            </a:r>
            <a:r>
              <a:rPr lang="en-US" altLang="zh-CN" sz="1400" dirty="0"/>
              <a:t>php</a:t>
            </a:r>
            <a:r>
              <a:rPr lang="zh-CN" altLang="en-US" sz="1400" dirty="0"/>
              <a:t>文件接收</a:t>
            </a:r>
            <a:r>
              <a:rPr lang="en-US" altLang="zh-CN" sz="1400" dirty="0" err="1"/>
              <a:t>wx.requestAPI</a:t>
            </a:r>
            <a:r>
              <a:rPr lang="zh-CN" altLang="en-US" sz="1400" dirty="0"/>
              <a:t>传递的参数并进行响应</a:t>
            </a:r>
            <a:endParaRPr lang="en-US" altLang="zh-CN" sz="1400" dirty="0"/>
          </a:p>
          <a:p>
            <a:pPr marL="285750" indent="-285750" algn="r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存放小程序前端页面所需图片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61512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:a16="http://schemas.microsoft.com/office/drawing/2014/main" id="{ACE3B69C-7B00-4E19-8A33-B8981633B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864" y="2635250"/>
            <a:ext cx="5419185" cy="895350"/>
          </a:xfrm>
        </p:spPr>
        <p:txBody>
          <a:bodyPr/>
          <a:lstStyle/>
          <a:p>
            <a:r>
              <a:rPr lang="zh-CN" altLang="en-US" dirty="0"/>
              <a:t>小程序展示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7B30BB-737D-444D-B750-58BA0349157D}"/>
              </a:ext>
            </a:extLst>
          </p:cNvPr>
          <p:cNvSpPr txBox="1"/>
          <p:nvPr/>
        </p:nvSpPr>
        <p:spPr>
          <a:xfrm>
            <a:off x="2524348" y="16128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2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ADEA3B-16C3-4007-919B-09F087DF3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3857626" cy="68580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BBD073-AD79-49B7-BBB0-9E4AFFA559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167187" y="0"/>
            <a:ext cx="3857625" cy="68580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219FED-BD89-405C-87CC-60768146C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390" y="0"/>
            <a:ext cx="386161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AB17C9-D273-4AFA-B5AA-A1B39687A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606" y="0"/>
            <a:ext cx="3843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6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:a16="http://schemas.microsoft.com/office/drawing/2014/main" id="{ACE3B69C-7B00-4E19-8A33-B8981633B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864" y="2635250"/>
            <a:ext cx="5419185" cy="895350"/>
          </a:xfrm>
        </p:spPr>
        <p:txBody>
          <a:bodyPr/>
          <a:lstStyle/>
          <a:p>
            <a:r>
              <a:rPr lang="zh-CN" altLang="en-US" dirty="0"/>
              <a:t>问题及解决方案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7B30BB-737D-444D-B750-58BA0349157D}"/>
              </a:ext>
            </a:extLst>
          </p:cNvPr>
          <p:cNvSpPr txBox="1"/>
          <p:nvPr/>
        </p:nvSpPr>
        <p:spPr>
          <a:xfrm>
            <a:off x="2524348" y="16128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56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76802-3DFA-49D8-B262-A6F12AC9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问题及解决方案</a:t>
            </a:r>
          </a:p>
        </p:txBody>
      </p:sp>
      <p:grpSp>
        <p:nvGrpSpPr>
          <p:cNvPr id="5" name="1d5d4da8-a964-49a7-b5da-3252a0aae36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39A6CFC-7DCE-46AC-9D6A-C67B39088EC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76434" y="1486069"/>
            <a:ext cx="10437542" cy="4598787"/>
            <a:chOff x="876000" y="1448780"/>
            <a:chExt cx="10437542" cy="4598787"/>
          </a:xfrm>
        </p:grpSpPr>
        <p:sp>
          <p:nvSpPr>
            <p:cNvPr id="6" name="ïŝļíḋê">
              <a:extLst>
                <a:ext uri="{FF2B5EF4-FFF2-40B4-BE49-F238E27FC236}">
                  <a16:creationId xmlns:a16="http://schemas.microsoft.com/office/drawing/2014/main" id="{72100ED3-6380-4F13-BF5E-7C81A09C8D85}"/>
                </a:ext>
              </a:extLst>
            </p:cNvPr>
            <p:cNvSpPr/>
            <p:nvPr/>
          </p:nvSpPr>
          <p:spPr>
            <a:xfrm flipH="1">
              <a:off x="10596500" y="1787855"/>
              <a:ext cx="717042" cy="717039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$1îḑé">
              <a:extLst>
                <a:ext uri="{FF2B5EF4-FFF2-40B4-BE49-F238E27FC236}">
                  <a16:creationId xmlns:a16="http://schemas.microsoft.com/office/drawing/2014/main" id="{415C40E7-C259-4E2A-8063-66011DDD61D3}"/>
                </a:ext>
              </a:extLst>
            </p:cNvPr>
            <p:cNvSpPr/>
            <p:nvPr/>
          </p:nvSpPr>
          <p:spPr>
            <a:xfrm flipH="1">
              <a:off x="10732585" y="1923939"/>
              <a:ext cx="444873" cy="44487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/>
              <a:r>
                <a:rPr lang="en-US" sz="1600" b="1"/>
                <a:t>01</a:t>
              </a:r>
            </a:p>
          </p:txBody>
        </p:sp>
        <p:sp>
          <p:nvSpPr>
            <p:cNvPr id="8" name="ïṣ1iḍè">
              <a:extLst>
                <a:ext uri="{FF2B5EF4-FFF2-40B4-BE49-F238E27FC236}">
                  <a16:creationId xmlns:a16="http://schemas.microsoft.com/office/drawing/2014/main" id="{1B83BEEE-40EF-4E0B-9230-127C93EF289D}"/>
                </a:ext>
              </a:extLst>
            </p:cNvPr>
            <p:cNvSpPr/>
            <p:nvPr/>
          </p:nvSpPr>
          <p:spPr>
            <a:xfrm flipH="1">
              <a:off x="10596500" y="3273194"/>
              <a:ext cx="717042" cy="717039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ş1ïḓé">
              <a:extLst>
                <a:ext uri="{FF2B5EF4-FFF2-40B4-BE49-F238E27FC236}">
                  <a16:creationId xmlns:a16="http://schemas.microsoft.com/office/drawing/2014/main" id="{A39BEC7E-9B49-40A6-B4DF-5CACE4F2EFC2}"/>
                </a:ext>
              </a:extLst>
            </p:cNvPr>
            <p:cNvSpPr/>
            <p:nvPr/>
          </p:nvSpPr>
          <p:spPr>
            <a:xfrm flipH="1">
              <a:off x="10732585" y="3409278"/>
              <a:ext cx="444873" cy="444871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/>
              <a:r>
                <a:rPr lang="en-US" sz="1600" b="1" dirty="0"/>
                <a:t>02</a:t>
              </a:r>
            </a:p>
          </p:txBody>
        </p:sp>
        <p:sp>
          <p:nvSpPr>
            <p:cNvPr id="10" name="ïṩḻïḑé">
              <a:extLst>
                <a:ext uri="{FF2B5EF4-FFF2-40B4-BE49-F238E27FC236}">
                  <a16:creationId xmlns:a16="http://schemas.microsoft.com/office/drawing/2014/main" id="{6156C651-D79F-4158-AEE3-3AD24239F7CC}"/>
                </a:ext>
              </a:extLst>
            </p:cNvPr>
            <p:cNvSpPr/>
            <p:nvPr/>
          </p:nvSpPr>
          <p:spPr>
            <a:xfrm flipH="1">
              <a:off x="10596500" y="4758533"/>
              <a:ext cx="717042" cy="717039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ş1îḋe">
              <a:extLst>
                <a:ext uri="{FF2B5EF4-FFF2-40B4-BE49-F238E27FC236}">
                  <a16:creationId xmlns:a16="http://schemas.microsoft.com/office/drawing/2014/main" id="{1F7D7731-E335-4D5E-8C6B-F4331C02C3F9}"/>
                </a:ext>
              </a:extLst>
            </p:cNvPr>
            <p:cNvSpPr/>
            <p:nvPr/>
          </p:nvSpPr>
          <p:spPr>
            <a:xfrm flipH="1">
              <a:off x="10732585" y="4894617"/>
              <a:ext cx="444873" cy="444871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/>
              <a:r>
                <a:rPr lang="en-US" sz="1600" b="1" dirty="0"/>
                <a:t>03</a:t>
              </a:r>
            </a:p>
          </p:txBody>
        </p:sp>
        <p:grpSp>
          <p:nvGrpSpPr>
            <p:cNvPr id="12" name="íṣlídé">
              <a:extLst>
                <a:ext uri="{FF2B5EF4-FFF2-40B4-BE49-F238E27FC236}">
                  <a16:creationId xmlns:a16="http://schemas.microsoft.com/office/drawing/2014/main" id="{C44D7051-248A-44CD-ACFA-EF14B59B5F6E}"/>
                </a:ext>
              </a:extLst>
            </p:cNvPr>
            <p:cNvGrpSpPr/>
            <p:nvPr/>
          </p:nvGrpSpPr>
          <p:grpSpPr>
            <a:xfrm>
              <a:off x="876000" y="1448780"/>
              <a:ext cx="5613221" cy="4297025"/>
              <a:chOff x="812161" y="1448780"/>
              <a:chExt cx="5613221" cy="4297025"/>
            </a:xfrm>
          </p:grpSpPr>
          <p:grpSp>
            <p:nvGrpSpPr>
              <p:cNvPr id="19" name="iṩľïḍè">
                <a:extLst>
                  <a:ext uri="{FF2B5EF4-FFF2-40B4-BE49-F238E27FC236}">
                    <a16:creationId xmlns:a16="http://schemas.microsoft.com/office/drawing/2014/main" id="{9BA24D6A-C278-4CD0-B82A-1E7E3F7B61FF}"/>
                  </a:ext>
                </a:extLst>
              </p:cNvPr>
              <p:cNvGrpSpPr/>
              <p:nvPr/>
            </p:nvGrpSpPr>
            <p:grpSpPr>
              <a:xfrm flipH="1">
                <a:off x="1046745" y="3121830"/>
                <a:ext cx="1620889" cy="1620883"/>
                <a:chOff x="953424" y="1486519"/>
                <a:chExt cx="2228412" cy="2228408"/>
              </a:xfrm>
              <a:solidFill>
                <a:schemeClr val="accent1"/>
              </a:solidFill>
            </p:grpSpPr>
            <p:sp>
              <p:nvSpPr>
                <p:cNvPr id="32" name="îSlïḋê">
                  <a:extLst>
                    <a:ext uri="{FF2B5EF4-FFF2-40B4-BE49-F238E27FC236}">
                      <a16:creationId xmlns:a16="http://schemas.microsoft.com/office/drawing/2014/main" id="{5C52919A-D7E1-4C5C-80C9-22887C69E56B}"/>
                    </a:ext>
                  </a:extLst>
                </p:cNvPr>
                <p:cNvSpPr/>
                <p:nvPr/>
              </p:nvSpPr>
              <p:spPr>
                <a:xfrm>
                  <a:off x="953424" y="1486519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îṩlïde">
                  <a:extLst>
                    <a:ext uri="{FF2B5EF4-FFF2-40B4-BE49-F238E27FC236}">
                      <a16:creationId xmlns:a16="http://schemas.microsoft.com/office/drawing/2014/main" id="{0B72FC42-2D6D-4D21-BC51-A3435BF32B71}"/>
                    </a:ext>
                  </a:extLst>
                </p:cNvPr>
                <p:cNvSpPr/>
                <p:nvPr/>
              </p:nvSpPr>
              <p:spPr>
                <a:xfrm>
                  <a:off x="1376346" y="1909439"/>
                  <a:ext cx="1382568" cy="1382568"/>
                </a:xfrm>
                <a:prstGeom prst="ellips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0" name="iŝļîḑe">
                <a:extLst>
                  <a:ext uri="{FF2B5EF4-FFF2-40B4-BE49-F238E27FC236}">
                    <a16:creationId xmlns:a16="http://schemas.microsoft.com/office/drawing/2014/main" id="{3ED54999-6701-46C5-84B1-1BCC29D1DDE7}"/>
                  </a:ext>
                </a:extLst>
              </p:cNvPr>
              <p:cNvGrpSpPr/>
              <p:nvPr/>
            </p:nvGrpSpPr>
            <p:grpSpPr>
              <a:xfrm rot="342038" flipH="1">
                <a:off x="2547731" y="3326813"/>
                <a:ext cx="2170871" cy="2170868"/>
                <a:chOff x="953424" y="1486519"/>
                <a:chExt cx="2228412" cy="2228408"/>
              </a:xfrm>
              <a:solidFill>
                <a:schemeClr val="accent2"/>
              </a:solidFill>
            </p:grpSpPr>
            <p:sp>
              <p:nvSpPr>
                <p:cNvPr id="30" name="îŝļîḓê">
                  <a:extLst>
                    <a:ext uri="{FF2B5EF4-FFF2-40B4-BE49-F238E27FC236}">
                      <a16:creationId xmlns:a16="http://schemas.microsoft.com/office/drawing/2014/main" id="{691CFBC1-55FE-4A05-BE81-D8E609640949}"/>
                    </a:ext>
                  </a:extLst>
                </p:cNvPr>
                <p:cNvSpPr/>
                <p:nvPr/>
              </p:nvSpPr>
              <p:spPr>
                <a:xfrm>
                  <a:off x="953424" y="1486519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îSḻïḍê">
                  <a:extLst>
                    <a:ext uri="{FF2B5EF4-FFF2-40B4-BE49-F238E27FC236}">
                      <a16:creationId xmlns:a16="http://schemas.microsoft.com/office/drawing/2014/main" id="{E14EC1F8-ECB3-429B-817F-C89C398ED655}"/>
                    </a:ext>
                  </a:extLst>
                </p:cNvPr>
                <p:cNvSpPr/>
                <p:nvPr/>
              </p:nvSpPr>
              <p:spPr>
                <a:xfrm>
                  <a:off x="1376346" y="1909439"/>
                  <a:ext cx="1382568" cy="1382568"/>
                </a:xfrm>
                <a:prstGeom prst="ellips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1" name="íŝ1ïḋé">
                <a:extLst>
                  <a:ext uri="{FF2B5EF4-FFF2-40B4-BE49-F238E27FC236}">
                    <a16:creationId xmlns:a16="http://schemas.microsoft.com/office/drawing/2014/main" id="{5C3F6DEA-E287-46B9-ABDC-F437BEC79BCD}"/>
                  </a:ext>
                </a:extLst>
              </p:cNvPr>
              <p:cNvGrpSpPr/>
              <p:nvPr/>
            </p:nvGrpSpPr>
            <p:grpSpPr>
              <a:xfrm rot="342038" flipH="1">
                <a:off x="3938956" y="1747289"/>
                <a:ext cx="2486426" cy="2486423"/>
                <a:chOff x="953424" y="1486519"/>
                <a:chExt cx="2228412" cy="2228408"/>
              </a:xfrm>
              <a:solidFill>
                <a:schemeClr val="accent3"/>
              </a:solidFill>
            </p:grpSpPr>
            <p:sp>
              <p:nvSpPr>
                <p:cNvPr id="28" name="ïsļîḍé">
                  <a:extLst>
                    <a:ext uri="{FF2B5EF4-FFF2-40B4-BE49-F238E27FC236}">
                      <a16:creationId xmlns:a16="http://schemas.microsoft.com/office/drawing/2014/main" id="{AD14A547-8E06-4472-9B25-F10547A8FB3F}"/>
                    </a:ext>
                  </a:extLst>
                </p:cNvPr>
                <p:cNvSpPr/>
                <p:nvPr/>
              </p:nvSpPr>
              <p:spPr>
                <a:xfrm>
                  <a:off x="953424" y="1486519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ísľiḍè">
                  <a:extLst>
                    <a:ext uri="{FF2B5EF4-FFF2-40B4-BE49-F238E27FC236}">
                      <a16:creationId xmlns:a16="http://schemas.microsoft.com/office/drawing/2014/main" id="{94D3B5F6-7267-4147-9261-0912E3D4E09E}"/>
                    </a:ext>
                  </a:extLst>
                </p:cNvPr>
                <p:cNvSpPr/>
                <p:nvPr/>
              </p:nvSpPr>
              <p:spPr>
                <a:xfrm>
                  <a:off x="1376346" y="1909439"/>
                  <a:ext cx="1382568" cy="1382568"/>
                </a:xfrm>
                <a:prstGeom prst="ellips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2" name="isļídè">
                <a:extLst>
                  <a:ext uri="{FF2B5EF4-FFF2-40B4-BE49-F238E27FC236}">
                    <a16:creationId xmlns:a16="http://schemas.microsoft.com/office/drawing/2014/main" id="{25958011-97A8-4809-84F6-01F1FCA6BA0B}"/>
                  </a:ext>
                </a:extLst>
              </p:cNvPr>
              <p:cNvSpPr/>
              <p:nvPr/>
            </p:nvSpPr>
            <p:spPr>
              <a:xfrm>
                <a:off x="812161" y="2848782"/>
                <a:ext cx="1897756" cy="1897756"/>
              </a:xfrm>
              <a:prstGeom prst="arc">
                <a:avLst>
                  <a:gd name="adj1" fmla="val 11101589"/>
                  <a:gd name="adj2" fmla="val 18700949"/>
                </a:avLst>
              </a:prstGeom>
              <a:ln w="28575" cap="rnd"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sľîḋê">
                <a:extLst>
                  <a:ext uri="{FF2B5EF4-FFF2-40B4-BE49-F238E27FC236}">
                    <a16:creationId xmlns:a16="http://schemas.microsoft.com/office/drawing/2014/main" id="{07EABA58-7A82-42AA-B5DF-3908B4167210}"/>
                  </a:ext>
                </a:extLst>
              </p:cNvPr>
              <p:cNvSpPr/>
              <p:nvPr/>
            </p:nvSpPr>
            <p:spPr>
              <a:xfrm flipV="1">
                <a:off x="2539577" y="3453646"/>
                <a:ext cx="2292159" cy="2292159"/>
              </a:xfrm>
              <a:prstGeom prst="arc">
                <a:avLst>
                  <a:gd name="adj1" fmla="val 13730012"/>
                  <a:gd name="adj2" fmla="val 256323"/>
                </a:avLst>
              </a:prstGeom>
              <a:ln w="28575" cap="rnd">
                <a:solidFill>
                  <a:schemeClr val="accent2"/>
                </a:solidFill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ṩlíde">
                <a:extLst>
                  <a:ext uri="{FF2B5EF4-FFF2-40B4-BE49-F238E27FC236}">
                    <a16:creationId xmlns:a16="http://schemas.microsoft.com/office/drawing/2014/main" id="{2D2B8D25-14F0-4D13-87F8-6A36A8664477}"/>
                  </a:ext>
                </a:extLst>
              </p:cNvPr>
              <p:cNvSpPr/>
              <p:nvPr/>
            </p:nvSpPr>
            <p:spPr>
              <a:xfrm>
                <a:off x="3859312" y="1448780"/>
                <a:ext cx="2292159" cy="2292159"/>
              </a:xfrm>
              <a:prstGeom prst="arc">
                <a:avLst>
                  <a:gd name="adj1" fmla="val 11093161"/>
                  <a:gd name="adj2" fmla="val 18823990"/>
                </a:avLst>
              </a:prstGeom>
              <a:ln w="28575" cap="rnd">
                <a:solidFill>
                  <a:schemeClr val="accent3"/>
                </a:solidFill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ŝļíďe">
                <a:extLst>
                  <a:ext uri="{FF2B5EF4-FFF2-40B4-BE49-F238E27FC236}">
                    <a16:creationId xmlns:a16="http://schemas.microsoft.com/office/drawing/2014/main" id="{E09E8AD1-2E25-484C-9D80-52CAB9A32D68}"/>
                  </a:ext>
                </a:extLst>
              </p:cNvPr>
              <p:cNvSpPr/>
              <p:nvPr/>
            </p:nvSpPr>
            <p:spPr bwMode="auto">
              <a:xfrm>
                <a:off x="3309660" y="4052290"/>
                <a:ext cx="647012" cy="719916"/>
              </a:xfrm>
              <a:custGeom>
                <a:avLst/>
                <a:gdLst/>
                <a:ahLst/>
                <a:cxnLst>
                  <a:cxn ang="0">
                    <a:pos x="45" y="81"/>
                  </a:cxn>
                  <a:cxn ang="0">
                    <a:pos x="52" y="71"/>
                  </a:cxn>
                  <a:cxn ang="0">
                    <a:pos x="51" y="66"/>
                  </a:cxn>
                  <a:cxn ang="0">
                    <a:pos x="40" y="55"/>
                  </a:cxn>
                  <a:cxn ang="0">
                    <a:pos x="35" y="54"/>
                  </a:cxn>
                  <a:cxn ang="0">
                    <a:pos x="28" y="59"/>
                  </a:cxn>
                  <a:cxn ang="0">
                    <a:pos x="16" y="31"/>
                  </a:cxn>
                  <a:cxn ang="0">
                    <a:pos x="24" y="27"/>
                  </a:cxn>
                  <a:cxn ang="0">
                    <a:pos x="25" y="22"/>
                  </a:cxn>
                  <a:cxn ang="0">
                    <a:pos x="21" y="6"/>
                  </a:cxn>
                  <a:cxn ang="0">
                    <a:pos x="17" y="3"/>
                  </a:cxn>
                  <a:cxn ang="0">
                    <a:pos x="5" y="4"/>
                  </a:cxn>
                  <a:cxn ang="0">
                    <a:pos x="0" y="9"/>
                  </a:cxn>
                  <a:cxn ang="0">
                    <a:pos x="39" y="83"/>
                  </a:cxn>
                  <a:cxn ang="0">
                    <a:pos x="45" y="81"/>
                  </a:cxn>
                  <a:cxn ang="0">
                    <a:pos x="41" y="47"/>
                  </a:cxn>
                  <a:cxn ang="0">
                    <a:pos x="29" y="47"/>
                  </a:cxn>
                  <a:cxn ang="0">
                    <a:pos x="30" y="44"/>
                  </a:cxn>
                  <a:cxn ang="0">
                    <a:pos x="37" y="33"/>
                  </a:cxn>
                  <a:cxn ang="0">
                    <a:pos x="38" y="28"/>
                  </a:cxn>
                  <a:cxn ang="0">
                    <a:pos x="37" y="26"/>
                  </a:cxn>
                  <a:cxn ang="0">
                    <a:pos x="36" y="27"/>
                  </a:cxn>
                  <a:cxn ang="0">
                    <a:pos x="36" y="31"/>
                  </a:cxn>
                  <a:cxn ang="0">
                    <a:pos x="31" y="31"/>
                  </a:cxn>
                  <a:cxn ang="0">
                    <a:pos x="31" y="27"/>
                  </a:cxn>
                  <a:cxn ang="0">
                    <a:pos x="38" y="23"/>
                  </a:cxn>
                  <a:cxn ang="0">
                    <a:pos x="43" y="24"/>
                  </a:cxn>
                  <a:cxn ang="0">
                    <a:pos x="43" y="30"/>
                  </a:cxn>
                  <a:cxn ang="0">
                    <a:pos x="42" y="32"/>
                  </a:cxn>
                  <a:cxn ang="0">
                    <a:pos x="35" y="44"/>
                  </a:cxn>
                  <a:cxn ang="0">
                    <a:pos x="42" y="44"/>
                  </a:cxn>
                  <a:cxn ang="0">
                    <a:pos x="41" y="47"/>
                  </a:cxn>
                  <a:cxn ang="0">
                    <a:pos x="57" y="44"/>
                  </a:cxn>
                  <a:cxn ang="0">
                    <a:pos x="54" y="44"/>
                  </a:cxn>
                  <a:cxn ang="0">
                    <a:pos x="54" y="47"/>
                  </a:cxn>
                  <a:cxn ang="0">
                    <a:pos x="49" y="47"/>
                  </a:cxn>
                  <a:cxn ang="0">
                    <a:pos x="49" y="44"/>
                  </a:cxn>
                  <a:cxn ang="0">
                    <a:pos x="42" y="44"/>
                  </a:cxn>
                  <a:cxn ang="0">
                    <a:pos x="43" y="40"/>
                  </a:cxn>
                  <a:cxn ang="0">
                    <a:pos x="50" y="23"/>
                  </a:cxn>
                  <a:cxn ang="0">
                    <a:pos x="57" y="23"/>
                  </a:cxn>
                  <a:cxn ang="0">
                    <a:pos x="55" y="40"/>
                  </a:cxn>
                  <a:cxn ang="0">
                    <a:pos x="57" y="40"/>
                  </a:cxn>
                  <a:cxn ang="0">
                    <a:pos x="57" y="44"/>
                  </a:cxn>
                  <a:cxn ang="0">
                    <a:pos x="50" y="40"/>
                  </a:cxn>
                  <a:cxn ang="0">
                    <a:pos x="47" y="40"/>
                  </a:cxn>
                  <a:cxn ang="0">
                    <a:pos x="51" y="31"/>
                  </a:cxn>
                  <a:cxn ang="0">
                    <a:pos x="50" y="40"/>
                  </a:cxn>
                  <a:cxn ang="0">
                    <a:pos x="39" y="0"/>
                  </a:cxn>
                  <a:cxn ang="0">
                    <a:pos x="65" y="10"/>
                  </a:cxn>
                  <a:cxn ang="0">
                    <a:pos x="76" y="36"/>
                  </a:cxn>
                  <a:cxn ang="0">
                    <a:pos x="65" y="62"/>
                  </a:cxn>
                  <a:cxn ang="0">
                    <a:pos x="59" y="67"/>
                  </a:cxn>
                  <a:cxn ang="0">
                    <a:pos x="57" y="65"/>
                  </a:cxn>
                  <a:cxn ang="0">
                    <a:pos x="53" y="61"/>
                  </a:cxn>
                  <a:cxn ang="0">
                    <a:pos x="59" y="56"/>
                  </a:cxn>
                  <a:cxn ang="0">
                    <a:pos x="68" y="36"/>
                  </a:cxn>
                  <a:cxn ang="0">
                    <a:pos x="59" y="16"/>
                  </a:cxn>
                  <a:cxn ang="0">
                    <a:pos x="39" y="8"/>
                  </a:cxn>
                  <a:cxn ang="0">
                    <a:pos x="29" y="10"/>
                  </a:cxn>
                  <a:cxn ang="0">
                    <a:pos x="27" y="5"/>
                  </a:cxn>
                  <a:cxn ang="0">
                    <a:pos x="26" y="2"/>
                  </a:cxn>
                  <a:cxn ang="0">
                    <a:pos x="39" y="0"/>
                  </a:cxn>
                </a:cxnLst>
                <a:rect l="0" t="0" r="r" b="b"/>
                <a:pathLst>
                  <a:path w="76" h="85">
                    <a:moveTo>
                      <a:pt x="45" y="81"/>
                    </a:moveTo>
                    <a:cubicBezTo>
                      <a:pt x="47" y="78"/>
                      <a:pt x="50" y="75"/>
                      <a:pt x="52" y="71"/>
                    </a:cubicBezTo>
                    <a:cubicBezTo>
                      <a:pt x="53" y="70"/>
                      <a:pt x="53" y="68"/>
                      <a:pt x="51" y="66"/>
                    </a:cubicBezTo>
                    <a:cubicBezTo>
                      <a:pt x="47" y="63"/>
                      <a:pt x="43" y="59"/>
                      <a:pt x="40" y="55"/>
                    </a:cubicBezTo>
                    <a:cubicBezTo>
                      <a:pt x="38" y="54"/>
                      <a:pt x="36" y="53"/>
                      <a:pt x="35" y="54"/>
                    </a:cubicBezTo>
                    <a:cubicBezTo>
                      <a:pt x="32" y="56"/>
                      <a:pt x="30" y="57"/>
                      <a:pt x="28" y="59"/>
                    </a:cubicBezTo>
                    <a:cubicBezTo>
                      <a:pt x="20" y="46"/>
                      <a:pt x="18" y="40"/>
                      <a:pt x="16" y="31"/>
                    </a:cubicBezTo>
                    <a:cubicBezTo>
                      <a:pt x="19" y="29"/>
                      <a:pt x="21" y="28"/>
                      <a:pt x="24" y="27"/>
                    </a:cubicBezTo>
                    <a:cubicBezTo>
                      <a:pt x="25" y="26"/>
                      <a:pt x="26" y="24"/>
                      <a:pt x="25" y="22"/>
                    </a:cubicBezTo>
                    <a:cubicBezTo>
                      <a:pt x="24" y="17"/>
                      <a:pt x="22" y="12"/>
                      <a:pt x="21" y="6"/>
                    </a:cubicBezTo>
                    <a:cubicBezTo>
                      <a:pt x="20" y="4"/>
                      <a:pt x="19" y="3"/>
                      <a:pt x="17" y="3"/>
                    </a:cubicBezTo>
                    <a:cubicBezTo>
                      <a:pt x="13" y="4"/>
                      <a:pt x="9" y="4"/>
                      <a:pt x="5" y="4"/>
                    </a:cubicBezTo>
                    <a:cubicBezTo>
                      <a:pt x="1" y="5"/>
                      <a:pt x="0" y="6"/>
                      <a:pt x="0" y="9"/>
                    </a:cubicBezTo>
                    <a:cubicBezTo>
                      <a:pt x="2" y="40"/>
                      <a:pt x="14" y="69"/>
                      <a:pt x="39" y="83"/>
                    </a:cubicBezTo>
                    <a:cubicBezTo>
                      <a:pt x="42" y="85"/>
                      <a:pt x="43" y="85"/>
                      <a:pt x="45" y="81"/>
                    </a:cubicBezTo>
                    <a:close/>
                    <a:moveTo>
                      <a:pt x="41" y="47"/>
                    </a:moveTo>
                    <a:cubicBezTo>
                      <a:pt x="29" y="47"/>
                      <a:pt x="29" y="47"/>
                      <a:pt x="29" y="4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8" y="32"/>
                      <a:pt x="38" y="30"/>
                      <a:pt x="38" y="28"/>
                    </a:cubicBezTo>
                    <a:cubicBezTo>
                      <a:pt x="38" y="27"/>
                      <a:pt x="38" y="26"/>
                      <a:pt x="37" y="26"/>
                    </a:cubicBezTo>
                    <a:cubicBezTo>
                      <a:pt x="37" y="26"/>
                      <a:pt x="36" y="27"/>
                      <a:pt x="36" y="27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2" y="24"/>
                      <a:pt x="34" y="23"/>
                      <a:pt x="38" y="23"/>
                    </a:cubicBezTo>
                    <a:cubicBezTo>
                      <a:pt x="40" y="23"/>
                      <a:pt x="42" y="23"/>
                      <a:pt x="43" y="24"/>
                    </a:cubicBezTo>
                    <a:cubicBezTo>
                      <a:pt x="43" y="26"/>
                      <a:pt x="43" y="27"/>
                      <a:pt x="43" y="30"/>
                    </a:cubicBezTo>
                    <a:cubicBezTo>
                      <a:pt x="43" y="31"/>
                      <a:pt x="43" y="32"/>
                      <a:pt x="42" y="32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41" y="47"/>
                      <a:pt x="41" y="47"/>
                      <a:pt x="41" y="47"/>
                    </a:cubicBezTo>
                    <a:close/>
                    <a:moveTo>
                      <a:pt x="57" y="44"/>
                    </a:moveTo>
                    <a:cubicBezTo>
                      <a:pt x="54" y="44"/>
                      <a:pt x="54" y="44"/>
                      <a:pt x="54" y="44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57" y="44"/>
                      <a:pt x="57" y="44"/>
                      <a:pt x="57" y="44"/>
                    </a:cubicBezTo>
                    <a:close/>
                    <a:moveTo>
                      <a:pt x="50" y="40"/>
                    </a:moveTo>
                    <a:cubicBezTo>
                      <a:pt x="47" y="40"/>
                      <a:pt x="47" y="40"/>
                      <a:pt x="47" y="40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50" y="40"/>
                      <a:pt x="50" y="40"/>
                      <a:pt x="50" y="40"/>
                    </a:cubicBezTo>
                    <a:close/>
                    <a:moveTo>
                      <a:pt x="39" y="0"/>
                    </a:moveTo>
                    <a:cubicBezTo>
                      <a:pt x="49" y="0"/>
                      <a:pt x="59" y="4"/>
                      <a:pt x="65" y="10"/>
                    </a:cubicBezTo>
                    <a:cubicBezTo>
                      <a:pt x="72" y="17"/>
                      <a:pt x="76" y="26"/>
                      <a:pt x="76" y="36"/>
                    </a:cubicBezTo>
                    <a:cubicBezTo>
                      <a:pt x="76" y="46"/>
                      <a:pt x="72" y="56"/>
                      <a:pt x="65" y="62"/>
                    </a:cubicBezTo>
                    <a:cubicBezTo>
                      <a:pt x="63" y="64"/>
                      <a:pt x="61" y="66"/>
                      <a:pt x="59" y="67"/>
                    </a:cubicBezTo>
                    <a:cubicBezTo>
                      <a:pt x="59" y="66"/>
                      <a:pt x="58" y="66"/>
                      <a:pt x="57" y="65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60"/>
                      <a:pt x="58" y="58"/>
                      <a:pt x="59" y="56"/>
                    </a:cubicBezTo>
                    <a:cubicBezTo>
                      <a:pt x="64" y="51"/>
                      <a:pt x="68" y="44"/>
                      <a:pt x="68" y="36"/>
                    </a:cubicBezTo>
                    <a:cubicBezTo>
                      <a:pt x="68" y="28"/>
                      <a:pt x="64" y="21"/>
                      <a:pt x="59" y="16"/>
                    </a:cubicBezTo>
                    <a:cubicBezTo>
                      <a:pt x="54" y="11"/>
                      <a:pt x="47" y="8"/>
                      <a:pt x="39" y="8"/>
                    </a:cubicBezTo>
                    <a:cubicBezTo>
                      <a:pt x="36" y="8"/>
                      <a:pt x="32" y="9"/>
                      <a:pt x="29" y="1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4"/>
                      <a:pt x="26" y="3"/>
                      <a:pt x="26" y="2"/>
                    </a:cubicBezTo>
                    <a:cubicBezTo>
                      <a:pt x="30" y="1"/>
                      <a:pt x="34" y="0"/>
                      <a:pt x="3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S1îḍê">
                <a:extLst>
                  <a:ext uri="{FF2B5EF4-FFF2-40B4-BE49-F238E27FC236}">
                    <a16:creationId xmlns:a16="http://schemas.microsoft.com/office/drawing/2014/main" id="{82F4826F-08C7-43A0-95F0-A5B5E7EC82CB}"/>
                  </a:ext>
                </a:extLst>
              </p:cNvPr>
              <p:cNvSpPr/>
              <p:nvPr/>
            </p:nvSpPr>
            <p:spPr bwMode="auto">
              <a:xfrm>
                <a:off x="4806726" y="2639279"/>
                <a:ext cx="750886" cy="702440"/>
              </a:xfrm>
              <a:custGeom>
                <a:avLst/>
                <a:gdLst/>
                <a:ahLst/>
                <a:cxnLst>
                  <a:cxn ang="0">
                    <a:pos x="53" y="33"/>
                  </a:cxn>
                  <a:cxn ang="0">
                    <a:pos x="56" y="16"/>
                  </a:cxn>
                  <a:cxn ang="0">
                    <a:pos x="83" y="16"/>
                  </a:cxn>
                  <a:cxn ang="0">
                    <a:pos x="62" y="23"/>
                  </a:cxn>
                  <a:cxn ang="0">
                    <a:pos x="59" y="60"/>
                  </a:cxn>
                  <a:cxn ang="0">
                    <a:pos x="59" y="75"/>
                  </a:cxn>
                  <a:cxn ang="0">
                    <a:pos x="44" y="75"/>
                  </a:cxn>
                  <a:cxn ang="0">
                    <a:pos x="21" y="69"/>
                  </a:cxn>
                  <a:cxn ang="0">
                    <a:pos x="11" y="78"/>
                  </a:cxn>
                  <a:cxn ang="0">
                    <a:pos x="0" y="67"/>
                  </a:cxn>
                  <a:cxn ang="0">
                    <a:pos x="7" y="57"/>
                  </a:cxn>
                  <a:cxn ang="0">
                    <a:pos x="52" y="11"/>
                  </a:cxn>
                  <a:cxn ang="0">
                    <a:pos x="26" y="0"/>
                  </a:cxn>
                  <a:cxn ang="0">
                    <a:pos x="25" y="0"/>
                  </a:cxn>
                  <a:cxn ang="0">
                    <a:pos x="21" y="3"/>
                  </a:cxn>
                  <a:cxn ang="0">
                    <a:pos x="12" y="30"/>
                  </a:cxn>
                  <a:cxn ang="0">
                    <a:pos x="50" y="18"/>
                  </a:cxn>
                  <a:cxn ang="0">
                    <a:pos x="51" y="16"/>
                  </a:cxn>
                  <a:cxn ang="0">
                    <a:pos x="32" y="12"/>
                  </a:cxn>
                  <a:cxn ang="0">
                    <a:pos x="24" y="20"/>
                  </a:cxn>
                  <a:cxn ang="0">
                    <a:pos x="23" y="9"/>
                  </a:cxn>
                  <a:cxn ang="0">
                    <a:pos x="24" y="7"/>
                  </a:cxn>
                  <a:cxn ang="0">
                    <a:pos x="23" y="4"/>
                  </a:cxn>
                  <a:cxn ang="0">
                    <a:pos x="25" y="2"/>
                  </a:cxn>
                  <a:cxn ang="0">
                    <a:pos x="25" y="6"/>
                  </a:cxn>
                  <a:cxn ang="0">
                    <a:pos x="49" y="13"/>
                  </a:cxn>
                  <a:cxn ang="0">
                    <a:pos x="25" y="6"/>
                  </a:cxn>
                  <a:cxn ang="0">
                    <a:pos x="49" y="12"/>
                  </a:cxn>
                  <a:cxn ang="0">
                    <a:pos x="25" y="5"/>
                  </a:cxn>
                  <a:cxn ang="0">
                    <a:pos x="26" y="4"/>
                  </a:cxn>
                  <a:cxn ang="0">
                    <a:pos x="49" y="12"/>
                  </a:cxn>
                  <a:cxn ang="0">
                    <a:pos x="26" y="4"/>
                  </a:cxn>
                  <a:cxn ang="0">
                    <a:pos x="16" y="52"/>
                  </a:cxn>
                  <a:cxn ang="0">
                    <a:pos x="46" y="49"/>
                  </a:cxn>
                  <a:cxn ang="0">
                    <a:pos x="14" y="40"/>
                  </a:cxn>
                  <a:cxn ang="0">
                    <a:pos x="47" y="43"/>
                  </a:cxn>
                  <a:cxn ang="0">
                    <a:pos x="14" y="40"/>
                  </a:cxn>
                  <a:cxn ang="0">
                    <a:pos x="11" y="62"/>
                  </a:cxn>
                  <a:cxn ang="0">
                    <a:pos x="6" y="67"/>
                  </a:cxn>
                  <a:cxn ang="0">
                    <a:pos x="11" y="72"/>
                  </a:cxn>
                  <a:cxn ang="0">
                    <a:pos x="16" y="67"/>
                  </a:cxn>
                  <a:cxn ang="0">
                    <a:pos x="55" y="64"/>
                  </a:cxn>
                  <a:cxn ang="0">
                    <a:pos x="48" y="64"/>
                  </a:cxn>
                  <a:cxn ang="0">
                    <a:pos x="48" y="71"/>
                  </a:cxn>
                  <a:cxn ang="0">
                    <a:pos x="55" y="71"/>
                  </a:cxn>
                  <a:cxn ang="0">
                    <a:pos x="55" y="64"/>
                  </a:cxn>
                </a:cxnLst>
                <a:rect l="0" t="0" r="r" b="b"/>
                <a:pathLst>
                  <a:path w="83" h="78">
                    <a:moveTo>
                      <a:pt x="2" y="33"/>
                    </a:moveTo>
                    <a:cubicBezTo>
                      <a:pt x="53" y="33"/>
                      <a:pt x="53" y="33"/>
                      <a:pt x="53" y="33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7" y="58"/>
                      <a:pt x="58" y="59"/>
                      <a:pt x="59" y="60"/>
                    </a:cubicBezTo>
                    <a:cubicBezTo>
                      <a:pt x="61" y="62"/>
                      <a:pt x="62" y="64"/>
                      <a:pt x="62" y="67"/>
                    </a:cubicBezTo>
                    <a:cubicBezTo>
                      <a:pt x="62" y="70"/>
                      <a:pt x="61" y="73"/>
                      <a:pt x="59" y="75"/>
                    </a:cubicBezTo>
                    <a:cubicBezTo>
                      <a:pt x="57" y="77"/>
                      <a:pt x="55" y="78"/>
                      <a:pt x="52" y="78"/>
                    </a:cubicBezTo>
                    <a:cubicBezTo>
                      <a:pt x="49" y="78"/>
                      <a:pt x="46" y="77"/>
                      <a:pt x="44" y="75"/>
                    </a:cubicBezTo>
                    <a:cubicBezTo>
                      <a:pt x="43" y="73"/>
                      <a:pt x="42" y="71"/>
                      <a:pt x="41" y="69"/>
                    </a:cubicBezTo>
                    <a:cubicBezTo>
                      <a:pt x="21" y="69"/>
                      <a:pt x="21" y="69"/>
                      <a:pt x="21" y="69"/>
                    </a:cubicBezTo>
                    <a:cubicBezTo>
                      <a:pt x="21" y="71"/>
                      <a:pt x="20" y="73"/>
                      <a:pt x="18" y="75"/>
                    </a:cubicBezTo>
                    <a:cubicBezTo>
                      <a:pt x="17" y="77"/>
                      <a:pt x="14" y="78"/>
                      <a:pt x="11" y="78"/>
                    </a:cubicBezTo>
                    <a:cubicBezTo>
                      <a:pt x="8" y="78"/>
                      <a:pt x="5" y="77"/>
                      <a:pt x="4" y="75"/>
                    </a:cubicBezTo>
                    <a:cubicBezTo>
                      <a:pt x="2" y="73"/>
                      <a:pt x="0" y="70"/>
                      <a:pt x="0" y="67"/>
                    </a:cubicBezTo>
                    <a:cubicBezTo>
                      <a:pt x="0" y="64"/>
                      <a:pt x="2" y="62"/>
                      <a:pt x="4" y="60"/>
                    </a:cubicBezTo>
                    <a:cubicBezTo>
                      <a:pt x="4" y="59"/>
                      <a:pt x="6" y="58"/>
                      <a:pt x="7" y="57"/>
                    </a:cubicBezTo>
                    <a:cubicBezTo>
                      <a:pt x="2" y="33"/>
                      <a:pt x="2" y="33"/>
                      <a:pt x="2" y="33"/>
                    </a:cubicBezTo>
                    <a:close/>
                    <a:moveTo>
                      <a:pt x="52" y="11"/>
                    </a:moveTo>
                    <a:cubicBezTo>
                      <a:pt x="53" y="8"/>
                      <a:pt x="53" y="8"/>
                      <a:pt x="53" y="8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4" y="0"/>
                      <a:pt x="23" y="1"/>
                      <a:pt x="22" y="1"/>
                    </a:cubicBezTo>
                    <a:cubicBezTo>
                      <a:pt x="21" y="2"/>
                      <a:pt x="21" y="3"/>
                      <a:pt x="21" y="3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50" y="18"/>
                      <a:pt x="50" y="18"/>
                      <a:pt x="50" y="18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5" y="8"/>
                      <a:pt x="25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3" y="7"/>
                      <a:pt x="23" y="6"/>
                      <a:pt x="23" y="6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4"/>
                      <a:pt x="23" y="3"/>
                      <a:pt x="24" y="3"/>
                    </a:cubicBezTo>
                    <a:cubicBezTo>
                      <a:pt x="24" y="3"/>
                      <a:pt x="25" y="3"/>
                      <a:pt x="25" y="2"/>
                    </a:cubicBezTo>
                    <a:cubicBezTo>
                      <a:pt x="52" y="11"/>
                      <a:pt x="52" y="11"/>
                      <a:pt x="52" y="11"/>
                    </a:cubicBezTo>
                    <a:close/>
                    <a:moveTo>
                      <a:pt x="25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25" y="6"/>
                      <a:pt x="25" y="6"/>
                      <a:pt x="25" y="6"/>
                    </a:cubicBezTo>
                    <a:close/>
                    <a:moveTo>
                      <a:pt x="25" y="5"/>
                    </a:move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lose/>
                    <a:moveTo>
                      <a:pt x="26" y="4"/>
                    </a:moveTo>
                    <a:cubicBezTo>
                      <a:pt x="50" y="11"/>
                      <a:pt x="50" y="11"/>
                      <a:pt x="50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6" y="4"/>
                      <a:pt x="26" y="4"/>
                      <a:pt x="26" y="4"/>
                    </a:cubicBezTo>
                    <a:close/>
                    <a:moveTo>
                      <a:pt x="15" y="49"/>
                    </a:moveTo>
                    <a:cubicBezTo>
                      <a:pt x="16" y="52"/>
                      <a:pt x="16" y="52"/>
                      <a:pt x="16" y="52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4" y="40"/>
                    </a:moveTo>
                    <a:cubicBezTo>
                      <a:pt x="15" y="43"/>
                      <a:pt x="15" y="43"/>
                      <a:pt x="15" y="43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14" y="40"/>
                      <a:pt x="14" y="40"/>
                      <a:pt x="14" y="40"/>
                    </a:cubicBezTo>
                    <a:close/>
                    <a:moveTo>
                      <a:pt x="14" y="64"/>
                    </a:moveTo>
                    <a:cubicBezTo>
                      <a:pt x="14" y="63"/>
                      <a:pt x="12" y="62"/>
                      <a:pt x="11" y="62"/>
                    </a:cubicBezTo>
                    <a:cubicBezTo>
                      <a:pt x="10" y="62"/>
                      <a:pt x="8" y="63"/>
                      <a:pt x="8" y="64"/>
                    </a:cubicBezTo>
                    <a:cubicBezTo>
                      <a:pt x="7" y="65"/>
                      <a:pt x="6" y="66"/>
                      <a:pt x="6" y="67"/>
                    </a:cubicBezTo>
                    <a:cubicBezTo>
                      <a:pt x="6" y="69"/>
                      <a:pt x="7" y="70"/>
                      <a:pt x="8" y="71"/>
                    </a:cubicBezTo>
                    <a:cubicBezTo>
                      <a:pt x="8" y="71"/>
                      <a:pt x="10" y="72"/>
                      <a:pt x="11" y="72"/>
                    </a:cubicBezTo>
                    <a:cubicBezTo>
                      <a:pt x="12" y="72"/>
                      <a:pt x="14" y="71"/>
                      <a:pt x="14" y="71"/>
                    </a:cubicBezTo>
                    <a:cubicBezTo>
                      <a:pt x="15" y="70"/>
                      <a:pt x="16" y="69"/>
                      <a:pt x="16" y="67"/>
                    </a:cubicBezTo>
                    <a:cubicBezTo>
                      <a:pt x="16" y="66"/>
                      <a:pt x="15" y="65"/>
                      <a:pt x="14" y="64"/>
                    </a:cubicBezTo>
                    <a:close/>
                    <a:moveTo>
                      <a:pt x="55" y="64"/>
                    </a:moveTo>
                    <a:cubicBezTo>
                      <a:pt x="54" y="63"/>
                      <a:pt x="53" y="62"/>
                      <a:pt x="52" y="62"/>
                    </a:cubicBezTo>
                    <a:cubicBezTo>
                      <a:pt x="50" y="62"/>
                      <a:pt x="49" y="63"/>
                      <a:pt x="48" y="64"/>
                    </a:cubicBezTo>
                    <a:cubicBezTo>
                      <a:pt x="47" y="65"/>
                      <a:pt x="47" y="66"/>
                      <a:pt x="47" y="67"/>
                    </a:cubicBezTo>
                    <a:cubicBezTo>
                      <a:pt x="47" y="69"/>
                      <a:pt x="47" y="70"/>
                      <a:pt x="48" y="71"/>
                    </a:cubicBezTo>
                    <a:cubicBezTo>
                      <a:pt x="49" y="71"/>
                      <a:pt x="50" y="72"/>
                      <a:pt x="52" y="72"/>
                    </a:cubicBezTo>
                    <a:cubicBezTo>
                      <a:pt x="53" y="72"/>
                      <a:pt x="54" y="71"/>
                      <a:pt x="55" y="71"/>
                    </a:cubicBezTo>
                    <a:cubicBezTo>
                      <a:pt x="56" y="70"/>
                      <a:pt x="56" y="69"/>
                      <a:pt x="56" y="67"/>
                    </a:cubicBezTo>
                    <a:cubicBezTo>
                      <a:pt x="56" y="66"/>
                      <a:pt x="56" y="65"/>
                      <a:pt x="55" y="6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ṣlíḑé">
                <a:extLst>
                  <a:ext uri="{FF2B5EF4-FFF2-40B4-BE49-F238E27FC236}">
                    <a16:creationId xmlns:a16="http://schemas.microsoft.com/office/drawing/2014/main" id="{CE0FD087-1B61-4501-882E-180592182228}"/>
                  </a:ext>
                </a:extLst>
              </p:cNvPr>
              <p:cNvSpPr/>
              <p:nvPr/>
            </p:nvSpPr>
            <p:spPr bwMode="auto">
              <a:xfrm>
                <a:off x="1591564" y="3681301"/>
                <a:ext cx="531251" cy="501940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53" y="6"/>
                  </a:cxn>
                  <a:cxn ang="0">
                    <a:pos x="15" y="27"/>
                  </a:cxn>
                  <a:cxn ang="0">
                    <a:pos x="13" y="28"/>
                  </a:cxn>
                  <a:cxn ang="0">
                    <a:pos x="5" y="68"/>
                  </a:cxn>
                  <a:cxn ang="0">
                    <a:pos x="56" y="50"/>
                  </a:cxn>
                  <a:cxn ang="0">
                    <a:pos x="62" y="71"/>
                  </a:cxn>
                  <a:cxn ang="0">
                    <a:pos x="59" y="74"/>
                  </a:cxn>
                  <a:cxn ang="0">
                    <a:pos x="0" y="74"/>
                  </a:cxn>
                  <a:cxn ang="0">
                    <a:pos x="0" y="25"/>
                  </a:cxn>
                  <a:cxn ang="0">
                    <a:pos x="0" y="24"/>
                  </a:cxn>
                  <a:cxn ang="0">
                    <a:pos x="13" y="0"/>
                  </a:cxn>
                  <a:cxn ang="0">
                    <a:pos x="9" y="50"/>
                  </a:cxn>
                  <a:cxn ang="0">
                    <a:pos x="16" y="45"/>
                  </a:cxn>
                  <a:cxn ang="0">
                    <a:pos x="18" y="56"/>
                  </a:cxn>
                  <a:cxn ang="0">
                    <a:pos x="18" y="60"/>
                  </a:cxn>
                  <a:cxn ang="0">
                    <a:pos x="28" y="61"/>
                  </a:cxn>
                  <a:cxn ang="0">
                    <a:pos x="39" y="63"/>
                  </a:cxn>
                  <a:cxn ang="0">
                    <a:pos x="32" y="58"/>
                  </a:cxn>
                  <a:cxn ang="0">
                    <a:pos x="26" y="58"/>
                  </a:cxn>
                  <a:cxn ang="0">
                    <a:pos x="26" y="56"/>
                  </a:cxn>
                  <a:cxn ang="0">
                    <a:pos x="29" y="47"/>
                  </a:cxn>
                  <a:cxn ang="0">
                    <a:pos x="19" y="51"/>
                  </a:cxn>
                  <a:cxn ang="0">
                    <a:pos x="20" y="42"/>
                  </a:cxn>
                  <a:cxn ang="0">
                    <a:pos x="15" y="8"/>
                  </a:cxn>
                  <a:cxn ang="0">
                    <a:pos x="12" y="25"/>
                  </a:cxn>
                  <a:cxn ang="0">
                    <a:pos x="41" y="40"/>
                  </a:cxn>
                  <a:cxn ang="0">
                    <a:pos x="40" y="52"/>
                  </a:cxn>
                  <a:cxn ang="0">
                    <a:pos x="41" y="57"/>
                  </a:cxn>
                  <a:cxn ang="0">
                    <a:pos x="44" y="55"/>
                  </a:cxn>
                  <a:cxn ang="0">
                    <a:pos x="41" y="40"/>
                  </a:cxn>
                  <a:cxn ang="0">
                    <a:pos x="70" y="9"/>
                  </a:cxn>
                  <a:cxn ang="0">
                    <a:pos x="60" y="9"/>
                  </a:cxn>
                  <a:cxn ang="0">
                    <a:pos x="71" y="16"/>
                  </a:cxn>
                  <a:cxn ang="0">
                    <a:pos x="64" y="34"/>
                  </a:cxn>
                  <a:cxn ang="0">
                    <a:pos x="77" y="16"/>
                  </a:cxn>
                  <a:cxn ang="0">
                    <a:pos x="76" y="14"/>
                  </a:cxn>
                  <a:cxn ang="0">
                    <a:pos x="58" y="11"/>
                  </a:cxn>
                  <a:cxn ang="0">
                    <a:pos x="54" y="44"/>
                  </a:cxn>
                  <a:cxn ang="0">
                    <a:pos x="58" y="11"/>
                  </a:cxn>
                </a:cxnLst>
                <a:rect l="0" t="0" r="r" b="b"/>
                <a:pathLst>
                  <a:path w="78" h="74">
                    <a:moveTo>
                      <a:pt x="15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2" y="71"/>
                      <a:pt x="62" y="71"/>
                      <a:pt x="62" y="71"/>
                    </a:cubicBezTo>
                    <a:cubicBezTo>
                      <a:pt x="62" y="74"/>
                      <a:pt x="62" y="74"/>
                      <a:pt x="62" y="74"/>
                    </a:cubicBezTo>
                    <a:cubicBezTo>
                      <a:pt x="59" y="74"/>
                      <a:pt x="59" y="74"/>
                      <a:pt x="59" y="74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  <a:moveTo>
                      <a:pt x="9" y="50"/>
                    </a:move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51"/>
                      <a:pt x="16" y="42"/>
                      <a:pt x="16" y="45"/>
                    </a:cubicBezTo>
                    <a:cubicBezTo>
                      <a:pt x="16" y="48"/>
                      <a:pt x="14" y="52"/>
                      <a:pt x="15" y="54"/>
                    </a:cubicBezTo>
                    <a:cubicBezTo>
                      <a:pt x="15" y="56"/>
                      <a:pt x="16" y="57"/>
                      <a:pt x="18" y="56"/>
                    </a:cubicBezTo>
                    <a:cubicBezTo>
                      <a:pt x="19" y="56"/>
                      <a:pt x="20" y="55"/>
                      <a:pt x="21" y="55"/>
                    </a:cubicBezTo>
                    <a:cubicBezTo>
                      <a:pt x="20" y="57"/>
                      <a:pt x="18" y="58"/>
                      <a:pt x="18" y="60"/>
                    </a:cubicBezTo>
                    <a:cubicBezTo>
                      <a:pt x="17" y="62"/>
                      <a:pt x="18" y="63"/>
                      <a:pt x="20" y="64"/>
                    </a:cubicBezTo>
                    <a:cubicBezTo>
                      <a:pt x="23" y="65"/>
                      <a:pt x="26" y="63"/>
                      <a:pt x="28" y="61"/>
                    </a:cubicBezTo>
                    <a:cubicBezTo>
                      <a:pt x="28" y="61"/>
                      <a:pt x="28" y="61"/>
                      <a:pt x="29" y="61"/>
                    </a:cubicBezTo>
                    <a:cubicBezTo>
                      <a:pt x="31" y="64"/>
                      <a:pt x="39" y="63"/>
                      <a:pt x="39" y="63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2" y="60"/>
                      <a:pt x="32" y="58"/>
                    </a:cubicBezTo>
                    <a:cubicBezTo>
                      <a:pt x="32" y="56"/>
                      <a:pt x="30" y="56"/>
                      <a:pt x="29" y="56"/>
                    </a:cubicBezTo>
                    <a:cubicBezTo>
                      <a:pt x="28" y="56"/>
                      <a:pt x="27" y="57"/>
                      <a:pt x="26" y="58"/>
                    </a:cubicBezTo>
                    <a:cubicBezTo>
                      <a:pt x="25" y="58"/>
                      <a:pt x="23" y="59"/>
                      <a:pt x="22" y="60"/>
                    </a:cubicBezTo>
                    <a:cubicBezTo>
                      <a:pt x="23" y="59"/>
                      <a:pt x="25" y="57"/>
                      <a:pt x="26" y="56"/>
                    </a:cubicBezTo>
                    <a:cubicBezTo>
                      <a:pt x="28" y="53"/>
                      <a:pt x="30" y="51"/>
                      <a:pt x="30" y="50"/>
                    </a:cubicBezTo>
                    <a:cubicBezTo>
                      <a:pt x="31" y="48"/>
                      <a:pt x="30" y="47"/>
                      <a:pt x="29" y="47"/>
                    </a:cubicBezTo>
                    <a:cubicBezTo>
                      <a:pt x="27" y="46"/>
                      <a:pt x="25" y="48"/>
                      <a:pt x="22" y="49"/>
                    </a:cubicBezTo>
                    <a:cubicBezTo>
                      <a:pt x="21" y="50"/>
                      <a:pt x="20" y="51"/>
                      <a:pt x="19" y="51"/>
                    </a:cubicBezTo>
                    <a:cubicBezTo>
                      <a:pt x="19" y="50"/>
                      <a:pt x="19" y="47"/>
                      <a:pt x="20" y="45"/>
                    </a:cubicBezTo>
                    <a:cubicBezTo>
                      <a:pt x="20" y="44"/>
                      <a:pt x="20" y="42"/>
                      <a:pt x="20" y="42"/>
                    </a:cubicBezTo>
                    <a:cubicBezTo>
                      <a:pt x="23" y="25"/>
                      <a:pt x="9" y="50"/>
                      <a:pt x="9" y="50"/>
                    </a:cubicBezTo>
                    <a:close/>
                    <a:moveTo>
                      <a:pt x="15" y="8"/>
                    </a:moveTo>
                    <a:cubicBezTo>
                      <a:pt x="6" y="24"/>
                      <a:pt x="6" y="24"/>
                      <a:pt x="6" y="24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5" y="8"/>
                      <a:pt x="15" y="8"/>
                      <a:pt x="15" y="8"/>
                    </a:cubicBezTo>
                    <a:close/>
                    <a:moveTo>
                      <a:pt x="41" y="40"/>
                    </a:moveTo>
                    <a:cubicBezTo>
                      <a:pt x="39" y="52"/>
                      <a:pt x="39" y="52"/>
                      <a:pt x="39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41" y="57"/>
                      <a:pt x="41" y="57"/>
                      <a:pt x="41" y="57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41" y="40"/>
                      <a:pt x="41" y="40"/>
                      <a:pt x="41" y="40"/>
                    </a:cubicBezTo>
                    <a:close/>
                    <a:moveTo>
                      <a:pt x="71" y="10"/>
                    </a:moveTo>
                    <a:cubicBezTo>
                      <a:pt x="70" y="9"/>
                      <a:pt x="70" y="9"/>
                      <a:pt x="70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1" y="23"/>
                      <a:pt x="68" y="29"/>
                      <a:pt x="64" y="34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72" y="31"/>
                      <a:pt x="76" y="24"/>
                      <a:pt x="77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1" y="10"/>
                      <a:pt x="71" y="10"/>
                      <a:pt x="71" y="10"/>
                    </a:cubicBezTo>
                    <a:close/>
                    <a:moveTo>
                      <a:pt x="58" y="11"/>
                    </a:moveTo>
                    <a:cubicBezTo>
                      <a:pt x="51" y="19"/>
                      <a:pt x="46" y="28"/>
                      <a:pt x="43" y="38"/>
                    </a:cubicBezTo>
                    <a:cubicBezTo>
                      <a:pt x="47" y="40"/>
                      <a:pt x="50" y="42"/>
                      <a:pt x="54" y="44"/>
                    </a:cubicBezTo>
                    <a:cubicBezTo>
                      <a:pt x="61" y="36"/>
                      <a:pt x="66" y="27"/>
                      <a:pt x="70" y="18"/>
                    </a:cubicBezTo>
                    <a:cubicBezTo>
                      <a:pt x="66" y="16"/>
                      <a:pt x="62" y="13"/>
                      <a:pt x="58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iśḻîḍè">
              <a:extLst>
                <a:ext uri="{FF2B5EF4-FFF2-40B4-BE49-F238E27FC236}">
                  <a16:creationId xmlns:a16="http://schemas.microsoft.com/office/drawing/2014/main" id="{BEE72C6A-690E-4CA6-B7A2-F22A12609031}"/>
                </a:ext>
              </a:extLst>
            </p:cNvPr>
            <p:cNvSpPr txBox="1"/>
            <p:nvPr/>
          </p:nvSpPr>
          <p:spPr bwMode="auto">
            <a:xfrm>
              <a:off x="7000334" y="1629948"/>
              <a:ext cx="3596167" cy="39331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 latinLnBrk="0"/>
              <a:r>
                <a:rPr lang="zh-CN" altLang="en-US" b="1" dirty="0">
                  <a:effectLst/>
                </a:rPr>
                <a:t>小程序代码包过大无法进行真机测试？</a:t>
              </a:r>
            </a:p>
          </p:txBody>
        </p:sp>
        <p:sp>
          <p:nvSpPr>
            <p:cNvPr id="14" name="íśḻîḓe">
              <a:extLst>
                <a:ext uri="{FF2B5EF4-FFF2-40B4-BE49-F238E27FC236}">
                  <a16:creationId xmlns:a16="http://schemas.microsoft.com/office/drawing/2014/main" id="{07AD0EA0-BBF6-49C5-B99A-85A332C27036}"/>
                </a:ext>
              </a:extLst>
            </p:cNvPr>
            <p:cNvSpPr txBox="1"/>
            <p:nvPr/>
          </p:nvSpPr>
          <p:spPr bwMode="auto">
            <a:xfrm>
              <a:off x="6558816" y="2023263"/>
              <a:ext cx="4037685" cy="949158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400" dirty="0"/>
                <a:t>将前端页面所需图片放入云端服务器中储存</a:t>
              </a:r>
              <a:endParaRPr lang="en-US" altLang="zh-CN" sz="1400" dirty="0"/>
            </a:p>
            <a:p>
              <a:pPr algn="r">
                <a:lnSpc>
                  <a:spcPct val="150000"/>
                </a:lnSpc>
              </a:pPr>
              <a:r>
                <a:rPr lang="zh-CN" altLang="en-US" sz="1400" dirty="0"/>
                <a:t>图片</a:t>
              </a:r>
              <a:r>
                <a:rPr lang="en-US" altLang="zh-CN" sz="1400" dirty="0" err="1"/>
                <a:t>scr</a:t>
              </a:r>
              <a:r>
                <a:rPr lang="zh-CN" altLang="en-US" sz="1400" dirty="0"/>
                <a:t>属性直接访问服务器图片</a:t>
              </a:r>
              <a:endParaRPr lang="en-US" altLang="zh-CN" sz="1400" dirty="0"/>
            </a:p>
          </p:txBody>
        </p:sp>
        <p:sp>
          <p:nvSpPr>
            <p:cNvPr id="15" name="íSḻiďé">
              <a:extLst>
                <a:ext uri="{FF2B5EF4-FFF2-40B4-BE49-F238E27FC236}">
                  <a16:creationId xmlns:a16="http://schemas.microsoft.com/office/drawing/2014/main" id="{6AC1F7A9-0869-42A7-9B06-C3B43242C83C}"/>
                </a:ext>
              </a:extLst>
            </p:cNvPr>
            <p:cNvSpPr txBox="1"/>
            <p:nvPr/>
          </p:nvSpPr>
          <p:spPr bwMode="auto">
            <a:xfrm>
              <a:off x="7000334" y="3115119"/>
              <a:ext cx="3596167" cy="39331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 latinLnBrk="0"/>
              <a:r>
                <a:rPr lang="en-US" altLang="zh-CN" b="1" dirty="0" err="1">
                  <a:effectLst/>
                </a:rPr>
                <a:t>WeUI</a:t>
              </a:r>
              <a:r>
                <a:rPr lang="zh-CN" altLang="en-US" b="1" dirty="0">
                  <a:effectLst/>
                </a:rPr>
                <a:t>开发框架表单</a:t>
              </a:r>
              <a:r>
                <a:rPr lang="en-US" altLang="zh-CN" b="1" dirty="0">
                  <a:effectLst/>
                </a:rPr>
                <a:t>J</a:t>
              </a:r>
              <a:r>
                <a:rPr lang="en-US" altLang="zh-CN" b="1" dirty="0"/>
                <a:t>avaScript</a:t>
              </a:r>
              <a:r>
                <a:rPr lang="zh-CN" altLang="en-US" b="1" dirty="0"/>
                <a:t>无法引用？</a:t>
              </a:r>
              <a:endParaRPr lang="zh-CN" altLang="en-US" b="1" dirty="0">
                <a:effectLst/>
              </a:endParaRPr>
            </a:p>
          </p:txBody>
        </p:sp>
        <p:sp>
          <p:nvSpPr>
            <p:cNvPr id="16" name="îṥlíde">
              <a:extLst>
                <a:ext uri="{FF2B5EF4-FFF2-40B4-BE49-F238E27FC236}">
                  <a16:creationId xmlns:a16="http://schemas.microsoft.com/office/drawing/2014/main" id="{909BCFF4-A03B-4D87-9BE5-C0B697E71F08}"/>
                </a:ext>
              </a:extLst>
            </p:cNvPr>
            <p:cNvSpPr txBox="1"/>
            <p:nvPr/>
          </p:nvSpPr>
          <p:spPr bwMode="auto">
            <a:xfrm>
              <a:off x="6215310" y="3508434"/>
              <a:ext cx="4381192" cy="926658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400" dirty="0"/>
                <a:t>仅前端样式使用</a:t>
              </a:r>
              <a:r>
                <a:rPr lang="en-US" altLang="zh-CN" sz="1400" dirty="0" err="1"/>
                <a:t>WeUI</a:t>
              </a:r>
              <a:r>
                <a:rPr lang="zh-CN" altLang="en-US" sz="1400" dirty="0"/>
                <a:t>框架</a:t>
              </a:r>
              <a:endParaRPr lang="en-US" altLang="zh-CN" sz="1400" dirty="0"/>
            </a:p>
            <a:p>
              <a:pPr algn="r">
                <a:lnSpc>
                  <a:spcPct val="150000"/>
                </a:lnSpc>
              </a:pPr>
              <a:r>
                <a:rPr lang="zh-CN" altLang="en-US" sz="1400" dirty="0"/>
                <a:t>根据自己的功能需求在页面</a:t>
              </a:r>
              <a:r>
                <a:rPr lang="en-US" altLang="zh-CN" sz="1400" dirty="0" err="1"/>
                <a:t>js</a:t>
              </a:r>
              <a:r>
                <a:rPr lang="zh-CN" altLang="en-US" sz="1400" dirty="0"/>
                <a:t>文件中重新写</a:t>
              </a:r>
              <a:r>
                <a:rPr lang="en-US" altLang="zh-CN" sz="1400" dirty="0"/>
                <a:t>JavaScript</a:t>
              </a:r>
            </a:p>
          </p:txBody>
        </p:sp>
        <p:sp>
          <p:nvSpPr>
            <p:cNvPr id="17" name="íŝḷíďé">
              <a:extLst>
                <a:ext uri="{FF2B5EF4-FFF2-40B4-BE49-F238E27FC236}">
                  <a16:creationId xmlns:a16="http://schemas.microsoft.com/office/drawing/2014/main" id="{68BFBD13-C76B-45A4-B7F8-2CB6C41B0FDE}"/>
                </a:ext>
              </a:extLst>
            </p:cNvPr>
            <p:cNvSpPr txBox="1"/>
            <p:nvPr/>
          </p:nvSpPr>
          <p:spPr bwMode="auto">
            <a:xfrm>
              <a:off x="7000334" y="4600626"/>
              <a:ext cx="3596167" cy="39331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 latinLnBrk="0"/>
              <a:r>
                <a:rPr lang="zh-CN" altLang="en-US" b="1" dirty="0"/>
                <a:t>调用自定义组件后组件不显示？</a:t>
              </a:r>
              <a:endParaRPr lang="zh-CN" altLang="en-US" b="1" dirty="0">
                <a:effectLst/>
              </a:endParaRPr>
            </a:p>
          </p:txBody>
        </p:sp>
        <p:sp>
          <p:nvSpPr>
            <p:cNvPr id="18" name="îṣḷïḋê">
              <a:extLst>
                <a:ext uri="{FF2B5EF4-FFF2-40B4-BE49-F238E27FC236}">
                  <a16:creationId xmlns:a16="http://schemas.microsoft.com/office/drawing/2014/main" id="{FB00B326-6B09-46A3-B0B1-22D858109FDA}"/>
                </a:ext>
              </a:extLst>
            </p:cNvPr>
            <p:cNvSpPr txBox="1"/>
            <p:nvPr/>
          </p:nvSpPr>
          <p:spPr bwMode="auto">
            <a:xfrm>
              <a:off x="3095191" y="4993940"/>
              <a:ext cx="7501311" cy="1053627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400" dirty="0"/>
                <a:t>通过调试器查看页面每部分的数值，发现组件的宽为</a:t>
              </a:r>
              <a:r>
                <a:rPr lang="en-US" altLang="zh-CN" sz="1400" dirty="0"/>
                <a:t>0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400" dirty="0"/>
                <a:t>自定义组件</a:t>
              </a:r>
              <a:r>
                <a:rPr lang="en-US" altLang="zh-CN" sz="1400" dirty="0" err="1"/>
                <a:t>wxss</a:t>
              </a:r>
              <a:r>
                <a:rPr lang="zh-CN" altLang="en-US" sz="1400" dirty="0"/>
                <a:t>样式的长宽如果写为百分号的形式，调用组件时需要给组件定义具体的数值</a:t>
              </a:r>
              <a:endParaRPr lang="en-US" altLang="zh-C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48651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1129a22e-a5b3-487b-af29-28f4aa8a399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24803b5-69a7-4e17-b995-28a1a393039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6e90d01-5502-4fca-a3e9-44e70a65b7c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6e90d01-5502-4fca-a3e9-44e70a65b7c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d5d4da8-a964-49a7-b5da-3252a0aae361"/>
</p:tagLst>
</file>

<file path=ppt/theme/theme1.xml><?xml version="1.0" encoding="utf-8"?>
<a:theme xmlns:a="http://schemas.openxmlformats.org/drawingml/2006/main" name="主题5">
  <a:themeElements>
    <a:clrScheme name="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B535"/>
      </a:accent1>
      <a:accent2>
        <a:srgbClr val="00ADEF"/>
      </a:accent2>
      <a:accent3>
        <a:srgbClr val="4D4D4D"/>
      </a:accent3>
      <a:accent4>
        <a:srgbClr val="567BAE"/>
      </a:accent4>
      <a:accent5>
        <a:srgbClr val="FFB535"/>
      </a:accent5>
      <a:accent6>
        <a:srgbClr val="00ADEF"/>
      </a:accent6>
      <a:hlink>
        <a:srgbClr val="475F77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778495"/>
    </a:dk2>
    <a:lt2>
      <a:srgbClr val="F0F0F0"/>
    </a:lt2>
    <a:accent1>
      <a:srgbClr val="FFB535"/>
    </a:accent1>
    <a:accent2>
      <a:srgbClr val="00ADEF"/>
    </a:accent2>
    <a:accent3>
      <a:srgbClr val="4D4D4D"/>
    </a:accent3>
    <a:accent4>
      <a:srgbClr val="567BAE"/>
    </a:accent4>
    <a:accent5>
      <a:srgbClr val="FFB535"/>
    </a:accent5>
    <a:accent6>
      <a:srgbClr val="00ADEF"/>
    </a:accent6>
    <a:hlink>
      <a:srgbClr val="475F77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778495"/>
    </a:dk2>
    <a:lt2>
      <a:srgbClr val="F0F0F0"/>
    </a:lt2>
    <a:accent1>
      <a:srgbClr val="FFB535"/>
    </a:accent1>
    <a:accent2>
      <a:srgbClr val="00ADEF"/>
    </a:accent2>
    <a:accent3>
      <a:srgbClr val="4D4D4D"/>
    </a:accent3>
    <a:accent4>
      <a:srgbClr val="567BAE"/>
    </a:accent4>
    <a:accent5>
      <a:srgbClr val="FFB535"/>
    </a:accent5>
    <a:accent6>
      <a:srgbClr val="00ADEF"/>
    </a:accent6>
    <a:hlink>
      <a:srgbClr val="475F77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149</TotalTime>
  <Words>456</Words>
  <Application>Microsoft Office PowerPoint</Application>
  <PresentationFormat>宽屏</PresentationFormat>
  <Paragraphs>76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Impact</vt:lpstr>
      <vt:lpstr>主题5</vt:lpstr>
      <vt:lpstr>小程序个人项目：  记账本</vt:lpstr>
      <vt:lpstr>PowerPoint 演示文稿</vt:lpstr>
      <vt:lpstr>小程序主要功能及技术介绍</vt:lpstr>
      <vt:lpstr>技术介绍（前端）</vt:lpstr>
      <vt:lpstr>技术介绍（后端）</vt:lpstr>
      <vt:lpstr>小程序展示</vt:lpstr>
      <vt:lpstr>PowerPoint 演示文稿</vt:lpstr>
      <vt:lpstr>问题及解决方案</vt:lpstr>
      <vt:lpstr>问题及解决方案</vt:lpstr>
      <vt:lpstr>Thanks.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李 响</cp:lastModifiedBy>
  <cp:revision>29</cp:revision>
  <cp:lastPrinted>2017-09-28T16:00:00Z</cp:lastPrinted>
  <dcterms:created xsi:type="dcterms:W3CDTF">2017-09-28T16:00:00Z</dcterms:created>
  <dcterms:modified xsi:type="dcterms:W3CDTF">2020-04-26T08:42:26Z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a9c88281-e023-4f20-a9da-4e51d6947c6f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2018-08-30T09:09:17.0011623Z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