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50" b="1" i="0">
                <a:solidFill>
                  <a:srgbClr val="F6B4A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6B4A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50" b="1" i="0">
                <a:solidFill>
                  <a:srgbClr val="F6B4A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50" b="1" i="0">
                <a:solidFill>
                  <a:srgbClr val="F6B4A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4102" y="442493"/>
            <a:ext cx="10499795" cy="142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150" b="1" i="0">
                <a:solidFill>
                  <a:srgbClr val="F6B4A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0590" y="1954272"/>
            <a:ext cx="13386819" cy="4494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6B4A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496175" cy="10287000"/>
            <a:chOff x="0" y="0"/>
            <a:chExt cx="7496175" cy="10287000"/>
          </a:xfrm>
        </p:grpSpPr>
        <p:sp>
          <p:nvSpPr>
            <p:cNvPr id="3" name="object 3"/>
            <p:cNvSpPr/>
            <p:nvPr/>
          </p:nvSpPr>
          <p:spPr>
            <a:xfrm>
              <a:off x="1210524" y="0"/>
              <a:ext cx="6012815" cy="2171700"/>
            </a:xfrm>
            <a:custGeom>
              <a:avLst/>
              <a:gdLst/>
              <a:ahLst/>
              <a:cxnLst/>
              <a:rect l="l" t="t" r="r" b="b"/>
              <a:pathLst>
                <a:path w="6012814" h="2171700">
                  <a:moveTo>
                    <a:pt x="2596627" y="2171476"/>
                  </a:moveTo>
                  <a:lnTo>
                    <a:pt x="0" y="678495"/>
                  </a:lnTo>
                  <a:lnTo>
                    <a:pt x="359374" y="0"/>
                  </a:lnTo>
                  <a:lnTo>
                    <a:pt x="6012304" y="0"/>
                  </a:lnTo>
                  <a:lnTo>
                    <a:pt x="5326726" y="203763"/>
                  </a:lnTo>
                  <a:lnTo>
                    <a:pt x="4637797" y="987341"/>
                  </a:lnTo>
                  <a:lnTo>
                    <a:pt x="3075237" y="1267865"/>
                  </a:lnTo>
                  <a:lnTo>
                    <a:pt x="2596627" y="2171476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65100" y="0"/>
              <a:ext cx="5038725" cy="1857375"/>
            </a:xfrm>
            <a:custGeom>
              <a:avLst/>
              <a:gdLst/>
              <a:ahLst/>
              <a:cxnLst/>
              <a:rect l="l" t="t" r="r" b="b"/>
              <a:pathLst>
                <a:path w="5038725" h="1857375">
                  <a:moveTo>
                    <a:pt x="1603006" y="1600987"/>
                  </a:moveTo>
                  <a:lnTo>
                    <a:pt x="1603006" y="1579409"/>
                  </a:lnTo>
                  <a:lnTo>
                    <a:pt x="1608398" y="1579409"/>
                  </a:lnTo>
                  <a:lnTo>
                    <a:pt x="1608398" y="1599639"/>
                  </a:lnTo>
                  <a:lnTo>
                    <a:pt x="1603006" y="1600987"/>
                  </a:lnTo>
                  <a:close/>
                </a:path>
                <a:path w="5038725" h="1857375">
                  <a:moveTo>
                    <a:pt x="1629970" y="1605033"/>
                  </a:moveTo>
                  <a:lnTo>
                    <a:pt x="1608398" y="1605033"/>
                  </a:lnTo>
                  <a:lnTo>
                    <a:pt x="1608398" y="1599639"/>
                  </a:lnTo>
                  <a:lnTo>
                    <a:pt x="1629970" y="1599639"/>
                  </a:lnTo>
                  <a:lnTo>
                    <a:pt x="1629970" y="1605033"/>
                  </a:lnTo>
                  <a:close/>
                </a:path>
                <a:path w="5038725" h="1857375">
                  <a:moveTo>
                    <a:pt x="5038212" y="1462"/>
                  </a:moveTo>
                  <a:lnTo>
                    <a:pt x="5016640" y="1462"/>
                  </a:lnTo>
                  <a:lnTo>
                    <a:pt x="5016640" y="0"/>
                  </a:lnTo>
                  <a:lnTo>
                    <a:pt x="5038212" y="0"/>
                  </a:lnTo>
                  <a:lnTo>
                    <a:pt x="5038212" y="1462"/>
                  </a:lnTo>
                  <a:close/>
                </a:path>
                <a:path w="5038725" h="1857375">
                  <a:moveTo>
                    <a:pt x="4835982" y="2810"/>
                  </a:moveTo>
                  <a:lnTo>
                    <a:pt x="4787447" y="2810"/>
                  </a:lnTo>
                  <a:lnTo>
                    <a:pt x="4787447" y="0"/>
                  </a:lnTo>
                  <a:lnTo>
                    <a:pt x="4835982" y="0"/>
                  </a:lnTo>
                  <a:lnTo>
                    <a:pt x="4835982" y="2810"/>
                  </a:lnTo>
                  <a:close/>
                </a:path>
                <a:path w="5038725" h="1857375">
                  <a:moveTo>
                    <a:pt x="4814411" y="24389"/>
                  </a:moveTo>
                  <a:lnTo>
                    <a:pt x="4809018" y="24389"/>
                  </a:lnTo>
                  <a:lnTo>
                    <a:pt x="4809018" y="2810"/>
                  </a:lnTo>
                  <a:lnTo>
                    <a:pt x="4814411" y="2810"/>
                  </a:lnTo>
                  <a:lnTo>
                    <a:pt x="4814411" y="24389"/>
                  </a:lnTo>
                  <a:close/>
                </a:path>
                <a:path w="5038725" h="1857375">
                  <a:moveTo>
                    <a:pt x="4699814" y="139026"/>
                  </a:moveTo>
                  <a:lnTo>
                    <a:pt x="4694422" y="139026"/>
                  </a:lnTo>
                  <a:lnTo>
                    <a:pt x="4694422" y="117447"/>
                  </a:lnTo>
                  <a:lnTo>
                    <a:pt x="4672850" y="117447"/>
                  </a:lnTo>
                  <a:lnTo>
                    <a:pt x="4672850" y="112053"/>
                  </a:lnTo>
                  <a:lnTo>
                    <a:pt x="4694422" y="112053"/>
                  </a:lnTo>
                  <a:lnTo>
                    <a:pt x="4694422" y="90474"/>
                  </a:lnTo>
                  <a:lnTo>
                    <a:pt x="4699814" y="90474"/>
                  </a:lnTo>
                  <a:lnTo>
                    <a:pt x="4699814" y="112053"/>
                  </a:lnTo>
                  <a:lnTo>
                    <a:pt x="4721385" y="112053"/>
                  </a:lnTo>
                  <a:lnTo>
                    <a:pt x="4721385" y="117448"/>
                  </a:lnTo>
                  <a:lnTo>
                    <a:pt x="4701163" y="117448"/>
                  </a:lnTo>
                  <a:lnTo>
                    <a:pt x="4699814" y="120145"/>
                  </a:lnTo>
                  <a:lnTo>
                    <a:pt x="4699814" y="139026"/>
                  </a:lnTo>
                  <a:close/>
                </a:path>
                <a:path w="5038725" h="1857375">
                  <a:moveTo>
                    <a:pt x="4585217" y="226690"/>
                  </a:moveTo>
                  <a:lnTo>
                    <a:pt x="4579825" y="226690"/>
                  </a:lnTo>
                  <a:lnTo>
                    <a:pt x="4579825" y="205111"/>
                  </a:lnTo>
                  <a:lnTo>
                    <a:pt x="4585217" y="205111"/>
                  </a:lnTo>
                  <a:lnTo>
                    <a:pt x="4585217" y="226690"/>
                  </a:lnTo>
                  <a:close/>
                </a:path>
                <a:path w="5038725" h="1857375">
                  <a:moveTo>
                    <a:pt x="4606789" y="232085"/>
                  </a:moveTo>
                  <a:lnTo>
                    <a:pt x="4558254" y="232085"/>
                  </a:lnTo>
                  <a:lnTo>
                    <a:pt x="4558254" y="226690"/>
                  </a:lnTo>
                  <a:lnTo>
                    <a:pt x="4606789" y="226690"/>
                  </a:lnTo>
                  <a:lnTo>
                    <a:pt x="4606789" y="232085"/>
                  </a:lnTo>
                  <a:close/>
                </a:path>
                <a:path w="5038725" h="1857375">
                  <a:moveTo>
                    <a:pt x="4585217" y="253663"/>
                  </a:moveTo>
                  <a:lnTo>
                    <a:pt x="4579825" y="253663"/>
                  </a:lnTo>
                  <a:lnTo>
                    <a:pt x="4579825" y="232085"/>
                  </a:lnTo>
                  <a:lnTo>
                    <a:pt x="4601396" y="232085"/>
                  </a:lnTo>
                  <a:lnTo>
                    <a:pt x="4585217" y="249617"/>
                  </a:lnTo>
                  <a:lnTo>
                    <a:pt x="4585217" y="253663"/>
                  </a:lnTo>
                  <a:close/>
                </a:path>
                <a:path w="5038725" h="1857375">
                  <a:moveTo>
                    <a:pt x="4606789" y="2810"/>
                  </a:moveTo>
                  <a:lnTo>
                    <a:pt x="4558254" y="2810"/>
                  </a:lnTo>
                  <a:lnTo>
                    <a:pt x="4558254" y="0"/>
                  </a:lnTo>
                  <a:lnTo>
                    <a:pt x="4606789" y="0"/>
                  </a:lnTo>
                  <a:lnTo>
                    <a:pt x="4606789" y="2810"/>
                  </a:lnTo>
                  <a:close/>
                </a:path>
                <a:path w="5038725" h="1857375">
                  <a:moveTo>
                    <a:pt x="4585217" y="24389"/>
                  </a:moveTo>
                  <a:lnTo>
                    <a:pt x="4579825" y="24389"/>
                  </a:lnTo>
                  <a:lnTo>
                    <a:pt x="4579825" y="2810"/>
                  </a:lnTo>
                  <a:lnTo>
                    <a:pt x="4585217" y="2810"/>
                  </a:lnTo>
                  <a:lnTo>
                    <a:pt x="4585217" y="24389"/>
                  </a:lnTo>
                  <a:close/>
                </a:path>
                <a:path w="5038725" h="1857375">
                  <a:moveTo>
                    <a:pt x="4377595" y="2810"/>
                  </a:moveTo>
                  <a:lnTo>
                    <a:pt x="4329060" y="2810"/>
                  </a:lnTo>
                  <a:lnTo>
                    <a:pt x="4329060" y="0"/>
                  </a:lnTo>
                  <a:lnTo>
                    <a:pt x="4377595" y="0"/>
                  </a:lnTo>
                  <a:lnTo>
                    <a:pt x="4377595" y="2810"/>
                  </a:lnTo>
                  <a:close/>
                </a:path>
                <a:path w="5038725" h="1857375">
                  <a:moveTo>
                    <a:pt x="4356024" y="24389"/>
                  </a:moveTo>
                  <a:lnTo>
                    <a:pt x="4350631" y="24389"/>
                  </a:lnTo>
                  <a:lnTo>
                    <a:pt x="4350631" y="2810"/>
                  </a:lnTo>
                  <a:lnTo>
                    <a:pt x="4356024" y="2810"/>
                  </a:lnTo>
                  <a:lnTo>
                    <a:pt x="4356024" y="24389"/>
                  </a:lnTo>
                  <a:close/>
                </a:path>
                <a:path w="5038725" h="1857375">
                  <a:moveTo>
                    <a:pt x="4148402" y="2810"/>
                  </a:moveTo>
                  <a:lnTo>
                    <a:pt x="4099867" y="2810"/>
                  </a:lnTo>
                  <a:lnTo>
                    <a:pt x="4099867" y="0"/>
                  </a:lnTo>
                  <a:lnTo>
                    <a:pt x="4148402" y="0"/>
                  </a:lnTo>
                  <a:lnTo>
                    <a:pt x="4148402" y="2810"/>
                  </a:lnTo>
                  <a:close/>
                </a:path>
                <a:path w="5038725" h="1857375">
                  <a:moveTo>
                    <a:pt x="4126830" y="24389"/>
                  </a:moveTo>
                  <a:lnTo>
                    <a:pt x="4121438" y="24389"/>
                  </a:lnTo>
                  <a:lnTo>
                    <a:pt x="4121438" y="2810"/>
                  </a:lnTo>
                  <a:lnTo>
                    <a:pt x="4126830" y="2810"/>
                  </a:lnTo>
                  <a:lnTo>
                    <a:pt x="4126830" y="24389"/>
                  </a:lnTo>
                  <a:close/>
                </a:path>
                <a:path w="5038725" h="1857375">
                  <a:moveTo>
                    <a:pt x="3919208" y="2810"/>
                  </a:moveTo>
                  <a:lnTo>
                    <a:pt x="3870673" y="2810"/>
                  </a:lnTo>
                  <a:lnTo>
                    <a:pt x="3870673" y="0"/>
                  </a:lnTo>
                  <a:lnTo>
                    <a:pt x="3919208" y="0"/>
                  </a:lnTo>
                  <a:lnTo>
                    <a:pt x="3919208" y="2810"/>
                  </a:lnTo>
                  <a:close/>
                </a:path>
                <a:path w="5038725" h="1857375">
                  <a:moveTo>
                    <a:pt x="3897637" y="24389"/>
                  </a:moveTo>
                  <a:lnTo>
                    <a:pt x="3892244" y="24389"/>
                  </a:lnTo>
                  <a:lnTo>
                    <a:pt x="3892244" y="2810"/>
                  </a:lnTo>
                  <a:lnTo>
                    <a:pt x="3897637" y="2810"/>
                  </a:lnTo>
                  <a:lnTo>
                    <a:pt x="3897637" y="24389"/>
                  </a:lnTo>
                  <a:close/>
                </a:path>
                <a:path w="5038725" h="1857375">
                  <a:moveTo>
                    <a:pt x="4470621" y="112053"/>
                  </a:moveTo>
                  <a:lnTo>
                    <a:pt x="4465228" y="112053"/>
                  </a:lnTo>
                  <a:lnTo>
                    <a:pt x="4465228" y="90474"/>
                  </a:lnTo>
                  <a:lnTo>
                    <a:pt x="4470621" y="90474"/>
                  </a:lnTo>
                  <a:lnTo>
                    <a:pt x="4470621" y="112053"/>
                  </a:lnTo>
                  <a:close/>
                </a:path>
                <a:path w="5038725" h="1857375">
                  <a:moveTo>
                    <a:pt x="4492192" y="117447"/>
                  </a:moveTo>
                  <a:lnTo>
                    <a:pt x="4443657" y="117447"/>
                  </a:lnTo>
                  <a:lnTo>
                    <a:pt x="4443657" y="112053"/>
                  </a:lnTo>
                  <a:lnTo>
                    <a:pt x="4492192" y="112053"/>
                  </a:lnTo>
                  <a:lnTo>
                    <a:pt x="4492192" y="117447"/>
                  </a:lnTo>
                  <a:close/>
                </a:path>
                <a:path w="5038725" h="1857375">
                  <a:moveTo>
                    <a:pt x="4470621" y="139026"/>
                  </a:moveTo>
                  <a:lnTo>
                    <a:pt x="4465228" y="139026"/>
                  </a:lnTo>
                  <a:lnTo>
                    <a:pt x="4465228" y="117447"/>
                  </a:lnTo>
                  <a:lnTo>
                    <a:pt x="4470621" y="117447"/>
                  </a:lnTo>
                  <a:lnTo>
                    <a:pt x="4470621" y="139026"/>
                  </a:lnTo>
                  <a:close/>
                </a:path>
                <a:path w="5038725" h="1857375">
                  <a:moveTo>
                    <a:pt x="4241427" y="112053"/>
                  </a:moveTo>
                  <a:lnTo>
                    <a:pt x="4236035" y="112053"/>
                  </a:lnTo>
                  <a:lnTo>
                    <a:pt x="4236035" y="90474"/>
                  </a:lnTo>
                  <a:lnTo>
                    <a:pt x="4241427" y="90474"/>
                  </a:lnTo>
                  <a:lnTo>
                    <a:pt x="4241427" y="112053"/>
                  </a:lnTo>
                  <a:close/>
                </a:path>
                <a:path w="5038725" h="1857375">
                  <a:moveTo>
                    <a:pt x="4262999" y="117447"/>
                  </a:moveTo>
                  <a:lnTo>
                    <a:pt x="4214463" y="117447"/>
                  </a:lnTo>
                  <a:lnTo>
                    <a:pt x="4214463" y="112053"/>
                  </a:lnTo>
                  <a:lnTo>
                    <a:pt x="4262999" y="112053"/>
                  </a:lnTo>
                  <a:lnTo>
                    <a:pt x="4262999" y="117447"/>
                  </a:lnTo>
                  <a:close/>
                </a:path>
                <a:path w="5038725" h="1857375">
                  <a:moveTo>
                    <a:pt x="4241427" y="139026"/>
                  </a:moveTo>
                  <a:lnTo>
                    <a:pt x="4236035" y="139026"/>
                  </a:lnTo>
                  <a:lnTo>
                    <a:pt x="4236035" y="117447"/>
                  </a:lnTo>
                  <a:lnTo>
                    <a:pt x="4241427" y="117447"/>
                  </a:lnTo>
                  <a:lnTo>
                    <a:pt x="4241427" y="139026"/>
                  </a:lnTo>
                  <a:close/>
                </a:path>
                <a:path w="5038725" h="1857375">
                  <a:moveTo>
                    <a:pt x="4012234" y="112053"/>
                  </a:moveTo>
                  <a:lnTo>
                    <a:pt x="4006841" y="112053"/>
                  </a:lnTo>
                  <a:lnTo>
                    <a:pt x="4006841" y="90474"/>
                  </a:lnTo>
                  <a:lnTo>
                    <a:pt x="4012234" y="90474"/>
                  </a:lnTo>
                  <a:lnTo>
                    <a:pt x="4012234" y="112053"/>
                  </a:lnTo>
                  <a:close/>
                </a:path>
                <a:path w="5038725" h="1857375">
                  <a:moveTo>
                    <a:pt x="4033805" y="117447"/>
                  </a:moveTo>
                  <a:lnTo>
                    <a:pt x="3985270" y="117447"/>
                  </a:lnTo>
                  <a:lnTo>
                    <a:pt x="3985270" y="112053"/>
                  </a:lnTo>
                  <a:lnTo>
                    <a:pt x="4033805" y="112053"/>
                  </a:lnTo>
                  <a:lnTo>
                    <a:pt x="4033805" y="117447"/>
                  </a:lnTo>
                  <a:close/>
                </a:path>
                <a:path w="5038725" h="1857375">
                  <a:moveTo>
                    <a:pt x="4012234" y="139026"/>
                  </a:moveTo>
                  <a:lnTo>
                    <a:pt x="4006841" y="139026"/>
                  </a:lnTo>
                  <a:lnTo>
                    <a:pt x="4006841" y="117447"/>
                  </a:lnTo>
                  <a:lnTo>
                    <a:pt x="4012234" y="117447"/>
                  </a:lnTo>
                  <a:lnTo>
                    <a:pt x="4012234" y="139026"/>
                  </a:lnTo>
                  <a:close/>
                </a:path>
                <a:path w="5038725" h="1857375">
                  <a:moveTo>
                    <a:pt x="4356024" y="226690"/>
                  </a:moveTo>
                  <a:lnTo>
                    <a:pt x="4350631" y="226690"/>
                  </a:lnTo>
                  <a:lnTo>
                    <a:pt x="4350631" y="205111"/>
                  </a:lnTo>
                  <a:lnTo>
                    <a:pt x="4356024" y="205111"/>
                  </a:lnTo>
                  <a:lnTo>
                    <a:pt x="4356024" y="226690"/>
                  </a:lnTo>
                  <a:close/>
                </a:path>
                <a:path w="5038725" h="1857375">
                  <a:moveTo>
                    <a:pt x="4377595" y="232085"/>
                  </a:moveTo>
                  <a:lnTo>
                    <a:pt x="4329060" y="232085"/>
                  </a:lnTo>
                  <a:lnTo>
                    <a:pt x="4329060" y="226690"/>
                  </a:lnTo>
                  <a:lnTo>
                    <a:pt x="4377595" y="226690"/>
                  </a:lnTo>
                  <a:lnTo>
                    <a:pt x="4377595" y="232085"/>
                  </a:lnTo>
                  <a:close/>
                </a:path>
                <a:path w="5038725" h="1857375">
                  <a:moveTo>
                    <a:pt x="4356024" y="253663"/>
                  </a:moveTo>
                  <a:lnTo>
                    <a:pt x="4350631" y="253663"/>
                  </a:lnTo>
                  <a:lnTo>
                    <a:pt x="4350631" y="232085"/>
                  </a:lnTo>
                  <a:lnTo>
                    <a:pt x="4356024" y="232085"/>
                  </a:lnTo>
                  <a:lnTo>
                    <a:pt x="4356024" y="253663"/>
                  </a:lnTo>
                  <a:close/>
                </a:path>
                <a:path w="5038725" h="1857375">
                  <a:moveTo>
                    <a:pt x="4126830" y="226690"/>
                  </a:moveTo>
                  <a:lnTo>
                    <a:pt x="4121438" y="226690"/>
                  </a:lnTo>
                  <a:lnTo>
                    <a:pt x="4121438" y="205111"/>
                  </a:lnTo>
                  <a:lnTo>
                    <a:pt x="4126830" y="205111"/>
                  </a:lnTo>
                  <a:lnTo>
                    <a:pt x="4126830" y="226690"/>
                  </a:lnTo>
                  <a:close/>
                </a:path>
                <a:path w="5038725" h="1857375">
                  <a:moveTo>
                    <a:pt x="4148402" y="232085"/>
                  </a:moveTo>
                  <a:lnTo>
                    <a:pt x="4099867" y="232085"/>
                  </a:lnTo>
                  <a:lnTo>
                    <a:pt x="4099867" y="226690"/>
                  </a:lnTo>
                  <a:lnTo>
                    <a:pt x="4148402" y="226690"/>
                  </a:lnTo>
                  <a:lnTo>
                    <a:pt x="4148402" y="232085"/>
                  </a:lnTo>
                  <a:close/>
                </a:path>
                <a:path w="5038725" h="1857375">
                  <a:moveTo>
                    <a:pt x="4126830" y="253663"/>
                  </a:moveTo>
                  <a:lnTo>
                    <a:pt x="4121438" y="253663"/>
                  </a:lnTo>
                  <a:lnTo>
                    <a:pt x="4121438" y="232085"/>
                  </a:lnTo>
                  <a:lnTo>
                    <a:pt x="4126830" y="232085"/>
                  </a:lnTo>
                  <a:lnTo>
                    <a:pt x="4126830" y="253663"/>
                  </a:lnTo>
                  <a:close/>
                </a:path>
                <a:path w="5038725" h="1857375">
                  <a:moveTo>
                    <a:pt x="3897637" y="226690"/>
                  </a:moveTo>
                  <a:lnTo>
                    <a:pt x="3892244" y="226690"/>
                  </a:lnTo>
                  <a:lnTo>
                    <a:pt x="3892244" y="205111"/>
                  </a:lnTo>
                  <a:lnTo>
                    <a:pt x="3897637" y="205111"/>
                  </a:lnTo>
                  <a:lnTo>
                    <a:pt x="3897637" y="226690"/>
                  </a:lnTo>
                  <a:close/>
                </a:path>
                <a:path w="5038725" h="1857375">
                  <a:moveTo>
                    <a:pt x="3919208" y="232085"/>
                  </a:moveTo>
                  <a:lnTo>
                    <a:pt x="3870673" y="232085"/>
                  </a:lnTo>
                  <a:lnTo>
                    <a:pt x="3870673" y="226690"/>
                  </a:lnTo>
                  <a:lnTo>
                    <a:pt x="3919208" y="226690"/>
                  </a:lnTo>
                  <a:lnTo>
                    <a:pt x="3919208" y="232085"/>
                  </a:lnTo>
                  <a:close/>
                </a:path>
                <a:path w="5038725" h="1857375">
                  <a:moveTo>
                    <a:pt x="3897637" y="253663"/>
                  </a:moveTo>
                  <a:lnTo>
                    <a:pt x="3892244" y="253663"/>
                  </a:lnTo>
                  <a:lnTo>
                    <a:pt x="3892244" y="232085"/>
                  </a:lnTo>
                  <a:lnTo>
                    <a:pt x="3897637" y="232085"/>
                  </a:lnTo>
                  <a:lnTo>
                    <a:pt x="3897637" y="253663"/>
                  </a:lnTo>
                  <a:close/>
                </a:path>
                <a:path w="5038725" h="1857375">
                  <a:moveTo>
                    <a:pt x="4470621" y="341327"/>
                  </a:moveTo>
                  <a:lnTo>
                    <a:pt x="4465228" y="341327"/>
                  </a:lnTo>
                  <a:lnTo>
                    <a:pt x="4465228" y="319748"/>
                  </a:lnTo>
                  <a:lnTo>
                    <a:pt x="4470621" y="319748"/>
                  </a:lnTo>
                  <a:lnTo>
                    <a:pt x="4470621" y="341327"/>
                  </a:lnTo>
                  <a:close/>
                </a:path>
                <a:path w="5038725" h="1857375">
                  <a:moveTo>
                    <a:pt x="4492192" y="346722"/>
                  </a:moveTo>
                  <a:lnTo>
                    <a:pt x="4443657" y="346722"/>
                  </a:lnTo>
                  <a:lnTo>
                    <a:pt x="4443657" y="341327"/>
                  </a:lnTo>
                  <a:lnTo>
                    <a:pt x="4492192" y="341327"/>
                  </a:lnTo>
                  <a:lnTo>
                    <a:pt x="4492192" y="346722"/>
                  </a:lnTo>
                  <a:close/>
                </a:path>
                <a:path w="5038725" h="1857375">
                  <a:moveTo>
                    <a:pt x="4470621" y="368301"/>
                  </a:moveTo>
                  <a:lnTo>
                    <a:pt x="4465228" y="368301"/>
                  </a:lnTo>
                  <a:lnTo>
                    <a:pt x="4465228" y="346722"/>
                  </a:lnTo>
                  <a:lnTo>
                    <a:pt x="4470621" y="346722"/>
                  </a:lnTo>
                  <a:lnTo>
                    <a:pt x="4470621" y="368301"/>
                  </a:lnTo>
                  <a:close/>
                </a:path>
                <a:path w="5038725" h="1857375">
                  <a:moveTo>
                    <a:pt x="4241427" y="341327"/>
                  </a:moveTo>
                  <a:lnTo>
                    <a:pt x="4236035" y="341327"/>
                  </a:lnTo>
                  <a:lnTo>
                    <a:pt x="4236035" y="319748"/>
                  </a:lnTo>
                  <a:lnTo>
                    <a:pt x="4241427" y="319748"/>
                  </a:lnTo>
                  <a:lnTo>
                    <a:pt x="4241427" y="341327"/>
                  </a:lnTo>
                  <a:close/>
                </a:path>
                <a:path w="5038725" h="1857375">
                  <a:moveTo>
                    <a:pt x="4262999" y="346722"/>
                  </a:moveTo>
                  <a:lnTo>
                    <a:pt x="4214463" y="346722"/>
                  </a:lnTo>
                  <a:lnTo>
                    <a:pt x="4214463" y="341327"/>
                  </a:lnTo>
                  <a:lnTo>
                    <a:pt x="4262999" y="341327"/>
                  </a:lnTo>
                  <a:lnTo>
                    <a:pt x="4262999" y="346722"/>
                  </a:lnTo>
                  <a:close/>
                </a:path>
                <a:path w="5038725" h="1857375">
                  <a:moveTo>
                    <a:pt x="4241427" y="368301"/>
                  </a:moveTo>
                  <a:lnTo>
                    <a:pt x="4236035" y="368301"/>
                  </a:lnTo>
                  <a:lnTo>
                    <a:pt x="4236035" y="346722"/>
                  </a:lnTo>
                  <a:lnTo>
                    <a:pt x="4241427" y="346722"/>
                  </a:lnTo>
                  <a:lnTo>
                    <a:pt x="4241427" y="368301"/>
                  </a:lnTo>
                  <a:close/>
                </a:path>
                <a:path w="5038725" h="1857375">
                  <a:moveTo>
                    <a:pt x="4012234" y="341327"/>
                  </a:moveTo>
                  <a:lnTo>
                    <a:pt x="4006841" y="341327"/>
                  </a:lnTo>
                  <a:lnTo>
                    <a:pt x="4006841" y="319748"/>
                  </a:lnTo>
                  <a:lnTo>
                    <a:pt x="4012234" y="319748"/>
                  </a:lnTo>
                  <a:lnTo>
                    <a:pt x="4012234" y="341327"/>
                  </a:lnTo>
                  <a:close/>
                </a:path>
                <a:path w="5038725" h="1857375">
                  <a:moveTo>
                    <a:pt x="4033805" y="346722"/>
                  </a:moveTo>
                  <a:lnTo>
                    <a:pt x="3985270" y="346722"/>
                  </a:lnTo>
                  <a:lnTo>
                    <a:pt x="3985270" y="341327"/>
                  </a:lnTo>
                  <a:lnTo>
                    <a:pt x="4033805" y="341327"/>
                  </a:lnTo>
                  <a:lnTo>
                    <a:pt x="4033805" y="346722"/>
                  </a:lnTo>
                  <a:close/>
                </a:path>
                <a:path w="5038725" h="1857375">
                  <a:moveTo>
                    <a:pt x="4012234" y="368301"/>
                  </a:moveTo>
                  <a:lnTo>
                    <a:pt x="4006841" y="368301"/>
                  </a:lnTo>
                  <a:lnTo>
                    <a:pt x="4006841" y="346722"/>
                  </a:lnTo>
                  <a:lnTo>
                    <a:pt x="4012234" y="346722"/>
                  </a:lnTo>
                  <a:lnTo>
                    <a:pt x="4012234" y="368301"/>
                  </a:lnTo>
                  <a:close/>
                </a:path>
                <a:path w="5038725" h="1857375">
                  <a:moveTo>
                    <a:pt x="4356024" y="455964"/>
                  </a:moveTo>
                  <a:lnTo>
                    <a:pt x="4350631" y="455964"/>
                  </a:lnTo>
                  <a:lnTo>
                    <a:pt x="4350631" y="434386"/>
                  </a:lnTo>
                  <a:lnTo>
                    <a:pt x="4356024" y="434386"/>
                  </a:lnTo>
                  <a:lnTo>
                    <a:pt x="4356024" y="455964"/>
                  </a:lnTo>
                  <a:close/>
                </a:path>
                <a:path w="5038725" h="1857375">
                  <a:moveTo>
                    <a:pt x="4377595" y="461359"/>
                  </a:moveTo>
                  <a:lnTo>
                    <a:pt x="4329060" y="461359"/>
                  </a:lnTo>
                  <a:lnTo>
                    <a:pt x="4329060" y="455964"/>
                  </a:lnTo>
                  <a:lnTo>
                    <a:pt x="4377595" y="455964"/>
                  </a:lnTo>
                  <a:lnTo>
                    <a:pt x="4377595" y="461359"/>
                  </a:lnTo>
                  <a:close/>
                </a:path>
                <a:path w="5038725" h="1857375">
                  <a:moveTo>
                    <a:pt x="4356024" y="482938"/>
                  </a:moveTo>
                  <a:lnTo>
                    <a:pt x="4350631" y="482938"/>
                  </a:lnTo>
                  <a:lnTo>
                    <a:pt x="4350631" y="461359"/>
                  </a:lnTo>
                  <a:lnTo>
                    <a:pt x="4356024" y="461359"/>
                  </a:lnTo>
                  <a:lnTo>
                    <a:pt x="4356024" y="482938"/>
                  </a:lnTo>
                  <a:close/>
                </a:path>
                <a:path w="5038725" h="1857375">
                  <a:moveTo>
                    <a:pt x="4126830" y="455964"/>
                  </a:moveTo>
                  <a:lnTo>
                    <a:pt x="4121438" y="455964"/>
                  </a:lnTo>
                  <a:lnTo>
                    <a:pt x="4121438" y="434386"/>
                  </a:lnTo>
                  <a:lnTo>
                    <a:pt x="4126830" y="434386"/>
                  </a:lnTo>
                  <a:lnTo>
                    <a:pt x="4126830" y="455964"/>
                  </a:lnTo>
                  <a:close/>
                </a:path>
                <a:path w="5038725" h="1857375">
                  <a:moveTo>
                    <a:pt x="4148402" y="461359"/>
                  </a:moveTo>
                  <a:lnTo>
                    <a:pt x="4099867" y="461359"/>
                  </a:lnTo>
                  <a:lnTo>
                    <a:pt x="4099867" y="455964"/>
                  </a:lnTo>
                  <a:lnTo>
                    <a:pt x="4148402" y="455964"/>
                  </a:lnTo>
                  <a:lnTo>
                    <a:pt x="4148402" y="461359"/>
                  </a:lnTo>
                  <a:close/>
                </a:path>
                <a:path w="5038725" h="1857375">
                  <a:moveTo>
                    <a:pt x="4126830" y="482938"/>
                  </a:moveTo>
                  <a:lnTo>
                    <a:pt x="4121438" y="482938"/>
                  </a:lnTo>
                  <a:lnTo>
                    <a:pt x="4121438" y="461359"/>
                  </a:lnTo>
                  <a:lnTo>
                    <a:pt x="4126830" y="461359"/>
                  </a:lnTo>
                  <a:lnTo>
                    <a:pt x="4126830" y="482938"/>
                  </a:lnTo>
                  <a:close/>
                </a:path>
                <a:path w="5038725" h="1857375">
                  <a:moveTo>
                    <a:pt x="3897637" y="455964"/>
                  </a:moveTo>
                  <a:lnTo>
                    <a:pt x="3892244" y="455964"/>
                  </a:lnTo>
                  <a:lnTo>
                    <a:pt x="3892244" y="434386"/>
                  </a:lnTo>
                  <a:lnTo>
                    <a:pt x="3897637" y="434386"/>
                  </a:lnTo>
                  <a:lnTo>
                    <a:pt x="3897637" y="455964"/>
                  </a:lnTo>
                  <a:close/>
                </a:path>
                <a:path w="5038725" h="1857375">
                  <a:moveTo>
                    <a:pt x="3919208" y="461359"/>
                  </a:moveTo>
                  <a:lnTo>
                    <a:pt x="3870673" y="461359"/>
                  </a:lnTo>
                  <a:lnTo>
                    <a:pt x="3870673" y="455964"/>
                  </a:lnTo>
                  <a:lnTo>
                    <a:pt x="3919208" y="455964"/>
                  </a:lnTo>
                  <a:lnTo>
                    <a:pt x="3919208" y="461359"/>
                  </a:lnTo>
                  <a:close/>
                </a:path>
                <a:path w="5038725" h="1857375">
                  <a:moveTo>
                    <a:pt x="3897637" y="482938"/>
                  </a:moveTo>
                  <a:lnTo>
                    <a:pt x="3892244" y="482938"/>
                  </a:lnTo>
                  <a:lnTo>
                    <a:pt x="3892244" y="461359"/>
                  </a:lnTo>
                  <a:lnTo>
                    <a:pt x="3897637" y="461359"/>
                  </a:lnTo>
                  <a:lnTo>
                    <a:pt x="3897637" y="482938"/>
                  </a:lnTo>
                  <a:close/>
                </a:path>
                <a:path w="5038725" h="1857375">
                  <a:moveTo>
                    <a:pt x="4241427" y="570601"/>
                  </a:moveTo>
                  <a:lnTo>
                    <a:pt x="4236035" y="570601"/>
                  </a:lnTo>
                  <a:lnTo>
                    <a:pt x="4236035" y="549023"/>
                  </a:lnTo>
                  <a:lnTo>
                    <a:pt x="4241427" y="549023"/>
                  </a:lnTo>
                  <a:lnTo>
                    <a:pt x="4241427" y="570601"/>
                  </a:lnTo>
                  <a:close/>
                </a:path>
                <a:path w="5038725" h="1857375">
                  <a:moveTo>
                    <a:pt x="4262999" y="575996"/>
                  </a:moveTo>
                  <a:lnTo>
                    <a:pt x="4214463" y="575996"/>
                  </a:lnTo>
                  <a:lnTo>
                    <a:pt x="4214463" y="570601"/>
                  </a:lnTo>
                  <a:lnTo>
                    <a:pt x="4262999" y="570601"/>
                  </a:lnTo>
                  <a:lnTo>
                    <a:pt x="4262999" y="575996"/>
                  </a:lnTo>
                  <a:close/>
                </a:path>
                <a:path w="5038725" h="1857375">
                  <a:moveTo>
                    <a:pt x="4241427" y="597575"/>
                  </a:moveTo>
                  <a:lnTo>
                    <a:pt x="4236035" y="597575"/>
                  </a:lnTo>
                  <a:lnTo>
                    <a:pt x="4236035" y="575996"/>
                  </a:lnTo>
                  <a:lnTo>
                    <a:pt x="4241427" y="575996"/>
                  </a:lnTo>
                  <a:lnTo>
                    <a:pt x="4241427" y="597575"/>
                  </a:lnTo>
                  <a:close/>
                </a:path>
                <a:path w="5038725" h="1857375">
                  <a:moveTo>
                    <a:pt x="4012234" y="570601"/>
                  </a:moveTo>
                  <a:lnTo>
                    <a:pt x="4006841" y="570601"/>
                  </a:lnTo>
                  <a:lnTo>
                    <a:pt x="4006841" y="549023"/>
                  </a:lnTo>
                  <a:lnTo>
                    <a:pt x="4012234" y="549023"/>
                  </a:lnTo>
                  <a:lnTo>
                    <a:pt x="4012234" y="570601"/>
                  </a:lnTo>
                  <a:close/>
                </a:path>
                <a:path w="5038725" h="1857375">
                  <a:moveTo>
                    <a:pt x="4033805" y="575996"/>
                  </a:moveTo>
                  <a:lnTo>
                    <a:pt x="3985270" y="575996"/>
                  </a:lnTo>
                  <a:lnTo>
                    <a:pt x="3985270" y="570601"/>
                  </a:lnTo>
                  <a:lnTo>
                    <a:pt x="4033805" y="570601"/>
                  </a:lnTo>
                  <a:lnTo>
                    <a:pt x="4033805" y="575996"/>
                  </a:lnTo>
                  <a:close/>
                </a:path>
                <a:path w="5038725" h="1857375">
                  <a:moveTo>
                    <a:pt x="4012234" y="597575"/>
                  </a:moveTo>
                  <a:lnTo>
                    <a:pt x="4006841" y="597575"/>
                  </a:lnTo>
                  <a:lnTo>
                    <a:pt x="4006841" y="575996"/>
                  </a:lnTo>
                  <a:lnTo>
                    <a:pt x="4012234" y="575996"/>
                  </a:lnTo>
                  <a:lnTo>
                    <a:pt x="4012234" y="597575"/>
                  </a:lnTo>
                  <a:close/>
                </a:path>
                <a:path w="5038725" h="1857375">
                  <a:moveTo>
                    <a:pt x="4126830" y="685239"/>
                  </a:moveTo>
                  <a:lnTo>
                    <a:pt x="4121438" y="685239"/>
                  </a:lnTo>
                  <a:lnTo>
                    <a:pt x="4121438" y="663660"/>
                  </a:lnTo>
                  <a:lnTo>
                    <a:pt x="4126830" y="663660"/>
                  </a:lnTo>
                  <a:lnTo>
                    <a:pt x="4126830" y="685239"/>
                  </a:lnTo>
                  <a:close/>
                </a:path>
                <a:path w="5038725" h="1857375">
                  <a:moveTo>
                    <a:pt x="4148402" y="690633"/>
                  </a:moveTo>
                  <a:lnTo>
                    <a:pt x="4099867" y="690633"/>
                  </a:lnTo>
                  <a:lnTo>
                    <a:pt x="4099867" y="685239"/>
                  </a:lnTo>
                  <a:lnTo>
                    <a:pt x="4148402" y="685239"/>
                  </a:lnTo>
                  <a:lnTo>
                    <a:pt x="4148402" y="690633"/>
                  </a:lnTo>
                  <a:close/>
                </a:path>
                <a:path w="5038725" h="1857375">
                  <a:moveTo>
                    <a:pt x="4126830" y="712212"/>
                  </a:moveTo>
                  <a:lnTo>
                    <a:pt x="4121438" y="712212"/>
                  </a:lnTo>
                  <a:lnTo>
                    <a:pt x="4121438" y="690633"/>
                  </a:lnTo>
                  <a:lnTo>
                    <a:pt x="4126830" y="690633"/>
                  </a:lnTo>
                  <a:lnTo>
                    <a:pt x="4126830" y="712212"/>
                  </a:lnTo>
                  <a:close/>
                </a:path>
                <a:path w="5038725" h="1857375">
                  <a:moveTo>
                    <a:pt x="3897637" y="685239"/>
                  </a:moveTo>
                  <a:lnTo>
                    <a:pt x="3892244" y="685239"/>
                  </a:lnTo>
                  <a:lnTo>
                    <a:pt x="3892244" y="663660"/>
                  </a:lnTo>
                  <a:lnTo>
                    <a:pt x="3897637" y="663660"/>
                  </a:lnTo>
                  <a:lnTo>
                    <a:pt x="3897637" y="685239"/>
                  </a:lnTo>
                  <a:close/>
                </a:path>
                <a:path w="5038725" h="1857375">
                  <a:moveTo>
                    <a:pt x="3919208" y="690633"/>
                  </a:moveTo>
                  <a:lnTo>
                    <a:pt x="3870673" y="690633"/>
                  </a:lnTo>
                  <a:lnTo>
                    <a:pt x="3870673" y="685239"/>
                  </a:lnTo>
                  <a:lnTo>
                    <a:pt x="3919208" y="685239"/>
                  </a:lnTo>
                  <a:lnTo>
                    <a:pt x="3919208" y="690633"/>
                  </a:lnTo>
                  <a:close/>
                </a:path>
                <a:path w="5038725" h="1857375">
                  <a:moveTo>
                    <a:pt x="3897637" y="712212"/>
                  </a:moveTo>
                  <a:lnTo>
                    <a:pt x="3892244" y="712212"/>
                  </a:lnTo>
                  <a:lnTo>
                    <a:pt x="3892244" y="690633"/>
                  </a:lnTo>
                  <a:lnTo>
                    <a:pt x="3897637" y="690633"/>
                  </a:lnTo>
                  <a:lnTo>
                    <a:pt x="3897637" y="712212"/>
                  </a:lnTo>
                  <a:close/>
                </a:path>
                <a:path w="5038725" h="1857375">
                  <a:moveTo>
                    <a:pt x="4012234" y="799876"/>
                  </a:moveTo>
                  <a:lnTo>
                    <a:pt x="4006841" y="799876"/>
                  </a:lnTo>
                  <a:lnTo>
                    <a:pt x="4006841" y="778297"/>
                  </a:lnTo>
                  <a:lnTo>
                    <a:pt x="4012234" y="778297"/>
                  </a:lnTo>
                  <a:lnTo>
                    <a:pt x="4012234" y="799876"/>
                  </a:lnTo>
                  <a:close/>
                </a:path>
                <a:path w="5038725" h="1857375">
                  <a:moveTo>
                    <a:pt x="4033805" y="805270"/>
                  </a:moveTo>
                  <a:lnTo>
                    <a:pt x="3985270" y="805270"/>
                  </a:lnTo>
                  <a:lnTo>
                    <a:pt x="3985270" y="799876"/>
                  </a:lnTo>
                  <a:lnTo>
                    <a:pt x="4033805" y="799876"/>
                  </a:lnTo>
                  <a:lnTo>
                    <a:pt x="4033805" y="805270"/>
                  </a:lnTo>
                  <a:close/>
                </a:path>
                <a:path w="5038725" h="1857375">
                  <a:moveTo>
                    <a:pt x="4012234" y="826849"/>
                  </a:moveTo>
                  <a:lnTo>
                    <a:pt x="4006841" y="826849"/>
                  </a:lnTo>
                  <a:lnTo>
                    <a:pt x="4006841" y="805270"/>
                  </a:lnTo>
                  <a:lnTo>
                    <a:pt x="4012234" y="805270"/>
                  </a:lnTo>
                  <a:lnTo>
                    <a:pt x="4012234" y="826849"/>
                  </a:lnTo>
                  <a:close/>
                </a:path>
                <a:path w="5038725" h="1857375">
                  <a:moveTo>
                    <a:pt x="3691363" y="2810"/>
                  </a:moveTo>
                  <a:lnTo>
                    <a:pt x="3642828" y="2810"/>
                  </a:lnTo>
                  <a:lnTo>
                    <a:pt x="3642828" y="0"/>
                  </a:lnTo>
                  <a:lnTo>
                    <a:pt x="3691363" y="0"/>
                  </a:lnTo>
                  <a:lnTo>
                    <a:pt x="3691363" y="2810"/>
                  </a:lnTo>
                  <a:close/>
                </a:path>
                <a:path w="5038725" h="1857375">
                  <a:moveTo>
                    <a:pt x="3669792" y="24389"/>
                  </a:moveTo>
                  <a:lnTo>
                    <a:pt x="3664399" y="24389"/>
                  </a:lnTo>
                  <a:lnTo>
                    <a:pt x="3664399" y="2810"/>
                  </a:lnTo>
                  <a:lnTo>
                    <a:pt x="3669792" y="2810"/>
                  </a:lnTo>
                  <a:lnTo>
                    <a:pt x="3669792" y="24389"/>
                  </a:lnTo>
                  <a:close/>
                </a:path>
                <a:path w="5038725" h="1857375">
                  <a:moveTo>
                    <a:pt x="3462170" y="2810"/>
                  </a:moveTo>
                  <a:lnTo>
                    <a:pt x="3413634" y="2810"/>
                  </a:lnTo>
                  <a:lnTo>
                    <a:pt x="3413634" y="0"/>
                  </a:lnTo>
                  <a:lnTo>
                    <a:pt x="3462170" y="0"/>
                  </a:lnTo>
                  <a:lnTo>
                    <a:pt x="3462170" y="2810"/>
                  </a:lnTo>
                  <a:close/>
                </a:path>
                <a:path w="5038725" h="1857375">
                  <a:moveTo>
                    <a:pt x="3440598" y="24389"/>
                  </a:moveTo>
                  <a:lnTo>
                    <a:pt x="3435206" y="24389"/>
                  </a:lnTo>
                  <a:lnTo>
                    <a:pt x="3435206" y="2810"/>
                  </a:lnTo>
                  <a:lnTo>
                    <a:pt x="3440598" y="2810"/>
                  </a:lnTo>
                  <a:lnTo>
                    <a:pt x="3440598" y="24389"/>
                  </a:lnTo>
                  <a:close/>
                </a:path>
                <a:path w="5038725" h="1857375">
                  <a:moveTo>
                    <a:pt x="3232976" y="2810"/>
                  </a:moveTo>
                  <a:lnTo>
                    <a:pt x="3184441" y="2810"/>
                  </a:lnTo>
                  <a:lnTo>
                    <a:pt x="3184441" y="0"/>
                  </a:lnTo>
                  <a:lnTo>
                    <a:pt x="3232976" y="0"/>
                  </a:lnTo>
                  <a:lnTo>
                    <a:pt x="3232976" y="2810"/>
                  </a:lnTo>
                  <a:close/>
                </a:path>
                <a:path w="5038725" h="1857375">
                  <a:moveTo>
                    <a:pt x="3211405" y="24389"/>
                  </a:moveTo>
                  <a:lnTo>
                    <a:pt x="3206012" y="24389"/>
                  </a:lnTo>
                  <a:lnTo>
                    <a:pt x="3206012" y="2810"/>
                  </a:lnTo>
                  <a:lnTo>
                    <a:pt x="3211405" y="2810"/>
                  </a:lnTo>
                  <a:lnTo>
                    <a:pt x="3211405" y="24389"/>
                  </a:lnTo>
                  <a:close/>
                </a:path>
                <a:path w="5038725" h="1857375">
                  <a:moveTo>
                    <a:pt x="3003783" y="2810"/>
                  </a:moveTo>
                  <a:lnTo>
                    <a:pt x="2955247" y="2810"/>
                  </a:lnTo>
                  <a:lnTo>
                    <a:pt x="2955247" y="0"/>
                  </a:lnTo>
                  <a:lnTo>
                    <a:pt x="3003783" y="0"/>
                  </a:lnTo>
                  <a:lnTo>
                    <a:pt x="3003783" y="2810"/>
                  </a:lnTo>
                  <a:close/>
                </a:path>
                <a:path w="5038725" h="1857375">
                  <a:moveTo>
                    <a:pt x="2982211" y="24389"/>
                  </a:moveTo>
                  <a:lnTo>
                    <a:pt x="2976819" y="24389"/>
                  </a:lnTo>
                  <a:lnTo>
                    <a:pt x="2976819" y="2810"/>
                  </a:lnTo>
                  <a:lnTo>
                    <a:pt x="2982211" y="2810"/>
                  </a:lnTo>
                  <a:lnTo>
                    <a:pt x="2982211" y="24389"/>
                  </a:lnTo>
                  <a:close/>
                </a:path>
                <a:path w="5038725" h="1857375">
                  <a:moveTo>
                    <a:pt x="3784389" y="112053"/>
                  </a:moveTo>
                  <a:lnTo>
                    <a:pt x="3778996" y="112053"/>
                  </a:lnTo>
                  <a:lnTo>
                    <a:pt x="3778996" y="90474"/>
                  </a:lnTo>
                  <a:lnTo>
                    <a:pt x="3784389" y="90474"/>
                  </a:lnTo>
                  <a:lnTo>
                    <a:pt x="3784389" y="112053"/>
                  </a:lnTo>
                  <a:close/>
                </a:path>
                <a:path w="5038725" h="1857375">
                  <a:moveTo>
                    <a:pt x="3805960" y="117447"/>
                  </a:moveTo>
                  <a:lnTo>
                    <a:pt x="3757425" y="117447"/>
                  </a:lnTo>
                  <a:lnTo>
                    <a:pt x="3757425" y="112053"/>
                  </a:lnTo>
                  <a:lnTo>
                    <a:pt x="3805960" y="112053"/>
                  </a:lnTo>
                  <a:lnTo>
                    <a:pt x="3805960" y="117447"/>
                  </a:lnTo>
                  <a:close/>
                </a:path>
                <a:path w="5038725" h="1857375">
                  <a:moveTo>
                    <a:pt x="3784389" y="139026"/>
                  </a:moveTo>
                  <a:lnTo>
                    <a:pt x="3778996" y="139026"/>
                  </a:lnTo>
                  <a:lnTo>
                    <a:pt x="3778996" y="117447"/>
                  </a:lnTo>
                  <a:lnTo>
                    <a:pt x="3784389" y="117447"/>
                  </a:lnTo>
                  <a:lnTo>
                    <a:pt x="3784389" y="139026"/>
                  </a:lnTo>
                  <a:close/>
                </a:path>
                <a:path w="5038725" h="1857375">
                  <a:moveTo>
                    <a:pt x="3555195" y="112053"/>
                  </a:moveTo>
                  <a:lnTo>
                    <a:pt x="3549802" y="112053"/>
                  </a:lnTo>
                  <a:lnTo>
                    <a:pt x="3549802" y="90474"/>
                  </a:lnTo>
                  <a:lnTo>
                    <a:pt x="3555195" y="90474"/>
                  </a:lnTo>
                  <a:lnTo>
                    <a:pt x="3555195" y="112053"/>
                  </a:lnTo>
                  <a:close/>
                </a:path>
                <a:path w="5038725" h="1857375">
                  <a:moveTo>
                    <a:pt x="3576766" y="117447"/>
                  </a:moveTo>
                  <a:lnTo>
                    <a:pt x="3528231" y="117447"/>
                  </a:lnTo>
                  <a:lnTo>
                    <a:pt x="3528231" y="112053"/>
                  </a:lnTo>
                  <a:lnTo>
                    <a:pt x="3576766" y="112053"/>
                  </a:lnTo>
                  <a:lnTo>
                    <a:pt x="3576766" y="117447"/>
                  </a:lnTo>
                  <a:close/>
                </a:path>
                <a:path w="5038725" h="1857375">
                  <a:moveTo>
                    <a:pt x="3555195" y="139026"/>
                  </a:moveTo>
                  <a:lnTo>
                    <a:pt x="3549802" y="139026"/>
                  </a:lnTo>
                  <a:lnTo>
                    <a:pt x="3549802" y="117447"/>
                  </a:lnTo>
                  <a:lnTo>
                    <a:pt x="3555195" y="117447"/>
                  </a:lnTo>
                  <a:lnTo>
                    <a:pt x="3555195" y="139026"/>
                  </a:lnTo>
                  <a:close/>
                </a:path>
                <a:path w="5038725" h="1857375">
                  <a:moveTo>
                    <a:pt x="3326002" y="112053"/>
                  </a:moveTo>
                  <a:lnTo>
                    <a:pt x="3320609" y="112053"/>
                  </a:lnTo>
                  <a:lnTo>
                    <a:pt x="3320609" y="90474"/>
                  </a:lnTo>
                  <a:lnTo>
                    <a:pt x="3326002" y="90474"/>
                  </a:lnTo>
                  <a:lnTo>
                    <a:pt x="3326002" y="112053"/>
                  </a:lnTo>
                  <a:close/>
                </a:path>
                <a:path w="5038725" h="1857375">
                  <a:moveTo>
                    <a:pt x="3347573" y="117447"/>
                  </a:moveTo>
                  <a:lnTo>
                    <a:pt x="3299038" y="117447"/>
                  </a:lnTo>
                  <a:lnTo>
                    <a:pt x="3299038" y="112053"/>
                  </a:lnTo>
                  <a:lnTo>
                    <a:pt x="3347573" y="112053"/>
                  </a:lnTo>
                  <a:lnTo>
                    <a:pt x="3347573" y="117447"/>
                  </a:lnTo>
                  <a:close/>
                </a:path>
                <a:path w="5038725" h="1857375">
                  <a:moveTo>
                    <a:pt x="3326002" y="139026"/>
                  </a:moveTo>
                  <a:lnTo>
                    <a:pt x="3320609" y="139026"/>
                  </a:lnTo>
                  <a:lnTo>
                    <a:pt x="3320609" y="117447"/>
                  </a:lnTo>
                  <a:lnTo>
                    <a:pt x="3326002" y="117447"/>
                  </a:lnTo>
                  <a:lnTo>
                    <a:pt x="3326002" y="139026"/>
                  </a:lnTo>
                  <a:close/>
                </a:path>
                <a:path w="5038725" h="1857375">
                  <a:moveTo>
                    <a:pt x="3096808" y="112053"/>
                  </a:moveTo>
                  <a:lnTo>
                    <a:pt x="3091415" y="112053"/>
                  </a:lnTo>
                  <a:lnTo>
                    <a:pt x="3091415" y="90474"/>
                  </a:lnTo>
                  <a:lnTo>
                    <a:pt x="3096808" y="90474"/>
                  </a:lnTo>
                  <a:lnTo>
                    <a:pt x="3096808" y="112053"/>
                  </a:lnTo>
                  <a:close/>
                </a:path>
                <a:path w="5038725" h="1857375">
                  <a:moveTo>
                    <a:pt x="3118379" y="117447"/>
                  </a:moveTo>
                  <a:lnTo>
                    <a:pt x="3069844" y="117447"/>
                  </a:lnTo>
                  <a:lnTo>
                    <a:pt x="3069844" y="112053"/>
                  </a:lnTo>
                  <a:lnTo>
                    <a:pt x="3118379" y="112053"/>
                  </a:lnTo>
                  <a:lnTo>
                    <a:pt x="3118379" y="117447"/>
                  </a:lnTo>
                  <a:close/>
                </a:path>
                <a:path w="5038725" h="1857375">
                  <a:moveTo>
                    <a:pt x="3096808" y="139026"/>
                  </a:moveTo>
                  <a:lnTo>
                    <a:pt x="3091415" y="139026"/>
                  </a:lnTo>
                  <a:lnTo>
                    <a:pt x="3091415" y="117447"/>
                  </a:lnTo>
                  <a:lnTo>
                    <a:pt x="3096808" y="117447"/>
                  </a:lnTo>
                  <a:lnTo>
                    <a:pt x="3096808" y="139026"/>
                  </a:lnTo>
                  <a:close/>
                </a:path>
                <a:path w="5038725" h="1857375">
                  <a:moveTo>
                    <a:pt x="3669792" y="226690"/>
                  </a:moveTo>
                  <a:lnTo>
                    <a:pt x="3664399" y="226690"/>
                  </a:lnTo>
                  <a:lnTo>
                    <a:pt x="3664399" y="205111"/>
                  </a:lnTo>
                  <a:lnTo>
                    <a:pt x="3669792" y="205111"/>
                  </a:lnTo>
                  <a:lnTo>
                    <a:pt x="3669792" y="226690"/>
                  </a:lnTo>
                  <a:close/>
                </a:path>
                <a:path w="5038725" h="1857375">
                  <a:moveTo>
                    <a:pt x="3691363" y="232085"/>
                  </a:moveTo>
                  <a:lnTo>
                    <a:pt x="3642828" y="232085"/>
                  </a:lnTo>
                  <a:lnTo>
                    <a:pt x="3642828" y="226690"/>
                  </a:lnTo>
                  <a:lnTo>
                    <a:pt x="3691363" y="226690"/>
                  </a:lnTo>
                  <a:lnTo>
                    <a:pt x="3691363" y="232085"/>
                  </a:lnTo>
                  <a:close/>
                </a:path>
                <a:path w="5038725" h="1857375">
                  <a:moveTo>
                    <a:pt x="3669792" y="253663"/>
                  </a:moveTo>
                  <a:lnTo>
                    <a:pt x="3664399" y="253663"/>
                  </a:lnTo>
                  <a:lnTo>
                    <a:pt x="3664399" y="232085"/>
                  </a:lnTo>
                  <a:lnTo>
                    <a:pt x="3669792" y="232085"/>
                  </a:lnTo>
                  <a:lnTo>
                    <a:pt x="3669792" y="253663"/>
                  </a:lnTo>
                  <a:close/>
                </a:path>
                <a:path w="5038725" h="1857375">
                  <a:moveTo>
                    <a:pt x="3440598" y="226690"/>
                  </a:moveTo>
                  <a:lnTo>
                    <a:pt x="3435206" y="226690"/>
                  </a:lnTo>
                  <a:lnTo>
                    <a:pt x="3435206" y="205111"/>
                  </a:lnTo>
                  <a:lnTo>
                    <a:pt x="3440598" y="205111"/>
                  </a:lnTo>
                  <a:lnTo>
                    <a:pt x="3440598" y="226690"/>
                  </a:lnTo>
                  <a:close/>
                </a:path>
                <a:path w="5038725" h="1857375">
                  <a:moveTo>
                    <a:pt x="3462170" y="232085"/>
                  </a:moveTo>
                  <a:lnTo>
                    <a:pt x="3413634" y="232085"/>
                  </a:lnTo>
                  <a:lnTo>
                    <a:pt x="3413634" y="226690"/>
                  </a:lnTo>
                  <a:lnTo>
                    <a:pt x="3462170" y="226690"/>
                  </a:lnTo>
                  <a:lnTo>
                    <a:pt x="3462170" y="232085"/>
                  </a:lnTo>
                  <a:close/>
                </a:path>
                <a:path w="5038725" h="1857375">
                  <a:moveTo>
                    <a:pt x="3440598" y="253663"/>
                  </a:moveTo>
                  <a:lnTo>
                    <a:pt x="3435206" y="253663"/>
                  </a:lnTo>
                  <a:lnTo>
                    <a:pt x="3435206" y="232085"/>
                  </a:lnTo>
                  <a:lnTo>
                    <a:pt x="3440598" y="232085"/>
                  </a:lnTo>
                  <a:lnTo>
                    <a:pt x="3440598" y="253663"/>
                  </a:lnTo>
                  <a:close/>
                </a:path>
                <a:path w="5038725" h="1857375">
                  <a:moveTo>
                    <a:pt x="3211405" y="226690"/>
                  </a:moveTo>
                  <a:lnTo>
                    <a:pt x="3206012" y="226690"/>
                  </a:lnTo>
                  <a:lnTo>
                    <a:pt x="3206012" y="205111"/>
                  </a:lnTo>
                  <a:lnTo>
                    <a:pt x="3211405" y="205111"/>
                  </a:lnTo>
                  <a:lnTo>
                    <a:pt x="3211405" y="226690"/>
                  </a:lnTo>
                  <a:close/>
                </a:path>
                <a:path w="5038725" h="1857375">
                  <a:moveTo>
                    <a:pt x="3232976" y="232085"/>
                  </a:moveTo>
                  <a:lnTo>
                    <a:pt x="3184441" y="232085"/>
                  </a:lnTo>
                  <a:lnTo>
                    <a:pt x="3184441" y="226690"/>
                  </a:lnTo>
                  <a:lnTo>
                    <a:pt x="3232976" y="226690"/>
                  </a:lnTo>
                  <a:lnTo>
                    <a:pt x="3232976" y="232085"/>
                  </a:lnTo>
                  <a:close/>
                </a:path>
                <a:path w="5038725" h="1857375">
                  <a:moveTo>
                    <a:pt x="3211405" y="253663"/>
                  </a:moveTo>
                  <a:lnTo>
                    <a:pt x="3206012" y="253663"/>
                  </a:lnTo>
                  <a:lnTo>
                    <a:pt x="3206012" y="232085"/>
                  </a:lnTo>
                  <a:lnTo>
                    <a:pt x="3211405" y="232085"/>
                  </a:lnTo>
                  <a:lnTo>
                    <a:pt x="3211405" y="253663"/>
                  </a:lnTo>
                  <a:close/>
                </a:path>
                <a:path w="5038725" h="1857375">
                  <a:moveTo>
                    <a:pt x="2982211" y="226690"/>
                  </a:moveTo>
                  <a:lnTo>
                    <a:pt x="2976819" y="226690"/>
                  </a:lnTo>
                  <a:lnTo>
                    <a:pt x="2976819" y="205111"/>
                  </a:lnTo>
                  <a:lnTo>
                    <a:pt x="2982211" y="205111"/>
                  </a:lnTo>
                  <a:lnTo>
                    <a:pt x="2982211" y="226690"/>
                  </a:lnTo>
                  <a:close/>
                </a:path>
                <a:path w="5038725" h="1857375">
                  <a:moveTo>
                    <a:pt x="3003783" y="232085"/>
                  </a:moveTo>
                  <a:lnTo>
                    <a:pt x="2955247" y="232085"/>
                  </a:lnTo>
                  <a:lnTo>
                    <a:pt x="2955247" y="226690"/>
                  </a:lnTo>
                  <a:lnTo>
                    <a:pt x="3003783" y="226690"/>
                  </a:lnTo>
                  <a:lnTo>
                    <a:pt x="3003783" y="232085"/>
                  </a:lnTo>
                  <a:close/>
                </a:path>
                <a:path w="5038725" h="1857375">
                  <a:moveTo>
                    <a:pt x="2982211" y="253663"/>
                  </a:moveTo>
                  <a:lnTo>
                    <a:pt x="2976819" y="253663"/>
                  </a:lnTo>
                  <a:lnTo>
                    <a:pt x="2976819" y="232085"/>
                  </a:lnTo>
                  <a:lnTo>
                    <a:pt x="2982211" y="232085"/>
                  </a:lnTo>
                  <a:lnTo>
                    <a:pt x="2982211" y="253663"/>
                  </a:lnTo>
                  <a:close/>
                </a:path>
                <a:path w="5038725" h="1857375">
                  <a:moveTo>
                    <a:pt x="3784389" y="341327"/>
                  </a:moveTo>
                  <a:lnTo>
                    <a:pt x="3778996" y="341327"/>
                  </a:lnTo>
                  <a:lnTo>
                    <a:pt x="3778996" y="319748"/>
                  </a:lnTo>
                  <a:lnTo>
                    <a:pt x="3784389" y="319748"/>
                  </a:lnTo>
                  <a:lnTo>
                    <a:pt x="3784389" y="341327"/>
                  </a:lnTo>
                  <a:close/>
                </a:path>
                <a:path w="5038725" h="1857375">
                  <a:moveTo>
                    <a:pt x="3805960" y="346722"/>
                  </a:moveTo>
                  <a:lnTo>
                    <a:pt x="3757425" y="346722"/>
                  </a:lnTo>
                  <a:lnTo>
                    <a:pt x="3757425" y="341327"/>
                  </a:lnTo>
                  <a:lnTo>
                    <a:pt x="3805960" y="341327"/>
                  </a:lnTo>
                  <a:lnTo>
                    <a:pt x="3805960" y="346722"/>
                  </a:lnTo>
                  <a:close/>
                </a:path>
                <a:path w="5038725" h="1857375">
                  <a:moveTo>
                    <a:pt x="3784389" y="368301"/>
                  </a:moveTo>
                  <a:lnTo>
                    <a:pt x="3778996" y="368301"/>
                  </a:lnTo>
                  <a:lnTo>
                    <a:pt x="3778996" y="346722"/>
                  </a:lnTo>
                  <a:lnTo>
                    <a:pt x="3784389" y="346722"/>
                  </a:lnTo>
                  <a:lnTo>
                    <a:pt x="3784389" y="368301"/>
                  </a:lnTo>
                  <a:close/>
                </a:path>
                <a:path w="5038725" h="1857375">
                  <a:moveTo>
                    <a:pt x="3555195" y="341327"/>
                  </a:moveTo>
                  <a:lnTo>
                    <a:pt x="3549802" y="341327"/>
                  </a:lnTo>
                  <a:lnTo>
                    <a:pt x="3549802" y="319748"/>
                  </a:lnTo>
                  <a:lnTo>
                    <a:pt x="3555195" y="319748"/>
                  </a:lnTo>
                  <a:lnTo>
                    <a:pt x="3555195" y="341327"/>
                  </a:lnTo>
                  <a:close/>
                </a:path>
                <a:path w="5038725" h="1857375">
                  <a:moveTo>
                    <a:pt x="3576766" y="346722"/>
                  </a:moveTo>
                  <a:lnTo>
                    <a:pt x="3528231" y="346722"/>
                  </a:lnTo>
                  <a:lnTo>
                    <a:pt x="3528231" y="341327"/>
                  </a:lnTo>
                  <a:lnTo>
                    <a:pt x="3576766" y="341327"/>
                  </a:lnTo>
                  <a:lnTo>
                    <a:pt x="3576766" y="346722"/>
                  </a:lnTo>
                  <a:close/>
                </a:path>
                <a:path w="5038725" h="1857375">
                  <a:moveTo>
                    <a:pt x="3555195" y="368301"/>
                  </a:moveTo>
                  <a:lnTo>
                    <a:pt x="3549802" y="368301"/>
                  </a:lnTo>
                  <a:lnTo>
                    <a:pt x="3549802" y="346722"/>
                  </a:lnTo>
                  <a:lnTo>
                    <a:pt x="3555195" y="346722"/>
                  </a:lnTo>
                  <a:lnTo>
                    <a:pt x="3555195" y="368301"/>
                  </a:lnTo>
                  <a:close/>
                </a:path>
                <a:path w="5038725" h="1857375">
                  <a:moveTo>
                    <a:pt x="3326002" y="341327"/>
                  </a:moveTo>
                  <a:lnTo>
                    <a:pt x="3320609" y="341327"/>
                  </a:lnTo>
                  <a:lnTo>
                    <a:pt x="3320609" y="319748"/>
                  </a:lnTo>
                  <a:lnTo>
                    <a:pt x="3326002" y="319748"/>
                  </a:lnTo>
                  <a:lnTo>
                    <a:pt x="3326002" y="341327"/>
                  </a:lnTo>
                  <a:close/>
                </a:path>
                <a:path w="5038725" h="1857375">
                  <a:moveTo>
                    <a:pt x="3347573" y="346722"/>
                  </a:moveTo>
                  <a:lnTo>
                    <a:pt x="3299038" y="346722"/>
                  </a:lnTo>
                  <a:lnTo>
                    <a:pt x="3299038" y="341327"/>
                  </a:lnTo>
                  <a:lnTo>
                    <a:pt x="3347573" y="341327"/>
                  </a:lnTo>
                  <a:lnTo>
                    <a:pt x="3347573" y="346722"/>
                  </a:lnTo>
                  <a:close/>
                </a:path>
                <a:path w="5038725" h="1857375">
                  <a:moveTo>
                    <a:pt x="3326002" y="368301"/>
                  </a:moveTo>
                  <a:lnTo>
                    <a:pt x="3320609" y="368301"/>
                  </a:lnTo>
                  <a:lnTo>
                    <a:pt x="3320609" y="346722"/>
                  </a:lnTo>
                  <a:lnTo>
                    <a:pt x="3326002" y="346722"/>
                  </a:lnTo>
                  <a:lnTo>
                    <a:pt x="3326002" y="368301"/>
                  </a:lnTo>
                  <a:close/>
                </a:path>
                <a:path w="5038725" h="1857375">
                  <a:moveTo>
                    <a:pt x="3096808" y="341327"/>
                  </a:moveTo>
                  <a:lnTo>
                    <a:pt x="3091415" y="341327"/>
                  </a:lnTo>
                  <a:lnTo>
                    <a:pt x="3091415" y="319748"/>
                  </a:lnTo>
                  <a:lnTo>
                    <a:pt x="3096808" y="319748"/>
                  </a:lnTo>
                  <a:lnTo>
                    <a:pt x="3096808" y="341327"/>
                  </a:lnTo>
                  <a:close/>
                </a:path>
                <a:path w="5038725" h="1857375">
                  <a:moveTo>
                    <a:pt x="3118379" y="346722"/>
                  </a:moveTo>
                  <a:lnTo>
                    <a:pt x="3069844" y="346722"/>
                  </a:lnTo>
                  <a:lnTo>
                    <a:pt x="3069844" y="341327"/>
                  </a:lnTo>
                  <a:lnTo>
                    <a:pt x="3118379" y="341327"/>
                  </a:lnTo>
                  <a:lnTo>
                    <a:pt x="3118379" y="346722"/>
                  </a:lnTo>
                  <a:close/>
                </a:path>
                <a:path w="5038725" h="1857375">
                  <a:moveTo>
                    <a:pt x="3096808" y="368301"/>
                  </a:moveTo>
                  <a:lnTo>
                    <a:pt x="3091415" y="368301"/>
                  </a:lnTo>
                  <a:lnTo>
                    <a:pt x="3091415" y="346722"/>
                  </a:lnTo>
                  <a:lnTo>
                    <a:pt x="3096808" y="346722"/>
                  </a:lnTo>
                  <a:lnTo>
                    <a:pt x="3096808" y="368301"/>
                  </a:lnTo>
                  <a:close/>
                </a:path>
                <a:path w="5038725" h="1857375">
                  <a:moveTo>
                    <a:pt x="3669792" y="455964"/>
                  </a:moveTo>
                  <a:lnTo>
                    <a:pt x="3664399" y="455964"/>
                  </a:lnTo>
                  <a:lnTo>
                    <a:pt x="3664399" y="434386"/>
                  </a:lnTo>
                  <a:lnTo>
                    <a:pt x="3669792" y="434386"/>
                  </a:lnTo>
                  <a:lnTo>
                    <a:pt x="3669792" y="455964"/>
                  </a:lnTo>
                  <a:close/>
                </a:path>
                <a:path w="5038725" h="1857375">
                  <a:moveTo>
                    <a:pt x="3691363" y="461359"/>
                  </a:moveTo>
                  <a:lnTo>
                    <a:pt x="3642828" y="461359"/>
                  </a:lnTo>
                  <a:lnTo>
                    <a:pt x="3642828" y="455964"/>
                  </a:lnTo>
                  <a:lnTo>
                    <a:pt x="3691363" y="455964"/>
                  </a:lnTo>
                  <a:lnTo>
                    <a:pt x="3691363" y="461359"/>
                  </a:lnTo>
                  <a:close/>
                </a:path>
                <a:path w="5038725" h="1857375">
                  <a:moveTo>
                    <a:pt x="3669792" y="482938"/>
                  </a:moveTo>
                  <a:lnTo>
                    <a:pt x="3664399" y="482938"/>
                  </a:lnTo>
                  <a:lnTo>
                    <a:pt x="3664399" y="461359"/>
                  </a:lnTo>
                  <a:lnTo>
                    <a:pt x="3669792" y="461359"/>
                  </a:lnTo>
                  <a:lnTo>
                    <a:pt x="3669792" y="482938"/>
                  </a:lnTo>
                  <a:close/>
                </a:path>
                <a:path w="5038725" h="1857375">
                  <a:moveTo>
                    <a:pt x="3440598" y="455964"/>
                  </a:moveTo>
                  <a:lnTo>
                    <a:pt x="3435206" y="455964"/>
                  </a:lnTo>
                  <a:lnTo>
                    <a:pt x="3435206" y="434386"/>
                  </a:lnTo>
                  <a:lnTo>
                    <a:pt x="3440598" y="434386"/>
                  </a:lnTo>
                  <a:lnTo>
                    <a:pt x="3440598" y="455964"/>
                  </a:lnTo>
                  <a:close/>
                </a:path>
                <a:path w="5038725" h="1857375">
                  <a:moveTo>
                    <a:pt x="3462170" y="461359"/>
                  </a:moveTo>
                  <a:lnTo>
                    <a:pt x="3413634" y="461359"/>
                  </a:lnTo>
                  <a:lnTo>
                    <a:pt x="3413634" y="455964"/>
                  </a:lnTo>
                  <a:lnTo>
                    <a:pt x="3462170" y="455964"/>
                  </a:lnTo>
                  <a:lnTo>
                    <a:pt x="3462170" y="461359"/>
                  </a:lnTo>
                  <a:close/>
                </a:path>
                <a:path w="5038725" h="1857375">
                  <a:moveTo>
                    <a:pt x="3440598" y="482938"/>
                  </a:moveTo>
                  <a:lnTo>
                    <a:pt x="3435206" y="482938"/>
                  </a:lnTo>
                  <a:lnTo>
                    <a:pt x="3435206" y="461359"/>
                  </a:lnTo>
                  <a:lnTo>
                    <a:pt x="3440598" y="461359"/>
                  </a:lnTo>
                  <a:lnTo>
                    <a:pt x="3440598" y="482938"/>
                  </a:lnTo>
                  <a:close/>
                </a:path>
                <a:path w="5038725" h="1857375">
                  <a:moveTo>
                    <a:pt x="3211405" y="455964"/>
                  </a:moveTo>
                  <a:lnTo>
                    <a:pt x="3206012" y="455964"/>
                  </a:lnTo>
                  <a:lnTo>
                    <a:pt x="3206012" y="434386"/>
                  </a:lnTo>
                  <a:lnTo>
                    <a:pt x="3211405" y="434386"/>
                  </a:lnTo>
                  <a:lnTo>
                    <a:pt x="3211405" y="455964"/>
                  </a:lnTo>
                  <a:close/>
                </a:path>
                <a:path w="5038725" h="1857375">
                  <a:moveTo>
                    <a:pt x="3232976" y="461359"/>
                  </a:moveTo>
                  <a:lnTo>
                    <a:pt x="3184441" y="461359"/>
                  </a:lnTo>
                  <a:lnTo>
                    <a:pt x="3184441" y="455964"/>
                  </a:lnTo>
                  <a:lnTo>
                    <a:pt x="3232976" y="455964"/>
                  </a:lnTo>
                  <a:lnTo>
                    <a:pt x="3232976" y="461359"/>
                  </a:lnTo>
                  <a:close/>
                </a:path>
                <a:path w="5038725" h="1857375">
                  <a:moveTo>
                    <a:pt x="3211405" y="482938"/>
                  </a:moveTo>
                  <a:lnTo>
                    <a:pt x="3206012" y="482938"/>
                  </a:lnTo>
                  <a:lnTo>
                    <a:pt x="3206012" y="461359"/>
                  </a:lnTo>
                  <a:lnTo>
                    <a:pt x="3211405" y="461359"/>
                  </a:lnTo>
                  <a:lnTo>
                    <a:pt x="3211405" y="482938"/>
                  </a:lnTo>
                  <a:close/>
                </a:path>
                <a:path w="5038725" h="1857375">
                  <a:moveTo>
                    <a:pt x="2982211" y="455964"/>
                  </a:moveTo>
                  <a:lnTo>
                    <a:pt x="2976819" y="455964"/>
                  </a:lnTo>
                  <a:lnTo>
                    <a:pt x="2976819" y="434386"/>
                  </a:lnTo>
                  <a:lnTo>
                    <a:pt x="2982211" y="434386"/>
                  </a:lnTo>
                  <a:lnTo>
                    <a:pt x="2982211" y="455964"/>
                  </a:lnTo>
                  <a:close/>
                </a:path>
                <a:path w="5038725" h="1857375">
                  <a:moveTo>
                    <a:pt x="3003783" y="461359"/>
                  </a:moveTo>
                  <a:lnTo>
                    <a:pt x="2955247" y="461359"/>
                  </a:lnTo>
                  <a:lnTo>
                    <a:pt x="2955247" y="455964"/>
                  </a:lnTo>
                  <a:lnTo>
                    <a:pt x="3003783" y="455964"/>
                  </a:lnTo>
                  <a:lnTo>
                    <a:pt x="3003783" y="461359"/>
                  </a:lnTo>
                  <a:close/>
                </a:path>
                <a:path w="5038725" h="1857375">
                  <a:moveTo>
                    <a:pt x="2982211" y="482938"/>
                  </a:moveTo>
                  <a:lnTo>
                    <a:pt x="2976819" y="482938"/>
                  </a:lnTo>
                  <a:lnTo>
                    <a:pt x="2976819" y="461359"/>
                  </a:lnTo>
                  <a:lnTo>
                    <a:pt x="2982211" y="461359"/>
                  </a:lnTo>
                  <a:lnTo>
                    <a:pt x="2982211" y="482938"/>
                  </a:lnTo>
                  <a:close/>
                </a:path>
                <a:path w="5038725" h="1857375">
                  <a:moveTo>
                    <a:pt x="3784389" y="570601"/>
                  </a:moveTo>
                  <a:lnTo>
                    <a:pt x="3778996" y="570601"/>
                  </a:lnTo>
                  <a:lnTo>
                    <a:pt x="3778996" y="549023"/>
                  </a:lnTo>
                  <a:lnTo>
                    <a:pt x="3784389" y="549023"/>
                  </a:lnTo>
                  <a:lnTo>
                    <a:pt x="3784389" y="570601"/>
                  </a:lnTo>
                  <a:close/>
                </a:path>
                <a:path w="5038725" h="1857375">
                  <a:moveTo>
                    <a:pt x="3805960" y="575996"/>
                  </a:moveTo>
                  <a:lnTo>
                    <a:pt x="3757425" y="575996"/>
                  </a:lnTo>
                  <a:lnTo>
                    <a:pt x="3757425" y="570601"/>
                  </a:lnTo>
                  <a:lnTo>
                    <a:pt x="3805960" y="570601"/>
                  </a:lnTo>
                  <a:lnTo>
                    <a:pt x="3805960" y="575996"/>
                  </a:lnTo>
                  <a:close/>
                </a:path>
                <a:path w="5038725" h="1857375">
                  <a:moveTo>
                    <a:pt x="3784389" y="597575"/>
                  </a:moveTo>
                  <a:lnTo>
                    <a:pt x="3778996" y="597575"/>
                  </a:lnTo>
                  <a:lnTo>
                    <a:pt x="3778996" y="575996"/>
                  </a:lnTo>
                  <a:lnTo>
                    <a:pt x="3784389" y="575996"/>
                  </a:lnTo>
                  <a:lnTo>
                    <a:pt x="3784389" y="597575"/>
                  </a:lnTo>
                  <a:close/>
                </a:path>
                <a:path w="5038725" h="1857375">
                  <a:moveTo>
                    <a:pt x="3555195" y="570601"/>
                  </a:moveTo>
                  <a:lnTo>
                    <a:pt x="3549802" y="570601"/>
                  </a:lnTo>
                  <a:lnTo>
                    <a:pt x="3549802" y="549023"/>
                  </a:lnTo>
                  <a:lnTo>
                    <a:pt x="3555195" y="549023"/>
                  </a:lnTo>
                  <a:lnTo>
                    <a:pt x="3555195" y="570601"/>
                  </a:lnTo>
                  <a:close/>
                </a:path>
                <a:path w="5038725" h="1857375">
                  <a:moveTo>
                    <a:pt x="3576766" y="575996"/>
                  </a:moveTo>
                  <a:lnTo>
                    <a:pt x="3528231" y="575996"/>
                  </a:lnTo>
                  <a:lnTo>
                    <a:pt x="3528231" y="570601"/>
                  </a:lnTo>
                  <a:lnTo>
                    <a:pt x="3576766" y="570601"/>
                  </a:lnTo>
                  <a:lnTo>
                    <a:pt x="3576766" y="575996"/>
                  </a:lnTo>
                  <a:close/>
                </a:path>
                <a:path w="5038725" h="1857375">
                  <a:moveTo>
                    <a:pt x="3555195" y="597575"/>
                  </a:moveTo>
                  <a:lnTo>
                    <a:pt x="3549802" y="597575"/>
                  </a:lnTo>
                  <a:lnTo>
                    <a:pt x="3549802" y="575996"/>
                  </a:lnTo>
                  <a:lnTo>
                    <a:pt x="3555195" y="575996"/>
                  </a:lnTo>
                  <a:lnTo>
                    <a:pt x="3555195" y="597575"/>
                  </a:lnTo>
                  <a:close/>
                </a:path>
                <a:path w="5038725" h="1857375">
                  <a:moveTo>
                    <a:pt x="3326002" y="570601"/>
                  </a:moveTo>
                  <a:lnTo>
                    <a:pt x="3320609" y="570601"/>
                  </a:lnTo>
                  <a:lnTo>
                    <a:pt x="3320609" y="549023"/>
                  </a:lnTo>
                  <a:lnTo>
                    <a:pt x="3326002" y="549023"/>
                  </a:lnTo>
                  <a:lnTo>
                    <a:pt x="3326002" y="570601"/>
                  </a:lnTo>
                  <a:close/>
                </a:path>
                <a:path w="5038725" h="1857375">
                  <a:moveTo>
                    <a:pt x="3347573" y="575996"/>
                  </a:moveTo>
                  <a:lnTo>
                    <a:pt x="3299038" y="575996"/>
                  </a:lnTo>
                  <a:lnTo>
                    <a:pt x="3299038" y="570601"/>
                  </a:lnTo>
                  <a:lnTo>
                    <a:pt x="3347573" y="570601"/>
                  </a:lnTo>
                  <a:lnTo>
                    <a:pt x="3347573" y="575996"/>
                  </a:lnTo>
                  <a:close/>
                </a:path>
                <a:path w="5038725" h="1857375">
                  <a:moveTo>
                    <a:pt x="3326002" y="597575"/>
                  </a:moveTo>
                  <a:lnTo>
                    <a:pt x="3320609" y="597575"/>
                  </a:lnTo>
                  <a:lnTo>
                    <a:pt x="3320609" y="575996"/>
                  </a:lnTo>
                  <a:lnTo>
                    <a:pt x="3326002" y="575996"/>
                  </a:lnTo>
                  <a:lnTo>
                    <a:pt x="3326002" y="597575"/>
                  </a:lnTo>
                  <a:close/>
                </a:path>
                <a:path w="5038725" h="1857375">
                  <a:moveTo>
                    <a:pt x="3096808" y="570601"/>
                  </a:moveTo>
                  <a:lnTo>
                    <a:pt x="3091415" y="570601"/>
                  </a:lnTo>
                  <a:lnTo>
                    <a:pt x="3091415" y="549023"/>
                  </a:lnTo>
                  <a:lnTo>
                    <a:pt x="3096808" y="549023"/>
                  </a:lnTo>
                  <a:lnTo>
                    <a:pt x="3096808" y="570601"/>
                  </a:lnTo>
                  <a:close/>
                </a:path>
                <a:path w="5038725" h="1857375">
                  <a:moveTo>
                    <a:pt x="3118379" y="575996"/>
                  </a:moveTo>
                  <a:lnTo>
                    <a:pt x="3069844" y="575996"/>
                  </a:lnTo>
                  <a:lnTo>
                    <a:pt x="3069844" y="570601"/>
                  </a:lnTo>
                  <a:lnTo>
                    <a:pt x="3118379" y="570601"/>
                  </a:lnTo>
                  <a:lnTo>
                    <a:pt x="3118379" y="575996"/>
                  </a:lnTo>
                  <a:close/>
                </a:path>
                <a:path w="5038725" h="1857375">
                  <a:moveTo>
                    <a:pt x="3096808" y="597575"/>
                  </a:moveTo>
                  <a:lnTo>
                    <a:pt x="3091415" y="597575"/>
                  </a:lnTo>
                  <a:lnTo>
                    <a:pt x="3091415" y="575996"/>
                  </a:lnTo>
                  <a:lnTo>
                    <a:pt x="3096808" y="575996"/>
                  </a:lnTo>
                  <a:lnTo>
                    <a:pt x="3096808" y="597575"/>
                  </a:lnTo>
                  <a:close/>
                </a:path>
                <a:path w="5038725" h="1857375">
                  <a:moveTo>
                    <a:pt x="3669792" y="685239"/>
                  </a:moveTo>
                  <a:lnTo>
                    <a:pt x="3664399" y="685239"/>
                  </a:lnTo>
                  <a:lnTo>
                    <a:pt x="3664399" y="663660"/>
                  </a:lnTo>
                  <a:lnTo>
                    <a:pt x="3669792" y="663660"/>
                  </a:lnTo>
                  <a:lnTo>
                    <a:pt x="3669792" y="685239"/>
                  </a:lnTo>
                  <a:close/>
                </a:path>
                <a:path w="5038725" h="1857375">
                  <a:moveTo>
                    <a:pt x="3691363" y="690633"/>
                  </a:moveTo>
                  <a:lnTo>
                    <a:pt x="3642828" y="690633"/>
                  </a:lnTo>
                  <a:lnTo>
                    <a:pt x="3642828" y="685239"/>
                  </a:lnTo>
                  <a:lnTo>
                    <a:pt x="3691363" y="685239"/>
                  </a:lnTo>
                  <a:lnTo>
                    <a:pt x="3691363" y="690633"/>
                  </a:lnTo>
                  <a:close/>
                </a:path>
                <a:path w="5038725" h="1857375">
                  <a:moveTo>
                    <a:pt x="3669792" y="712212"/>
                  </a:moveTo>
                  <a:lnTo>
                    <a:pt x="3664399" y="712212"/>
                  </a:lnTo>
                  <a:lnTo>
                    <a:pt x="3664399" y="690633"/>
                  </a:lnTo>
                  <a:lnTo>
                    <a:pt x="3669792" y="690633"/>
                  </a:lnTo>
                  <a:lnTo>
                    <a:pt x="3669792" y="712212"/>
                  </a:lnTo>
                  <a:close/>
                </a:path>
                <a:path w="5038725" h="1857375">
                  <a:moveTo>
                    <a:pt x="3440598" y="685239"/>
                  </a:moveTo>
                  <a:lnTo>
                    <a:pt x="3435206" y="685239"/>
                  </a:lnTo>
                  <a:lnTo>
                    <a:pt x="3435206" y="663660"/>
                  </a:lnTo>
                  <a:lnTo>
                    <a:pt x="3440598" y="663660"/>
                  </a:lnTo>
                  <a:lnTo>
                    <a:pt x="3440598" y="685239"/>
                  </a:lnTo>
                  <a:close/>
                </a:path>
                <a:path w="5038725" h="1857375">
                  <a:moveTo>
                    <a:pt x="3462170" y="690633"/>
                  </a:moveTo>
                  <a:lnTo>
                    <a:pt x="3413634" y="690633"/>
                  </a:lnTo>
                  <a:lnTo>
                    <a:pt x="3413634" y="685239"/>
                  </a:lnTo>
                  <a:lnTo>
                    <a:pt x="3462170" y="685239"/>
                  </a:lnTo>
                  <a:lnTo>
                    <a:pt x="3462170" y="690633"/>
                  </a:lnTo>
                  <a:close/>
                </a:path>
                <a:path w="5038725" h="1857375">
                  <a:moveTo>
                    <a:pt x="3440598" y="712212"/>
                  </a:moveTo>
                  <a:lnTo>
                    <a:pt x="3435206" y="712212"/>
                  </a:lnTo>
                  <a:lnTo>
                    <a:pt x="3435206" y="690633"/>
                  </a:lnTo>
                  <a:lnTo>
                    <a:pt x="3440598" y="690633"/>
                  </a:lnTo>
                  <a:lnTo>
                    <a:pt x="3440598" y="712212"/>
                  </a:lnTo>
                  <a:close/>
                </a:path>
                <a:path w="5038725" h="1857375">
                  <a:moveTo>
                    <a:pt x="3211405" y="685239"/>
                  </a:moveTo>
                  <a:lnTo>
                    <a:pt x="3206012" y="685239"/>
                  </a:lnTo>
                  <a:lnTo>
                    <a:pt x="3206012" y="663660"/>
                  </a:lnTo>
                  <a:lnTo>
                    <a:pt x="3211405" y="663660"/>
                  </a:lnTo>
                  <a:lnTo>
                    <a:pt x="3211405" y="685239"/>
                  </a:lnTo>
                  <a:close/>
                </a:path>
                <a:path w="5038725" h="1857375">
                  <a:moveTo>
                    <a:pt x="3232976" y="690633"/>
                  </a:moveTo>
                  <a:lnTo>
                    <a:pt x="3184441" y="690633"/>
                  </a:lnTo>
                  <a:lnTo>
                    <a:pt x="3184441" y="685239"/>
                  </a:lnTo>
                  <a:lnTo>
                    <a:pt x="3232976" y="685239"/>
                  </a:lnTo>
                  <a:lnTo>
                    <a:pt x="3232976" y="690633"/>
                  </a:lnTo>
                  <a:close/>
                </a:path>
                <a:path w="5038725" h="1857375">
                  <a:moveTo>
                    <a:pt x="3211405" y="712212"/>
                  </a:moveTo>
                  <a:lnTo>
                    <a:pt x="3206012" y="712212"/>
                  </a:lnTo>
                  <a:lnTo>
                    <a:pt x="3206012" y="690633"/>
                  </a:lnTo>
                  <a:lnTo>
                    <a:pt x="3211405" y="690633"/>
                  </a:lnTo>
                  <a:lnTo>
                    <a:pt x="3211405" y="712212"/>
                  </a:lnTo>
                  <a:close/>
                </a:path>
                <a:path w="5038725" h="1857375">
                  <a:moveTo>
                    <a:pt x="2982211" y="685239"/>
                  </a:moveTo>
                  <a:lnTo>
                    <a:pt x="2976819" y="685239"/>
                  </a:lnTo>
                  <a:lnTo>
                    <a:pt x="2976819" y="663660"/>
                  </a:lnTo>
                  <a:lnTo>
                    <a:pt x="2982211" y="663660"/>
                  </a:lnTo>
                  <a:lnTo>
                    <a:pt x="2982211" y="685239"/>
                  </a:lnTo>
                  <a:close/>
                </a:path>
                <a:path w="5038725" h="1857375">
                  <a:moveTo>
                    <a:pt x="3003783" y="690633"/>
                  </a:moveTo>
                  <a:lnTo>
                    <a:pt x="2955247" y="690633"/>
                  </a:lnTo>
                  <a:lnTo>
                    <a:pt x="2955247" y="685239"/>
                  </a:lnTo>
                  <a:lnTo>
                    <a:pt x="3003783" y="685239"/>
                  </a:lnTo>
                  <a:lnTo>
                    <a:pt x="3003783" y="690633"/>
                  </a:lnTo>
                  <a:close/>
                </a:path>
                <a:path w="5038725" h="1857375">
                  <a:moveTo>
                    <a:pt x="2982211" y="712212"/>
                  </a:moveTo>
                  <a:lnTo>
                    <a:pt x="2976819" y="712212"/>
                  </a:lnTo>
                  <a:lnTo>
                    <a:pt x="2976819" y="690633"/>
                  </a:lnTo>
                  <a:lnTo>
                    <a:pt x="2982211" y="690633"/>
                  </a:lnTo>
                  <a:lnTo>
                    <a:pt x="2982211" y="712212"/>
                  </a:lnTo>
                  <a:close/>
                </a:path>
                <a:path w="5038725" h="1857375">
                  <a:moveTo>
                    <a:pt x="3669792" y="913164"/>
                  </a:moveTo>
                  <a:lnTo>
                    <a:pt x="3664399" y="913164"/>
                  </a:lnTo>
                  <a:lnTo>
                    <a:pt x="3664399" y="891585"/>
                  </a:lnTo>
                  <a:lnTo>
                    <a:pt x="3669792" y="891585"/>
                  </a:lnTo>
                  <a:lnTo>
                    <a:pt x="3669792" y="913164"/>
                  </a:lnTo>
                  <a:close/>
                </a:path>
                <a:path w="5038725" h="1857375">
                  <a:moveTo>
                    <a:pt x="3691363" y="918559"/>
                  </a:moveTo>
                  <a:lnTo>
                    <a:pt x="3642828" y="918559"/>
                  </a:lnTo>
                  <a:lnTo>
                    <a:pt x="3642828" y="913164"/>
                  </a:lnTo>
                  <a:lnTo>
                    <a:pt x="3691363" y="913164"/>
                  </a:lnTo>
                  <a:lnTo>
                    <a:pt x="3691363" y="918559"/>
                  </a:lnTo>
                  <a:close/>
                </a:path>
                <a:path w="5038725" h="1857375">
                  <a:moveTo>
                    <a:pt x="3784389" y="799876"/>
                  </a:moveTo>
                  <a:lnTo>
                    <a:pt x="3778996" y="799876"/>
                  </a:lnTo>
                  <a:lnTo>
                    <a:pt x="3778996" y="778297"/>
                  </a:lnTo>
                  <a:lnTo>
                    <a:pt x="3784389" y="778297"/>
                  </a:lnTo>
                  <a:lnTo>
                    <a:pt x="3784389" y="799876"/>
                  </a:lnTo>
                  <a:close/>
                </a:path>
                <a:path w="5038725" h="1857375">
                  <a:moveTo>
                    <a:pt x="3805960" y="805270"/>
                  </a:moveTo>
                  <a:lnTo>
                    <a:pt x="3757425" y="805270"/>
                  </a:lnTo>
                  <a:lnTo>
                    <a:pt x="3757425" y="799876"/>
                  </a:lnTo>
                  <a:lnTo>
                    <a:pt x="3805960" y="799876"/>
                  </a:lnTo>
                  <a:lnTo>
                    <a:pt x="3805960" y="805270"/>
                  </a:lnTo>
                  <a:close/>
                </a:path>
                <a:path w="5038725" h="1857375">
                  <a:moveTo>
                    <a:pt x="3784389" y="826849"/>
                  </a:moveTo>
                  <a:lnTo>
                    <a:pt x="3778996" y="826849"/>
                  </a:lnTo>
                  <a:lnTo>
                    <a:pt x="3778996" y="805270"/>
                  </a:lnTo>
                  <a:lnTo>
                    <a:pt x="3784389" y="805270"/>
                  </a:lnTo>
                  <a:lnTo>
                    <a:pt x="3784389" y="826849"/>
                  </a:lnTo>
                  <a:close/>
                </a:path>
                <a:path w="5038725" h="1857375">
                  <a:moveTo>
                    <a:pt x="3555195" y="799876"/>
                  </a:moveTo>
                  <a:lnTo>
                    <a:pt x="3549802" y="799876"/>
                  </a:lnTo>
                  <a:lnTo>
                    <a:pt x="3549802" y="778297"/>
                  </a:lnTo>
                  <a:lnTo>
                    <a:pt x="3555195" y="778297"/>
                  </a:lnTo>
                  <a:lnTo>
                    <a:pt x="3555195" y="799876"/>
                  </a:lnTo>
                  <a:close/>
                </a:path>
                <a:path w="5038725" h="1857375">
                  <a:moveTo>
                    <a:pt x="3576766" y="805270"/>
                  </a:moveTo>
                  <a:lnTo>
                    <a:pt x="3528231" y="805270"/>
                  </a:lnTo>
                  <a:lnTo>
                    <a:pt x="3528231" y="799876"/>
                  </a:lnTo>
                  <a:lnTo>
                    <a:pt x="3576766" y="799876"/>
                  </a:lnTo>
                  <a:lnTo>
                    <a:pt x="3576766" y="805270"/>
                  </a:lnTo>
                  <a:close/>
                </a:path>
                <a:path w="5038725" h="1857375">
                  <a:moveTo>
                    <a:pt x="3555195" y="826849"/>
                  </a:moveTo>
                  <a:lnTo>
                    <a:pt x="3549802" y="826849"/>
                  </a:lnTo>
                  <a:lnTo>
                    <a:pt x="3549802" y="805270"/>
                  </a:lnTo>
                  <a:lnTo>
                    <a:pt x="3555195" y="805270"/>
                  </a:lnTo>
                  <a:lnTo>
                    <a:pt x="3555195" y="826849"/>
                  </a:lnTo>
                  <a:close/>
                </a:path>
                <a:path w="5038725" h="1857375">
                  <a:moveTo>
                    <a:pt x="3326002" y="799876"/>
                  </a:moveTo>
                  <a:lnTo>
                    <a:pt x="3320609" y="799876"/>
                  </a:lnTo>
                  <a:lnTo>
                    <a:pt x="3320609" y="778297"/>
                  </a:lnTo>
                  <a:lnTo>
                    <a:pt x="3326002" y="778297"/>
                  </a:lnTo>
                  <a:lnTo>
                    <a:pt x="3326002" y="799876"/>
                  </a:lnTo>
                  <a:close/>
                </a:path>
                <a:path w="5038725" h="1857375">
                  <a:moveTo>
                    <a:pt x="3347573" y="805270"/>
                  </a:moveTo>
                  <a:lnTo>
                    <a:pt x="3299038" y="805270"/>
                  </a:lnTo>
                  <a:lnTo>
                    <a:pt x="3299038" y="799876"/>
                  </a:lnTo>
                  <a:lnTo>
                    <a:pt x="3347573" y="799876"/>
                  </a:lnTo>
                  <a:lnTo>
                    <a:pt x="3347573" y="805270"/>
                  </a:lnTo>
                  <a:close/>
                </a:path>
                <a:path w="5038725" h="1857375">
                  <a:moveTo>
                    <a:pt x="3326002" y="826849"/>
                  </a:moveTo>
                  <a:lnTo>
                    <a:pt x="3320609" y="826849"/>
                  </a:lnTo>
                  <a:lnTo>
                    <a:pt x="3320609" y="805270"/>
                  </a:lnTo>
                  <a:lnTo>
                    <a:pt x="3326002" y="805270"/>
                  </a:lnTo>
                  <a:lnTo>
                    <a:pt x="3326002" y="826849"/>
                  </a:lnTo>
                  <a:close/>
                </a:path>
                <a:path w="5038725" h="1857375">
                  <a:moveTo>
                    <a:pt x="3096808" y="799876"/>
                  </a:moveTo>
                  <a:lnTo>
                    <a:pt x="3091415" y="799876"/>
                  </a:lnTo>
                  <a:lnTo>
                    <a:pt x="3091415" y="778297"/>
                  </a:lnTo>
                  <a:lnTo>
                    <a:pt x="3096808" y="778297"/>
                  </a:lnTo>
                  <a:lnTo>
                    <a:pt x="3096808" y="799876"/>
                  </a:lnTo>
                  <a:close/>
                </a:path>
                <a:path w="5038725" h="1857375">
                  <a:moveTo>
                    <a:pt x="3118379" y="805270"/>
                  </a:moveTo>
                  <a:lnTo>
                    <a:pt x="3069844" y="805270"/>
                  </a:lnTo>
                  <a:lnTo>
                    <a:pt x="3069844" y="799876"/>
                  </a:lnTo>
                  <a:lnTo>
                    <a:pt x="3118379" y="799876"/>
                  </a:lnTo>
                  <a:lnTo>
                    <a:pt x="3118379" y="805270"/>
                  </a:lnTo>
                  <a:close/>
                </a:path>
                <a:path w="5038725" h="1857375">
                  <a:moveTo>
                    <a:pt x="3096808" y="826849"/>
                  </a:moveTo>
                  <a:lnTo>
                    <a:pt x="3091415" y="826849"/>
                  </a:lnTo>
                  <a:lnTo>
                    <a:pt x="3091415" y="805270"/>
                  </a:lnTo>
                  <a:lnTo>
                    <a:pt x="3096808" y="805270"/>
                  </a:lnTo>
                  <a:lnTo>
                    <a:pt x="3096808" y="826849"/>
                  </a:lnTo>
                  <a:close/>
                </a:path>
                <a:path w="5038725" h="1857375">
                  <a:moveTo>
                    <a:pt x="3440598" y="914513"/>
                  </a:moveTo>
                  <a:lnTo>
                    <a:pt x="3435206" y="914513"/>
                  </a:lnTo>
                  <a:lnTo>
                    <a:pt x="3435206" y="892934"/>
                  </a:lnTo>
                  <a:lnTo>
                    <a:pt x="3440598" y="892934"/>
                  </a:lnTo>
                  <a:lnTo>
                    <a:pt x="3440598" y="914513"/>
                  </a:lnTo>
                  <a:close/>
                </a:path>
                <a:path w="5038725" h="1857375">
                  <a:moveTo>
                    <a:pt x="3462170" y="919908"/>
                  </a:moveTo>
                  <a:lnTo>
                    <a:pt x="3413634" y="919908"/>
                  </a:lnTo>
                  <a:lnTo>
                    <a:pt x="3413634" y="914513"/>
                  </a:lnTo>
                  <a:lnTo>
                    <a:pt x="3462170" y="914513"/>
                  </a:lnTo>
                  <a:lnTo>
                    <a:pt x="3462170" y="919908"/>
                  </a:lnTo>
                  <a:close/>
                </a:path>
                <a:path w="5038725" h="1857375">
                  <a:moveTo>
                    <a:pt x="3440598" y="941486"/>
                  </a:moveTo>
                  <a:lnTo>
                    <a:pt x="3435206" y="941486"/>
                  </a:lnTo>
                  <a:lnTo>
                    <a:pt x="3435206" y="919908"/>
                  </a:lnTo>
                  <a:lnTo>
                    <a:pt x="3440598" y="919908"/>
                  </a:lnTo>
                  <a:lnTo>
                    <a:pt x="3440598" y="941486"/>
                  </a:lnTo>
                  <a:close/>
                </a:path>
                <a:path w="5038725" h="1857375">
                  <a:moveTo>
                    <a:pt x="3211405" y="914513"/>
                  </a:moveTo>
                  <a:lnTo>
                    <a:pt x="3206012" y="914513"/>
                  </a:lnTo>
                  <a:lnTo>
                    <a:pt x="3206012" y="892934"/>
                  </a:lnTo>
                  <a:lnTo>
                    <a:pt x="3211405" y="892934"/>
                  </a:lnTo>
                  <a:lnTo>
                    <a:pt x="3211405" y="914513"/>
                  </a:lnTo>
                  <a:close/>
                </a:path>
                <a:path w="5038725" h="1857375">
                  <a:moveTo>
                    <a:pt x="3232976" y="919908"/>
                  </a:moveTo>
                  <a:lnTo>
                    <a:pt x="3184441" y="919908"/>
                  </a:lnTo>
                  <a:lnTo>
                    <a:pt x="3184441" y="914513"/>
                  </a:lnTo>
                  <a:lnTo>
                    <a:pt x="3232976" y="914513"/>
                  </a:lnTo>
                  <a:lnTo>
                    <a:pt x="3232976" y="919908"/>
                  </a:lnTo>
                  <a:close/>
                </a:path>
                <a:path w="5038725" h="1857375">
                  <a:moveTo>
                    <a:pt x="3211405" y="941486"/>
                  </a:moveTo>
                  <a:lnTo>
                    <a:pt x="3206012" y="941486"/>
                  </a:lnTo>
                  <a:lnTo>
                    <a:pt x="3206012" y="919908"/>
                  </a:lnTo>
                  <a:lnTo>
                    <a:pt x="3211405" y="919908"/>
                  </a:lnTo>
                  <a:lnTo>
                    <a:pt x="3211405" y="941486"/>
                  </a:lnTo>
                  <a:close/>
                </a:path>
                <a:path w="5038725" h="1857375">
                  <a:moveTo>
                    <a:pt x="2982211" y="914513"/>
                  </a:moveTo>
                  <a:lnTo>
                    <a:pt x="2976819" y="914513"/>
                  </a:lnTo>
                  <a:lnTo>
                    <a:pt x="2976819" y="892934"/>
                  </a:lnTo>
                  <a:lnTo>
                    <a:pt x="2982211" y="892934"/>
                  </a:lnTo>
                  <a:lnTo>
                    <a:pt x="2982211" y="914513"/>
                  </a:lnTo>
                  <a:close/>
                </a:path>
                <a:path w="5038725" h="1857375">
                  <a:moveTo>
                    <a:pt x="3003783" y="919908"/>
                  </a:moveTo>
                  <a:lnTo>
                    <a:pt x="2955247" y="919908"/>
                  </a:lnTo>
                  <a:lnTo>
                    <a:pt x="2955247" y="914513"/>
                  </a:lnTo>
                  <a:lnTo>
                    <a:pt x="3003783" y="914513"/>
                  </a:lnTo>
                  <a:lnTo>
                    <a:pt x="3003783" y="919908"/>
                  </a:lnTo>
                  <a:close/>
                </a:path>
                <a:path w="5038725" h="1857375">
                  <a:moveTo>
                    <a:pt x="2982211" y="941486"/>
                  </a:moveTo>
                  <a:lnTo>
                    <a:pt x="2976819" y="941486"/>
                  </a:lnTo>
                  <a:lnTo>
                    <a:pt x="2976819" y="919908"/>
                  </a:lnTo>
                  <a:lnTo>
                    <a:pt x="2982211" y="919908"/>
                  </a:lnTo>
                  <a:lnTo>
                    <a:pt x="2982211" y="941486"/>
                  </a:lnTo>
                  <a:close/>
                </a:path>
                <a:path w="5038725" h="1857375">
                  <a:moveTo>
                    <a:pt x="3096808" y="1034545"/>
                  </a:moveTo>
                  <a:lnTo>
                    <a:pt x="3069844" y="1034545"/>
                  </a:lnTo>
                  <a:lnTo>
                    <a:pt x="3069844" y="1029150"/>
                  </a:lnTo>
                  <a:lnTo>
                    <a:pt x="3091415" y="1029150"/>
                  </a:lnTo>
                  <a:lnTo>
                    <a:pt x="3091415" y="1007571"/>
                  </a:lnTo>
                  <a:lnTo>
                    <a:pt x="3096808" y="1007571"/>
                  </a:lnTo>
                  <a:lnTo>
                    <a:pt x="3096808" y="1034545"/>
                  </a:lnTo>
                  <a:close/>
                </a:path>
                <a:path w="5038725" h="1857375">
                  <a:moveTo>
                    <a:pt x="2774589" y="2810"/>
                  </a:moveTo>
                  <a:lnTo>
                    <a:pt x="2726054" y="2810"/>
                  </a:lnTo>
                  <a:lnTo>
                    <a:pt x="2726054" y="0"/>
                  </a:lnTo>
                  <a:lnTo>
                    <a:pt x="2774589" y="0"/>
                  </a:lnTo>
                  <a:lnTo>
                    <a:pt x="2774589" y="2810"/>
                  </a:lnTo>
                  <a:close/>
                </a:path>
                <a:path w="5038725" h="1857375">
                  <a:moveTo>
                    <a:pt x="2753018" y="24389"/>
                  </a:moveTo>
                  <a:lnTo>
                    <a:pt x="2747625" y="24389"/>
                  </a:lnTo>
                  <a:lnTo>
                    <a:pt x="2747625" y="2810"/>
                  </a:lnTo>
                  <a:lnTo>
                    <a:pt x="2753018" y="2810"/>
                  </a:lnTo>
                  <a:lnTo>
                    <a:pt x="2753018" y="24389"/>
                  </a:lnTo>
                  <a:close/>
                </a:path>
                <a:path w="5038725" h="1857375">
                  <a:moveTo>
                    <a:pt x="2545396" y="2810"/>
                  </a:moveTo>
                  <a:lnTo>
                    <a:pt x="2496860" y="2810"/>
                  </a:lnTo>
                  <a:lnTo>
                    <a:pt x="2496860" y="0"/>
                  </a:lnTo>
                  <a:lnTo>
                    <a:pt x="2545396" y="0"/>
                  </a:lnTo>
                  <a:lnTo>
                    <a:pt x="2545396" y="2810"/>
                  </a:lnTo>
                  <a:close/>
                </a:path>
                <a:path w="5038725" h="1857375">
                  <a:moveTo>
                    <a:pt x="2523824" y="24389"/>
                  </a:moveTo>
                  <a:lnTo>
                    <a:pt x="2518432" y="24389"/>
                  </a:lnTo>
                  <a:lnTo>
                    <a:pt x="2518432" y="2810"/>
                  </a:lnTo>
                  <a:lnTo>
                    <a:pt x="2523824" y="2810"/>
                  </a:lnTo>
                  <a:lnTo>
                    <a:pt x="2523824" y="24389"/>
                  </a:lnTo>
                  <a:close/>
                </a:path>
                <a:path w="5038725" h="1857375">
                  <a:moveTo>
                    <a:pt x="2316202" y="2810"/>
                  </a:moveTo>
                  <a:lnTo>
                    <a:pt x="2267667" y="2810"/>
                  </a:lnTo>
                  <a:lnTo>
                    <a:pt x="2267667" y="0"/>
                  </a:lnTo>
                  <a:lnTo>
                    <a:pt x="2316202" y="0"/>
                  </a:lnTo>
                  <a:lnTo>
                    <a:pt x="2316202" y="2810"/>
                  </a:lnTo>
                  <a:close/>
                </a:path>
                <a:path w="5038725" h="1857375">
                  <a:moveTo>
                    <a:pt x="2294631" y="24389"/>
                  </a:moveTo>
                  <a:lnTo>
                    <a:pt x="2289238" y="24389"/>
                  </a:lnTo>
                  <a:lnTo>
                    <a:pt x="2289238" y="2810"/>
                  </a:lnTo>
                  <a:lnTo>
                    <a:pt x="2294631" y="2810"/>
                  </a:lnTo>
                  <a:lnTo>
                    <a:pt x="2294631" y="24389"/>
                  </a:lnTo>
                  <a:close/>
                </a:path>
                <a:path w="5038725" h="1857375">
                  <a:moveTo>
                    <a:pt x="2087009" y="2810"/>
                  </a:moveTo>
                  <a:lnTo>
                    <a:pt x="2038473" y="2810"/>
                  </a:lnTo>
                  <a:lnTo>
                    <a:pt x="2038473" y="0"/>
                  </a:lnTo>
                  <a:lnTo>
                    <a:pt x="2087009" y="0"/>
                  </a:lnTo>
                  <a:lnTo>
                    <a:pt x="2087009" y="2810"/>
                  </a:lnTo>
                  <a:close/>
                </a:path>
                <a:path w="5038725" h="1857375">
                  <a:moveTo>
                    <a:pt x="2065437" y="24389"/>
                  </a:moveTo>
                  <a:lnTo>
                    <a:pt x="2060045" y="24389"/>
                  </a:lnTo>
                  <a:lnTo>
                    <a:pt x="2060045" y="2810"/>
                  </a:lnTo>
                  <a:lnTo>
                    <a:pt x="2065437" y="2810"/>
                  </a:lnTo>
                  <a:lnTo>
                    <a:pt x="2065437" y="24389"/>
                  </a:lnTo>
                  <a:close/>
                </a:path>
                <a:path w="5038725" h="1857375">
                  <a:moveTo>
                    <a:pt x="2867615" y="112053"/>
                  </a:moveTo>
                  <a:lnTo>
                    <a:pt x="2862222" y="112053"/>
                  </a:lnTo>
                  <a:lnTo>
                    <a:pt x="2862222" y="90474"/>
                  </a:lnTo>
                  <a:lnTo>
                    <a:pt x="2867615" y="90474"/>
                  </a:lnTo>
                  <a:lnTo>
                    <a:pt x="2867615" y="112053"/>
                  </a:lnTo>
                  <a:close/>
                </a:path>
                <a:path w="5038725" h="1857375">
                  <a:moveTo>
                    <a:pt x="2889186" y="117447"/>
                  </a:moveTo>
                  <a:lnTo>
                    <a:pt x="2840651" y="117447"/>
                  </a:lnTo>
                  <a:lnTo>
                    <a:pt x="2840651" y="112053"/>
                  </a:lnTo>
                  <a:lnTo>
                    <a:pt x="2889186" y="112053"/>
                  </a:lnTo>
                  <a:lnTo>
                    <a:pt x="2889186" y="117447"/>
                  </a:lnTo>
                  <a:close/>
                </a:path>
                <a:path w="5038725" h="1857375">
                  <a:moveTo>
                    <a:pt x="2867615" y="139026"/>
                  </a:moveTo>
                  <a:lnTo>
                    <a:pt x="2862222" y="139026"/>
                  </a:lnTo>
                  <a:lnTo>
                    <a:pt x="2862222" y="117447"/>
                  </a:lnTo>
                  <a:lnTo>
                    <a:pt x="2867615" y="117447"/>
                  </a:lnTo>
                  <a:lnTo>
                    <a:pt x="2867615" y="139026"/>
                  </a:lnTo>
                  <a:close/>
                </a:path>
                <a:path w="5038725" h="1857375">
                  <a:moveTo>
                    <a:pt x="2638421" y="112053"/>
                  </a:moveTo>
                  <a:lnTo>
                    <a:pt x="2633028" y="112053"/>
                  </a:lnTo>
                  <a:lnTo>
                    <a:pt x="2633028" y="90474"/>
                  </a:lnTo>
                  <a:lnTo>
                    <a:pt x="2638421" y="90474"/>
                  </a:lnTo>
                  <a:lnTo>
                    <a:pt x="2638421" y="112053"/>
                  </a:lnTo>
                  <a:close/>
                </a:path>
                <a:path w="5038725" h="1857375">
                  <a:moveTo>
                    <a:pt x="2659992" y="117447"/>
                  </a:moveTo>
                  <a:lnTo>
                    <a:pt x="2611457" y="117447"/>
                  </a:lnTo>
                  <a:lnTo>
                    <a:pt x="2611457" y="112053"/>
                  </a:lnTo>
                  <a:lnTo>
                    <a:pt x="2659992" y="112053"/>
                  </a:lnTo>
                  <a:lnTo>
                    <a:pt x="2659992" y="117447"/>
                  </a:lnTo>
                  <a:close/>
                </a:path>
                <a:path w="5038725" h="1857375">
                  <a:moveTo>
                    <a:pt x="2638421" y="139026"/>
                  </a:moveTo>
                  <a:lnTo>
                    <a:pt x="2633028" y="139026"/>
                  </a:lnTo>
                  <a:lnTo>
                    <a:pt x="2633028" y="117447"/>
                  </a:lnTo>
                  <a:lnTo>
                    <a:pt x="2638421" y="117447"/>
                  </a:lnTo>
                  <a:lnTo>
                    <a:pt x="2638421" y="139026"/>
                  </a:lnTo>
                  <a:close/>
                </a:path>
                <a:path w="5038725" h="1857375">
                  <a:moveTo>
                    <a:pt x="2409228" y="112053"/>
                  </a:moveTo>
                  <a:lnTo>
                    <a:pt x="2403835" y="112053"/>
                  </a:lnTo>
                  <a:lnTo>
                    <a:pt x="2403835" y="90474"/>
                  </a:lnTo>
                  <a:lnTo>
                    <a:pt x="2409228" y="90474"/>
                  </a:lnTo>
                  <a:lnTo>
                    <a:pt x="2409228" y="112053"/>
                  </a:lnTo>
                  <a:close/>
                </a:path>
                <a:path w="5038725" h="1857375">
                  <a:moveTo>
                    <a:pt x="2430799" y="117447"/>
                  </a:moveTo>
                  <a:lnTo>
                    <a:pt x="2382264" y="117447"/>
                  </a:lnTo>
                  <a:lnTo>
                    <a:pt x="2382264" y="112053"/>
                  </a:lnTo>
                  <a:lnTo>
                    <a:pt x="2430799" y="112053"/>
                  </a:lnTo>
                  <a:lnTo>
                    <a:pt x="2430799" y="117447"/>
                  </a:lnTo>
                  <a:close/>
                </a:path>
                <a:path w="5038725" h="1857375">
                  <a:moveTo>
                    <a:pt x="2409228" y="139026"/>
                  </a:moveTo>
                  <a:lnTo>
                    <a:pt x="2403835" y="139026"/>
                  </a:lnTo>
                  <a:lnTo>
                    <a:pt x="2403835" y="117447"/>
                  </a:lnTo>
                  <a:lnTo>
                    <a:pt x="2409228" y="117447"/>
                  </a:lnTo>
                  <a:lnTo>
                    <a:pt x="2409228" y="139026"/>
                  </a:lnTo>
                  <a:close/>
                </a:path>
                <a:path w="5038725" h="1857375">
                  <a:moveTo>
                    <a:pt x="2180034" y="112053"/>
                  </a:moveTo>
                  <a:lnTo>
                    <a:pt x="2174641" y="112053"/>
                  </a:lnTo>
                  <a:lnTo>
                    <a:pt x="2174641" y="90474"/>
                  </a:lnTo>
                  <a:lnTo>
                    <a:pt x="2180034" y="90474"/>
                  </a:lnTo>
                  <a:lnTo>
                    <a:pt x="2180034" y="112053"/>
                  </a:lnTo>
                  <a:close/>
                </a:path>
                <a:path w="5038725" h="1857375">
                  <a:moveTo>
                    <a:pt x="2201605" y="117447"/>
                  </a:moveTo>
                  <a:lnTo>
                    <a:pt x="2153070" y="117447"/>
                  </a:lnTo>
                  <a:lnTo>
                    <a:pt x="2153070" y="112053"/>
                  </a:lnTo>
                  <a:lnTo>
                    <a:pt x="2201605" y="112053"/>
                  </a:lnTo>
                  <a:lnTo>
                    <a:pt x="2201605" y="117447"/>
                  </a:lnTo>
                  <a:close/>
                </a:path>
                <a:path w="5038725" h="1857375">
                  <a:moveTo>
                    <a:pt x="2180034" y="139026"/>
                  </a:moveTo>
                  <a:lnTo>
                    <a:pt x="2174641" y="139026"/>
                  </a:lnTo>
                  <a:lnTo>
                    <a:pt x="2174641" y="117447"/>
                  </a:lnTo>
                  <a:lnTo>
                    <a:pt x="2180034" y="117447"/>
                  </a:lnTo>
                  <a:lnTo>
                    <a:pt x="2180034" y="139026"/>
                  </a:lnTo>
                  <a:close/>
                </a:path>
                <a:path w="5038725" h="1857375">
                  <a:moveTo>
                    <a:pt x="2753018" y="226690"/>
                  </a:moveTo>
                  <a:lnTo>
                    <a:pt x="2747625" y="226690"/>
                  </a:lnTo>
                  <a:lnTo>
                    <a:pt x="2747625" y="205111"/>
                  </a:lnTo>
                  <a:lnTo>
                    <a:pt x="2753018" y="205111"/>
                  </a:lnTo>
                  <a:lnTo>
                    <a:pt x="2753018" y="226690"/>
                  </a:lnTo>
                  <a:close/>
                </a:path>
                <a:path w="5038725" h="1857375">
                  <a:moveTo>
                    <a:pt x="2774589" y="232085"/>
                  </a:moveTo>
                  <a:lnTo>
                    <a:pt x="2726054" y="232085"/>
                  </a:lnTo>
                  <a:lnTo>
                    <a:pt x="2726054" y="226690"/>
                  </a:lnTo>
                  <a:lnTo>
                    <a:pt x="2774589" y="226690"/>
                  </a:lnTo>
                  <a:lnTo>
                    <a:pt x="2774589" y="232085"/>
                  </a:lnTo>
                  <a:close/>
                </a:path>
                <a:path w="5038725" h="1857375">
                  <a:moveTo>
                    <a:pt x="2753018" y="253663"/>
                  </a:moveTo>
                  <a:lnTo>
                    <a:pt x="2747625" y="253663"/>
                  </a:lnTo>
                  <a:lnTo>
                    <a:pt x="2747625" y="232085"/>
                  </a:lnTo>
                  <a:lnTo>
                    <a:pt x="2753018" y="232085"/>
                  </a:lnTo>
                  <a:lnTo>
                    <a:pt x="2753018" y="253663"/>
                  </a:lnTo>
                  <a:close/>
                </a:path>
                <a:path w="5038725" h="1857375">
                  <a:moveTo>
                    <a:pt x="2523824" y="226690"/>
                  </a:moveTo>
                  <a:lnTo>
                    <a:pt x="2518432" y="226690"/>
                  </a:lnTo>
                  <a:lnTo>
                    <a:pt x="2518432" y="205111"/>
                  </a:lnTo>
                  <a:lnTo>
                    <a:pt x="2523824" y="205111"/>
                  </a:lnTo>
                  <a:lnTo>
                    <a:pt x="2523824" y="226690"/>
                  </a:lnTo>
                  <a:close/>
                </a:path>
                <a:path w="5038725" h="1857375">
                  <a:moveTo>
                    <a:pt x="2545396" y="232085"/>
                  </a:moveTo>
                  <a:lnTo>
                    <a:pt x="2496860" y="232085"/>
                  </a:lnTo>
                  <a:lnTo>
                    <a:pt x="2496860" y="226690"/>
                  </a:lnTo>
                  <a:lnTo>
                    <a:pt x="2545396" y="226690"/>
                  </a:lnTo>
                  <a:lnTo>
                    <a:pt x="2545396" y="232085"/>
                  </a:lnTo>
                  <a:close/>
                </a:path>
                <a:path w="5038725" h="1857375">
                  <a:moveTo>
                    <a:pt x="2523824" y="253663"/>
                  </a:moveTo>
                  <a:lnTo>
                    <a:pt x="2518432" y="253663"/>
                  </a:lnTo>
                  <a:lnTo>
                    <a:pt x="2518432" y="232085"/>
                  </a:lnTo>
                  <a:lnTo>
                    <a:pt x="2523824" y="232085"/>
                  </a:lnTo>
                  <a:lnTo>
                    <a:pt x="2523824" y="253663"/>
                  </a:lnTo>
                  <a:close/>
                </a:path>
                <a:path w="5038725" h="1857375">
                  <a:moveTo>
                    <a:pt x="2294631" y="226690"/>
                  </a:moveTo>
                  <a:lnTo>
                    <a:pt x="2289238" y="226690"/>
                  </a:lnTo>
                  <a:lnTo>
                    <a:pt x="2289238" y="205111"/>
                  </a:lnTo>
                  <a:lnTo>
                    <a:pt x="2294631" y="205111"/>
                  </a:lnTo>
                  <a:lnTo>
                    <a:pt x="2294631" y="226690"/>
                  </a:lnTo>
                  <a:close/>
                </a:path>
                <a:path w="5038725" h="1857375">
                  <a:moveTo>
                    <a:pt x="2316202" y="232085"/>
                  </a:moveTo>
                  <a:lnTo>
                    <a:pt x="2267667" y="232085"/>
                  </a:lnTo>
                  <a:lnTo>
                    <a:pt x="2267667" y="226690"/>
                  </a:lnTo>
                  <a:lnTo>
                    <a:pt x="2316202" y="226690"/>
                  </a:lnTo>
                  <a:lnTo>
                    <a:pt x="2316202" y="232085"/>
                  </a:lnTo>
                  <a:close/>
                </a:path>
                <a:path w="5038725" h="1857375">
                  <a:moveTo>
                    <a:pt x="2294631" y="253663"/>
                  </a:moveTo>
                  <a:lnTo>
                    <a:pt x="2289238" y="253663"/>
                  </a:lnTo>
                  <a:lnTo>
                    <a:pt x="2289238" y="232085"/>
                  </a:lnTo>
                  <a:lnTo>
                    <a:pt x="2294631" y="232085"/>
                  </a:lnTo>
                  <a:lnTo>
                    <a:pt x="2294631" y="253663"/>
                  </a:lnTo>
                  <a:close/>
                </a:path>
                <a:path w="5038725" h="1857375">
                  <a:moveTo>
                    <a:pt x="2065437" y="226690"/>
                  </a:moveTo>
                  <a:lnTo>
                    <a:pt x="2060045" y="226690"/>
                  </a:lnTo>
                  <a:lnTo>
                    <a:pt x="2060045" y="205111"/>
                  </a:lnTo>
                  <a:lnTo>
                    <a:pt x="2065437" y="205111"/>
                  </a:lnTo>
                  <a:lnTo>
                    <a:pt x="2065437" y="226690"/>
                  </a:lnTo>
                  <a:close/>
                </a:path>
                <a:path w="5038725" h="1857375">
                  <a:moveTo>
                    <a:pt x="2087009" y="232085"/>
                  </a:moveTo>
                  <a:lnTo>
                    <a:pt x="2038473" y="232085"/>
                  </a:lnTo>
                  <a:lnTo>
                    <a:pt x="2038473" y="226690"/>
                  </a:lnTo>
                  <a:lnTo>
                    <a:pt x="2087009" y="226690"/>
                  </a:lnTo>
                  <a:lnTo>
                    <a:pt x="2087009" y="232085"/>
                  </a:lnTo>
                  <a:close/>
                </a:path>
                <a:path w="5038725" h="1857375">
                  <a:moveTo>
                    <a:pt x="2065437" y="253663"/>
                  </a:moveTo>
                  <a:lnTo>
                    <a:pt x="2060045" y="253663"/>
                  </a:lnTo>
                  <a:lnTo>
                    <a:pt x="2060045" y="232085"/>
                  </a:lnTo>
                  <a:lnTo>
                    <a:pt x="2065437" y="232085"/>
                  </a:lnTo>
                  <a:lnTo>
                    <a:pt x="2065437" y="253663"/>
                  </a:lnTo>
                  <a:close/>
                </a:path>
                <a:path w="5038725" h="1857375">
                  <a:moveTo>
                    <a:pt x="2867615" y="341327"/>
                  </a:moveTo>
                  <a:lnTo>
                    <a:pt x="2862222" y="341327"/>
                  </a:lnTo>
                  <a:lnTo>
                    <a:pt x="2862222" y="319748"/>
                  </a:lnTo>
                  <a:lnTo>
                    <a:pt x="2867615" y="319748"/>
                  </a:lnTo>
                  <a:lnTo>
                    <a:pt x="2867615" y="341327"/>
                  </a:lnTo>
                  <a:close/>
                </a:path>
                <a:path w="5038725" h="1857375">
                  <a:moveTo>
                    <a:pt x="2889186" y="346722"/>
                  </a:moveTo>
                  <a:lnTo>
                    <a:pt x="2840651" y="346722"/>
                  </a:lnTo>
                  <a:lnTo>
                    <a:pt x="2840651" y="341327"/>
                  </a:lnTo>
                  <a:lnTo>
                    <a:pt x="2889186" y="341327"/>
                  </a:lnTo>
                  <a:lnTo>
                    <a:pt x="2889186" y="346722"/>
                  </a:lnTo>
                  <a:close/>
                </a:path>
                <a:path w="5038725" h="1857375">
                  <a:moveTo>
                    <a:pt x="2867615" y="368301"/>
                  </a:moveTo>
                  <a:lnTo>
                    <a:pt x="2862222" y="368301"/>
                  </a:lnTo>
                  <a:lnTo>
                    <a:pt x="2862222" y="346722"/>
                  </a:lnTo>
                  <a:lnTo>
                    <a:pt x="2867615" y="346722"/>
                  </a:lnTo>
                  <a:lnTo>
                    <a:pt x="2867615" y="368301"/>
                  </a:lnTo>
                  <a:close/>
                </a:path>
                <a:path w="5038725" h="1857375">
                  <a:moveTo>
                    <a:pt x="2638421" y="341327"/>
                  </a:moveTo>
                  <a:lnTo>
                    <a:pt x="2633028" y="341327"/>
                  </a:lnTo>
                  <a:lnTo>
                    <a:pt x="2633028" y="319748"/>
                  </a:lnTo>
                  <a:lnTo>
                    <a:pt x="2638421" y="319748"/>
                  </a:lnTo>
                  <a:lnTo>
                    <a:pt x="2638421" y="341327"/>
                  </a:lnTo>
                  <a:close/>
                </a:path>
                <a:path w="5038725" h="1857375">
                  <a:moveTo>
                    <a:pt x="2659992" y="346722"/>
                  </a:moveTo>
                  <a:lnTo>
                    <a:pt x="2611457" y="346722"/>
                  </a:lnTo>
                  <a:lnTo>
                    <a:pt x="2611457" y="341327"/>
                  </a:lnTo>
                  <a:lnTo>
                    <a:pt x="2659992" y="341327"/>
                  </a:lnTo>
                  <a:lnTo>
                    <a:pt x="2659992" y="346722"/>
                  </a:lnTo>
                  <a:close/>
                </a:path>
                <a:path w="5038725" h="1857375">
                  <a:moveTo>
                    <a:pt x="2638421" y="368301"/>
                  </a:moveTo>
                  <a:lnTo>
                    <a:pt x="2633028" y="368301"/>
                  </a:lnTo>
                  <a:lnTo>
                    <a:pt x="2633028" y="346722"/>
                  </a:lnTo>
                  <a:lnTo>
                    <a:pt x="2638421" y="346722"/>
                  </a:lnTo>
                  <a:lnTo>
                    <a:pt x="2638421" y="368301"/>
                  </a:lnTo>
                  <a:close/>
                </a:path>
                <a:path w="5038725" h="1857375">
                  <a:moveTo>
                    <a:pt x="2409228" y="341327"/>
                  </a:moveTo>
                  <a:lnTo>
                    <a:pt x="2403835" y="341327"/>
                  </a:lnTo>
                  <a:lnTo>
                    <a:pt x="2403835" y="319748"/>
                  </a:lnTo>
                  <a:lnTo>
                    <a:pt x="2409228" y="319748"/>
                  </a:lnTo>
                  <a:lnTo>
                    <a:pt x="2409228" y="341327"/>
                  </a:lnTo>
                  <a:close/>
                </a:path>
                <a:path w="5038725" h="1857375">
                  <a:moveTo>
                    <a:pt x="2430799" y="346722"/>
                  </a:moveTo>
                  <a:lnTo>
                    <a:pt x="2382264" y="346722"/>
                  </a:lnTo>
                  <a:lnTo>
                    <a:pt x="2382264" y="341327"/>
                  </a:lnTo>
                  <a:lnTo>
                    <a:pt x="2430799" y="341327"/>
                  </a:lnTo>
                  <a:lnTo>
                    <a:pt x="2430799" y="346722"/>
                  </a:lnTo>
                  <a:close/>
                </a:path>
                <a:path w="5038725" h="1857375">
                  <a:moveTo>
                    <a:pt x="2409228" y="368301"/>
                  </a:moveTo>
                  <a:lnTo>
                    <a:pt x="2403835" y="368301"/>
                  </a:lnTo>
                  <a:lnTo>
                    <a:pt x="2403835" y="346722"/>
                  </a:lnTo>
                  <a:lnTo>
                    <a:pt x="2409228" y="346722"/>
                  </a:lnTo>
                  <a:lnTo>
                    <a:pt x="2409228" y="368301"/>
                  </a:lnTo>
                  <a:close/>
                </a:path>
                <a:path w="5038725" h="1857375">
                  <a:moveTo>
                    <a:pt x="2180034" y="341327"/>
                  </a:moveTo>
                  <a:lnTo>
                    <a:pt x="2174641" y="341327"/>
                  </a:lnTo>
                  <a:lnTo>
                    <a:pt x="2174641" y="319748"/>
                  </a:lnTo>
                  <a:lnTo>
                    <a:pt x="2180034" y="319748"/>
                  </a:lnTo>
                  <a:lnTo>
                    <a:pt x="2180034" y="341327"/>
                  </a:lnTo>
                  <a:close/>
                </a:path>
                <a:path w="5038725" h="1857375">
                  <a:moveTo>
                    <a:pt x="2201605" y="346722"/>
                  </a:moveTo>
                  <a:lnTo>
                    <a:pt x="2153070" y="346722"/>
                  </a:lnTo>
                  <a:lnTo>
                    <a:pt x="2153070" y="341327"/>
                  </a:lnTo>
                  <a:lnTo>
                    <a:pt x="2201605" y="341327"/>
                  </a:lnTo>
                  <a:lnTo>
                    <a:pt x="2201605" y="346722"/>
                  </a:lnTo>
                  <a:close/>
                </a:path>
                <a:path w="5038725" h="1857375">
                  <a:moveTo>
                    <a:pt x="2180034" y="368301"/>
                  </a:moveTo>
                  <a:lnTo>
                    <a:pt x="2174641" y="368301"/>
                  </a:lnTo>
                  <a:lnTo>
                    <a:pt x="2174641" y="346722"/>
                  </a:lnTo>
                  <a:lnTo>
                    <a:pt x="2180034" y="346722"/>
                  </a:lnTo>
                  <a:lnTo>
                    <a:pt x="2180034" y="368301"/>
                  </a:lnTo>
                  <a:close/>
                </a:path>
                <a:path w="5038725" h="1857375">
                  <a:moveTo>
                    <a:pt x="2753018" y="455964"/>
                  </a:moveTo>
                  <a:lnTo>
                    <a:pt x="2747625" y="455964"/>
                  </a:lnTo>
                  <a:lnTo>
                    <a:pt x="2747625" y="434386"/>
                  </a:lnTo>
                  <a:lnTo>
                    <a:pt x="2753018" y="434386"/>
                  </a:lnTo>
                  <a:lnTo>
                    <a:pt x="2753018" y="455964"/>
                  </a:lnTo>
                  <a:close/>
                </a:path>
                <a:path w="5038725" h="1857375">
                  <a:moveTo>
                    <a:pt x="2774589" y="461359"/>
                  </a:moveTo>
                  <a:lnTo>
                    <a:pt x="2726054" y="461359"/>
                  </a:lnTo>
                  <a:lnTo>
                    <a:pt x="2726054" y="455964"/>
                  </a:lnTo>
                  <a:lnTo>
                    <a:pt x="2774589" y="455964"/>
                  </a:lnTo>
                  <a:lnTo>
                    <a:pt x="2774589" y="461359"/>
                  </a:lnTo>
                  <a:close/>
                </a:path>
                <a:path w="5038725" h="1857375">
                  <a:moveTo>
                    <a:pt x="2753018" y="482938"/>
                  </a:moveTo>
                  <a:lnTo>
                    <a:pt x="2747625" y="482938"/>
                  </a:lnTo>
                  <a:lnTo>
                    <a:pt x="2747625" y="461359"/>
                  </a:lnTo>
                  <a:lnTo>
                    <a:pt x="2753018" y="461359"/>
                  </a:lnTo>
                  <a:lnTo>
                    <a:pt x="2753018" y="482938"/>
                  </a:lnTo>
                  <a:close/>
                </a:path>
                <a:path w="5038725" h="1857375">
                  <a:moveTo>
                    <a:pt x="2523824" y="455964"/>
                  </a:moveTo>
                  <a:lnTo>
                    <a:pt x="2518432" y="455964"/>
                  </a:lnTo>
                  <a:lnTo>
                    <a:pt x="2518432" y="434386"/>
                  </a:lnTo>
                  <a:lnTo>
                    <a:pt x="2523824" y="434386"/>
                  </a:lnTo>
                  <a:lnTo>
                    <a:pt x="2523824" y="455964"/>
                  </a:lnTo>
                  <a:close/>
                </a:path>
                <a:path w="5038725" h="1857375">
                  <a:moveTo>
                    <a:pt x="2545396" y="461359"/>
                  </a:moveTo>
                  <a:lnTo>
                    <a:pt x="2496860" y="461359"/>
                  </a:lnTo>
                  <a:lnTo>
                    <a:pt x="2496860" y="455964"/>
                  </a:lnTo>
                  <a:lnTo>
                    <a:pt x="2545396" y="455964"/>
                  </a:lnTo>
                  <a:lnTo>
                    <a:pt x="2545396" y="461359"/>
                  </a:lnTo>
                  <a:close/>
                </a:path>
                <a:path w="5038725" h="1857375">
                  <a:moveTo>
                    <a:pt x="2523824" y="482938"/>
                  </a:moveTo>
                  <a:lnTo>
                    <a:pt x="2518432" y="482938"/>
                  </a:lnTo>
                  <a:lnTo>
                    <a:pt x="2518432" y="461359"/>
                  </a:lnTo>
                  <a:lnTo>
                    <a:pt x="2523824" y="461359"/>
                  </a:lnTo>
                  <a:lnTo>
                    <a:pt x="2523824" y="482938"/>
                  </a:lnTo>
                  <a:close/>
                </a:path>
                <a:path w="5038725" h="1857375">
                  <a:moveTo>
                    <a:pt x="2294631" y="455964"/>
                  </a:moveTo>
                  <a:lnTo>
                    <a:pt x="2289238" y="455964"/>
                  </a:lnTo>
                  <a:lnTo>
                    <a:pt x="2289238" y="434386"/>
                  </a:lnTo>
                  <a:lnTo>
                    <a:pt x="2294631" y="434386"/>
                  </a:lnTo>
                  <a:lnTo>
                    <a:pt x="2294631" y="455964"/>
                  </a:lnTo>
                  <a:close/>
                </a:path>
                <a:path w="5038725" h="1857375">
                  <a:moveTo>
                    <a:pt x="2316202" y="461359"/>
                  </a:moveTo>
                  <a:lnTo>
                    <a:pt x="2267667" y="461359"/>
                  </a:lnTo>
                  <a:lnTo>
                    <a:pt x="2267667" y="455964"/>
                  </a:lnTo>
                  <a:lnTo>
                    <a:pt x="2316202" y="455964"/>
                  </a:lnTo>
                  <a:lnTo>
                    <a:pt x="2316202" y="461359"/>
                  </a:lnTo>
                  <a:close/>
                </a:path>
                <a:path w="5038725" h="1857375">
                  <a:moveTo>
                    <a:pt x="2294631" y="482938"/>
                  </a:moveTo>
                  <a:lnTo>
                    <a:pt x="2289238" y="482938"/>
                  </a:lnTo>
                  <a:lnTo>
                    <a:pt x="2289238" y="461359"/>
                  </a:lnTo>
                  <a:lnTo>
                    <a:pt x="2294631" y="461359"/>
                  </a:lnTo>
                  <a:lnTo>
                    <a:pt x="2294631" y="482938"/>
                  </a:lnTo>
                  <a:close/>
                </a:path>
                <a:path w="5038725" h="1857375">
                  <a:moveTo>
                    <a:pt x="2065437" y="455964"/>
                  </a:moveTo>
                  <a:lnTo>
                    <a:pt x="2060045" y="455964"/>
                  </a:lnTo>
                  <a:lnTo>
                    <a:pt x="2060045" y="434386"/>
                  </a:lnTo>
                  <a:lnTo>
                    <a:pt x="2065437" y="434386"/>
                  </a:lnTo>
                  <a:lnTo>
                    <a:pt x="2065437" y="455964"/>
                  </a:lnTo>
                  <a:close/>
                </a:path>
                <a:path w="5038725" h="1857375">
                  <a:moveTo>
                    <a:pt x="2087009" y="461359"/>
                  </a:moveTo>
                  <a:lnTo>
                    <a:pt x="2038473" y="461359"/>
                  </a:lnTo>
                  <a:lnTo>
                    <a:pt x="2038473" y="455964"/>
                  </a:lnTo>
                  <a:lnTo>
                    <a:pt x="2087009" y="455964"/>
                  </a:lnTo>
                  <a:lnTo>
                    <a:pt x="2087009" y="461359"/>
                  </a:lnTo>
                  <a:close/>
                </a:path>
                <a:path w="5038725" h="1857375">
                  <a:moveTo>
                    <a:pt x="2065437" y="482938"/>
                  </a:moveTo>
                  <a:lnTo>
                    <a:pt x="2060045" y="482938"/>
                  </a:lnTo>
                  <a:lnTo>
                    <a:pt x="2060045" y="461359"/>
                  </a:lnTo>
                  <a:lnTo>
                    <a:pt x="2065437" y="461359"/>
                  </a:lnTo>
                  <a:lnTo>
                    <a:pt x="2065437" y="482938"/>
                  </a:lnTo>
                  <a:close/>
                </a:path>
                <a:path w="5038725" h="1857375">
                  <a:moveTo>
                    <a:pt x="2867615" y="570601"/>
                  </a:moveTo>
                  <a:lnTo>
                    <a:pt x="2862222" y="570601"/>
                  </a:lnTo>
                  <a:lnTo>
                    <a:pt x="2862222" y="549023"/>
                  </a:lnTo>
                  <a:lnTo>
                    <a:pt x="2867615" y="549023"/>
                  </a:lnTo>
                  <a:lnTo>
                    <a:pt x="2867615" y="570601"/>
                  </a:lnTo>
                  <a:close/>
                </a:path>
                <a:path w="5038725" h="1857375">
                  <a:moveTo>
                    <a:pt x="2889186" y="575996"/>
                  </a:moveTo>
                  <a:lnTo>
                    <a:pt x="2840651" y="575996"/>
                  </a:lnTo>
                  <a:lnTo>
                    <a:pt x="2840651" y="570601"/>
                  </a:lnTo>
                  <a:lnTo>
                    <a:pt x="2889186" y="570601"/>
                  </a:lnTo>
                  <a:lnTo>
                    <a:pt x="2889186" y="575996"/>
                  </a:lnTo>
                  <a:close/>
                </a:path>
                <a:path w="5038725" h="1857375">
                  <a:moveTo>
                    <a:pt x="2867615" y="597575"/>
                  </a:moveTo>
                  <a:lnTo>
                    <a:pt x="2862222" y="597575"/>
                  </a:lnTo>
                  <a:lnTo>
                    <a:pt x="2862222" y="575996"/>
                  </a:lnTo>
                  <a:lnTo>
                    <a:pt x="2867615" y="575996"/>
                  </a:lnTo>
                  <a:lnTo>
                    <a:pt x="2867615" y="597575"/>
                  </a:lnTo>
                  <a:close/>
                </a:path>
                <a:path w="5038725" h="1857375">
                  <a:moveTo>
                    <a:pt x="2638421" y="570601"/>
                  </a:moveTo>
                  <a:lnTo>
                    <a:pt x="2633028" y="570601"/>
                  </a:lnTo>
                  <a:lnTo>
                    <a:pt x="2633028" y="549023"/>
                  </a:lnTo>
                  <a:lnTo>
                    <a:pt x="2638421" y="549023"/>
                  </a:lnTo>
                  <a:lnTo>
                    <a:pt x="2638421" y="570601"/>
                  </a:lnTo>
                  <a:close/>
                </a:path>
                <a:path w="5038725" h="1857375">
                  <a:moveTo>
                    <a:pt x="2659992" y="575996"/>
                  </a:moveTo>
                  <a:lnTo>
                    <a:pt x="2611457" y="575996"/>
                  </a:lnTo>
                  <a:lnTo>
                    <a:pt x="2611457" y="570601"/>
                  </a:lnTo>
                  <a:lnTo>
                    <a:pt x="2659992" y="570601"/>
                  </a:lnTo>
                  <a:lnTo>
                    <a:pt x="2659992" y="575996"/>
                  </a:lnTo>
                  <a:close/>
                </a:path>
                <a:path w="5038725" h="1857375">
                  <a:moveTo>
                    <a:pt x="2638421" y="597575"/>
                  </a:moveTo>
                  <a:lnTo>
                    <a:pt x="2633028" y="597575"/>
                  </a:lnTo>
                  <a:lnTo>
                    <a:pt x="2633028" y="575996"/>
                  </a:lnTo>
                  <a:lnTo>
                    <a:pt x="2638421" y="575996"/>
                  </a:lnTo>
                  <a:lnTo>
                    <a:pt x="2638421" y="597575"/>
                  </a:lnTo>
                  <a:close/>
                </a:path>
                <a:path w="5038725" h="1857375">
                  <a:moveTo>
                    <a:pt x="2409228" y="570601"/>
                  </a:moveTo>
                  <a:lnTo>
                    <a:pt x="2403835" y="570601"/>
                  </a:lnTo>
                  <a:lnTo>
                    <a:pt x="2403835" y="549023"/>
                  </a:lnTo>
                  <a:lnTo>
                    <a:pt x="2409228" y="549023"/>
                  </a:lnTo>
                  <a:lnTo>
                    <a:pt x="2409228" y="570601"/>
                  </a:lnTo>
                  <a:close/>
                </a:path>
                <a:path w="5038725" h="1857375">
                  <a:moveTo>
                    <a:pt x="2430799" y="575996"/>
                  </a:moveTo>
                  <a:lnTo>
                    <a:pt x="2382264" y="575996"/>
                  </a:lnTo>
                  <a:lnTo>
                    <a:pt x="2382264" y="570601"/>
                  </a:lnTo>
                  <a:lnTo>
                    <a:pt x="2430799" y="570601"/>
                  </a:lnTo>
                  <a:lnTo>
                    <a:pt x="2430799" y="575996"/>
                  </a:lnTo>
                  <a:close/>
                </a:path>
                <a:path w="5038725" h="1857375">
                  <a:moveTo>
                    <a:pt x="2409228" y="597575"/>
                  </a:moveTo>
                  <a:lnTo>
                    <a:pt x="2403835" y="597575"/>
                  </a:lnTo>
                  <a:lnTo>
                    <a:pt x="2403835" y="575996"/>
                  </a:lnTo>
                  <a:lnTo>
                    <a:pt x="2409228" y="575996"/>
                  </a:lnTo>
                  <a:lnTo>
                    <a:pt x="2409228" y="597575"/>
                  </a:lnTo>
                  <a:close/>
                </a:path>
                <a:path w="5038725" h="1857375">
                  <a:moveTo>
                    <a:pt x="2180034" y="570601"/>
                  </a:moveTo>
                  <a:lnTo>
                    <a:pt x="2174641" y="570601"/>
                  </a:lnTo>
                  <a:lnTo>
                    <a:pt x="2174641" y="549023"/>
                  </a:lnTo>
                  <a:lnTo>
                    <a:pt x="2180034" y="549023"/>
                  </a:lnTo>
                  <a:lnTo>
                    <a:pt x="2180034" y="570601"/>
                  </a:lnTo>
                  <a:close/>
                </a:path>
                <a:path w="5038725" h="1857375">
                  <a:moveTo>
                    <a:pt x="2201605" y="575996"/>
                  </a:moveTo>
                  <a:lnTo>
                    <a:pt x="2153070" y="575996"/>
                  </a:lnTo>
                  <a:lnTo>
                    <a:pt x="2153070" y="570601"/>
                  </a:lnTo>
                  <a:lnTo>
                    <a:pt x="2201605" y="570601"/>
                  </a:lnTo>
                  <a:lnTo>
                    <a:pt x="2201605" y="575996"/>
                  </a:lnTo>
                  <a:close/>
                </a:path>
                <a:path w="5038725" h="1857375">
                  <a:moveTo>
                    <a:pt x="2180034" y="597575"/>
                  </a:moveTo>
                  <a:lnTo>
                    <a:pt x="2174641" y="597575"/>
                  </a:lnTo>
                  <a:lnTo>
                    <a:pt x="2174641" y="575996"/>
                  </a:lnTo>
                  <a:lnTo>
                    <a:pt x="2180034" y="575996"/>
                  </a:lnTo>
                  <a:lnTo>
                    <a:pt x="2180034" y="597575"/>
                  </a:lnTo>
                  <a:close/>
                </a:path>
                <a:path w="5038725" h="1857375">
                  <a:moveTo>
                    <a:pt x="2753018" y="685239"/>
                  </a:moveTo>
                  <a:lnTo>
                    <a:pt x="2747625" y="685239"/>
                  </a:lnTo>
                  <a:lnTo>
                    <a:pt x="2747625" y="663660"/>
                  </a:lnTo>
                  <a:lnTo>
                    <a:pt x="2753018" y="663660"/>
                  </a:lnTo>
                  <a:lnTo>
                    <a:pt x="2753018" y="685239"/>
                  </a:lnTo>
                  <a:close/>
                </a:path>
                <a:path w="5038725" h="1857375">
                  <a:moveTo>
                    <a:pt x="2774589" y="690633"/>
                  </a:moveTo>
                  <a:lnTo>
                    <a:pt x="2726054" y="690633"/>
                  </a:lnTo>
                  <a:lnTo>
                    <a:pt x="2726054" y="685239"/>
                  </a:lnTo>
                  <a:lnTo>
                    <a:pt x="2774589" y="685239"/>
                  </a:lnTo>
                  <a:lnTo>
                    <a:pt x="2774589" y="690633"/>
                  </a:lnTo>
                  <a:close/>
                </a:path>
                <a:path w="5038725" h="1857375">
                  <a:moveTo>
                    <a:pt x="2753018" y="712212"/>
                  </a:moveTo>
                  <a:lnTo>
                    <a:pt x="2747625" y="712212"/>
                  </a:lnTo>
                  <a:lnTo>
                    <a:pt x="2747625" y="690633"/>
                  </a:lnTo>
                  <a:lnTo>
                    <a:pt x="2753018" y="690633"/>
                  </a:lnTo>
                  <a:lnTo>
                    <a:pt x="2753018" y="712212"/>
                  </a:lnTo>
                  <a:close/>
                </a:path>
                <a:path w="5038725" h="1857375">
                  <a:moveTo>
                    <a:pt x="2523824" y="685239"/>
                  </a:moveTo>
                  <a:lnTo>
                    <a:pt x="2518432" y="685239"/>
                  </a:lnTo>
                  <a:lnTo>
                    <a:pt x="2518432" y="663660"/>
                  </a:lnTo>
                  <a:lnTo>
                    <a:pt x="2523824" y="663660"/>
                  </a:lnTo>
                  <a:lnTo>
                    <a:pt x="2523824" y="685239"/>
                  </a:lnTo>
                  <a:close/>
                </a:path>
                <a:path w="5038725" h="1857375">
                  <a:moveTo>
                    <a:pt x="2545396" y="690633"/>
                  </a:moveTo>
                  <a:lnTo>
                    <a:pt x="2496860" y="690633"/>
                  </a:lnTo>
                  <a:lnTo>
                    <a:pt x="2496860" y="685239"/>
                  </a:lnTo>
                  <a:lnTo>
                    <a:pt x="2545396" y="685239"/>
                  </a:lnTo>
                  <a:lnTo>
                    <a:pt x="2545396" y="690633"/>
                  </a:lnTo>
                  <a:close/>
                </a:path>
                <a:path w="5038725" h="1857375">
                  <a:moveTo>
                    <a:pt x="2523824" y="712212"/>
                  </a:moveTo>
                  <a:lnTo>
                    <a:pt x="2518432" y="712212"/>
                  </a:lnTo>
                  <a:lnTo>
                    <a:pt x="2518432" y="690633"/>
                  </a:lnTo>
                  <a:lnTo>
                    <a:pt x="2523824" y="690633"/>
                  </a:lnTo>
                  <a:lnTo>
                    <a:pt x="2523824" y="712212"/>
                  </a:lnTo>
                  <a:close/>
                </a:path>
                <a:path w="5038725" h="1857375">
                  <a:moveTo>
                    <a:pt x="2294631" y="685239"/>
                  </a:moveTo>
                  <a:lnTo>
                    <a:pt x="2289238" y="685239"/>
                  </a:lnTo>
                  <a:lnTo>
                    <a:pt x="2289238" y="663660"/>
                  </a:lnTo>
                  <a:lnTo>
                    <a:pt x="2294631" y="663660"/>
                  </a:lnTo>
                  <a:lnTo>
                    <a:pt x="2294631" y="685239"/>
                  </a:lnTo>
                  <a:close/>
                </a:path>
                <a:path w="5038725" h="1857375">
                  <a:moveTo>
                    <a:pt x="2316202" y="690633"/>
                  </a:moveTo>
                  <a:lnTo>
                    <a:pt x="2267667" y="690633"/>
                  </a:lnTo>
                  <a:lnTo>
                    <a:pt x="2267667" y="685239"/>
                  </a:lnTo>
                  <a:lnTo>
                    <a:pt x="2316202" y="685239"/>
                  </a:lnTo>
                  <a:lnTo>
                    <a:pt x="2316202" y="690633"/>
                  </a:lnTo>
                  <a:close/>
                </a:path>
                <a:path w="5038725" h="1857375">
                  <a:moveTo>
                    <a:pt x="2294631" y="712212"/>
                  </a:moveTo>
                  <a:lnTo>
                    <a:pt x="2289238" y="712212"/>
                  </a:lnTo>
                  <a:lnTo>
                    <a:pt x="2289238" y="690633"/>
                  </a:lnTo>
                  <a:lnTo>
                    <a:pt x="2294631" y="690633"/>
                  </a:lnTo>
                  <a:lnTo>
                    <a:pt x="2294631" y="712212"/>
                  </a:lnTo>
                  <a:close/>
                </a:path>
                <a:path w="5038725" h="1857375">
                  <a:moveTo>
                    <a:pt x="2065437" y="685239"/>
                  </a:moveTo>
                  <a:lnTo>
                    <a:pt x="2060045" y="685239"/>
                  </a:lnTo>
                  <a:lnTo>
                    <a:pt x="2060045" y="663660"/>
                  </a:lnTo>
                  <a:lnTo>
                    <a:pt x="2065437" y="663660"/>
                  </a:lnTo>
                  <a:lnTo>
                    <a:pt x="2065437" y="685239"/>
                  </a:lnTo>
                  <a:close/>
                </a:path>
                <a:path w="5038725" h="1857375">
                  <a:moveTo>
                    <a:pt x="2087009" y="690633"/>
                  </a:moveTo>
                  <a:lnTo>
                    <a:pt x="2038473" y="690633"/>
                  </a:lnTo>
                  <a:lnTo>
                    <a:pt x="2038473" y="685239"/>
                  </a:lnTo>
                  <a:lnTo>
                    <a:pt x="2087009" y="685239"/>
                  </a:lnTo>
                  <a:lnTo>
                    <a:pt x="2087009" y="690633"/>
                  </a:lnTo>
                  <a:close/>
                </a:path>
                <a:path w="5038725" h="1857375">
                  <a:moveTo>
                    <a:pt x="2065437" y="712212"/>
                  </a:moveTo>
                  <a:lnTo>
                    <a:pt x="2060045" y="712212"/>
                  </a:lnTo>
                  <a:lnTo>
                    <a:pt x="2060045" y="690633"/>
                  </a:lnTo>
                  <a:lnTo>
                    <a:pt x="2065437" y="690633"/>
                  </a:lnTo>
                  <a:lnTo>
                    <a:pt x="2065437" y="712212"/>
                  </a:lnTo>
                  <a:close/>
                </a:path>
                <a:path w="5038725" h="1857375">
                  <a:moveTo>
                    <a:pt x="2867615" y="799876"/>
                  </a:moveTo>
                  <a:lnTo>
                    <a:pt x="2862222" y="799876"/>
                  </a:lnTo>
                  <a:lnTo>
                    <a:pt x="2862222" y="778297"/>
                  </a:lnTo>
                  <a:lnTo>
                    <a:pt x="2867615" y="778297"/>
                  </a:lnTo>
                  <a:lnTo>
                    <a:pt x="2867615" y="799876"/>
                  </a:lnTo>
                  <a:close/>
                </a:path>
                <a:path w="5038725" h="1857375">
                  <a:moveTo>
                    <a:pt x="2889186" y="805270"/>
                  </a:moveTo>
                  <a:lnTo>
                    <a:pt x="2840651" y="805270"/>
                  </a:lnTo>
                  <a:lnTo>
                    <a:pt x="2840651" y="799876"/>
                  </a:lnTo>
                  <a:lnTo>
                    <a:pt x="2889186" y="799876"/>
                  </a:lnTo>
                  <a:lnTo>
                    <a:pt x="2889186" y="805270"/>
                  </a:lnTo>
                  <a:close/>
                </a:path>
                <a:path w="5038725" h="1857375">
                  <a:moveTo>
                    <a:pt x="2867615" y="826849"/>
                  </a:moveTo>
                  <a:lnTo>
                    <a:pt x="2862222" y="826849"/>
                  </a:lnTo>
                  <a:lnTo>
                    <a:pt x="2862222" y="805270"/>
                  </a:lnTo>
                  <a:lnTo>
                    <a:pt x="2867615" y="805270"/>
                  </a:lnTo>
                  <a:lnTo>
                    <a:pt x="2867615" y="826849"/>
                  </a:lnTo>
                  <a:close/>
                </a:path>
                <a:path w="5038725" h="1857375">
                  <a:moveTo>
                    <a:pt x="2638421" y="799876"/>
                  </a:moveTo>
                  <a:lnTo>
                    <a:pt x="2633028" y="799876"/>
                  </a:lnTo>
                  <a:lnTo>
                    <a:pt x="2633028" y="778297"/>
                  </a:lnTo>
                  <a:lnTo>
                    <a:pt x="2638421" y="778297"/>
                  </a:lnTo>
                  <a:lnTo>
                    <a:pt x="2638421" y="799876"/>
                  </a:lnTo>
                  <a:close/>
                </a:path>
                <a:path w="5038725" h="1857375">
                  <a:moveTo>
                    <a:pt x="2659992" y="805270"/>
                  </a:moveTo>
                  <a:lnTo>
                    <a:pt x="2611457" y="805270"/>
                  </a:lnTo>
                  <a:lnTo>
                    <a:pt x="2611457" y="799876"/>
                  </a:lnTo>
                  <a:lnTo>
                    <a:pt x="2659992" y="799876"/>
                  </a:lnTo>
                  <a:lnTo>
                    <a:pt x="2659992" y="805270"/>
                  </a:lnTo>
                  <a:close/>
                </a:path>
                <a:path w="5038725" h="1857375">
                  <a:moveTo>
                    <a:pt x="2638421" y="826849"/>
                  </a:moveTo>
                  <a:lnTo>
                    <a:pt x="2633028" y="826849"/>
                  </a:lnTo>
                  <a:lnTo>
                    <a:pt x="2633028" y="805270"/>
                  </a:lnTo>
                  <a:lnTo>
                    <a:pt x="2638421" y="805270"/>
                  </a:lnTo>
                  <a:lnTo>
                    <a:pt x="2638421" y="826849"/>
                  </a:lnTo>
                  <a:close/>
                </a:path>
                <a:path w="5038725" h="1857375">
                  <a:moveTo>
                    <a:pt x="2409228" y="799876"/>
                  </a:moveTo>
                  <a:lnTo>
                    <a:pt x="2403835" y="799876"/>
                  </a:lnTo>
                  <a:lnTo>
                    <a:pt x="2403835" y="778297"/>
                  </a:lnTo>
                  <a:lnTo>
                    <a:pt x="2409228" y="778297"/>
                  </a:lnTo>
                  <a:lnTo>
                    <a:pt x="2409228" y="799876"/>
                  </a:lnTo>
                  <a:close/>
                </a:path>
                <a:path w="5038725" h="1857375">
                  <a:moveTo>
                    <a:pt x="2430799" y="805270"/>
                  </a:moveTo>
                  <a:lnTo>
                    <a:pt x="2382264" y="805270"/>
                  </a:lnTo>
                  <a:lnTo>
                    <a:pt x="2382264" y="799876"/>
                  </a:lnTo>
                  <a:lnTo>
                    <a:pt x="2430799" y="799876"/>
                  </a:lnTo>
                  <a:lnTo>
                    <a:pt x="2430799" y="805270"/>
                  </a:lnTo>
                  <a:close/>
                </a:path>
                <a:path w="5038725" h="1857375">
                  <a:moveTo>
                    <a:pt x="2409228" y="826849"/>
                  </a:moveTo>
                  <a:lnTo>
                    <a:pt x="2403835" y="826849"/>
                  </a:lnTo>
                  <a:lnTo>
                    <a:pt x="2403835" y="805270"/>
                  </a:lnTo>
                  <a:lnTo>
                    <a:pt x="2409228" y="805270"/>
                  </a:lnTo>
                  <a:lnTo>
                    <a:pt x="2409228" y="826849"/>
                  </a:lnTo>
                  <a:close/>
                </a:path>
                <a:path w="5038725" h="1857375">
                  <a:moveTo>
                    <a:pt x="2180034" y="799876"/>
                  </a:moveTo>
                  <a:lnTo>
                    <a:pt x="2174641" y="799876"/>
                  </a:lnTo>
                  <a:lnTo>
                    <a:pt x="2174641" y="778297"/>
                  </a:lnTo>
                  <a:lnTo>
                    <a:pt x="2180034" y="778297"/>
                  </a:lnTo>
                  <a:lnTo>
                    <a:pt x="2180034" y="799876"/>
                  </a:lnTo>
                  <a:close/>
                </a:path>
                <a:path w="5038725" h="1857375">
                  <a:moveTo>
                    <a:pt x="2201605" y="805270"/>
                  </a:moveTo>
                  <a:lnTo>
                    <a:pt x="2153070" y="805270"/>
                  </a:lnTo>
                  <a:lnTo>
                    <a:pt x="2153070" y="799876"/>
                  </a:lnTo>
                  <a:lnTo>
                    <a:pt x="2201605" y="799876"/>
                  </a:lnTo>
                  <a:lnTo>
                    <a:pt x="2201605" y="805270"/>
                  </a:lnTo>
                  <a:close/>
                </a:path>
                <a:path w="5038725" h="1857375">
                  <a:moveTo>
                    <a:pt x="2180034" y="826849"/>
                  </a:moveTo>
                  <a:lnTo>
                    <a:pt x="2174641" y="826849"/>
                  </a:lnTo>
                  <a:lnTo>
                    <a:pt x="2174641" y="805270"/>
                  </a:lnTo>
                  <a:lnTo>
                    <a:pt x="2180034" y="805270"/>
                  </a:lnTo>
                  <a:lnTo>
                    <a:pt x="2180034" y="826849"/>
                  </a:lnTo>
                  <a:close/>
                </a:path>
                <a:path w="5038725" h="1857375">
                  <a:moveTo>
                    <a:pt x="2753018" y="914513"/>
                  </a:moveTo>
                  <a:lnTo>
                    <a:pt x="2747625" y="914513"/>
                  </a:lnTo>
                  <a:lnTo>
                    <a:pt x="2747625" y="892934"/>
                  </a:lnTo>
                  <a:lnTo>
                    <a:pt x="2753018" y="892934"/>
                  </a:lnTo>
                  <a:lnTo>
                    <a:pt x="2753018" y="914513"/>
                  </a:lnTo>
                  <a:close/>
                </a:path>
                <a:path w="5038725" h="1857375">
                  <a:moveTo>
                    <a:pt x="2774589" y="919908"/>
                  </a:moveTo>
                  <a:lnTo>
                    <a:pt x="2726054" y="919908"/>
                  </a:lnTo>
                  <a:lnTo>
                    <a:pt x="2726054" y="914513"/>
                  </a:lnTo>
                  <a:lnTo>
                    <a:pt x="2774589" y="914513"/>
                  </a:lnTo>
                  <a:lnTo>
                    <a:pt x="2774589" y="919908"/>
                  </a:lnTo>
                  <a:close/>
                </a:path>
                <a:path w="5038725" h="1857375">
                  <a:moveTo>
                    <a:pt x="2753018" y="941486"/>
                  </a:moveTo>
                  <a:lnTo>
                    <a:pt x="2747625" y="941486"/>
                  </a:lnTo>
                  <a:lnTo>
                    <a:pt x="2747625" y="919908"/>
                  </a:lnTo>
                  <a:lnTo>
                    <a:pt x="2753018" y="919908"/>
                  </a:lnTo>
                  <a:lnTo>
                    <a:pt x="2753018" y="941486"/>
                  </a:lnTo>
                  <a:close/>
                </a:path>
                <a:path w="5038725" h="1857375">
                  <a:moveTo>
                    <a:pt x="2523824" y="914513"/>
                  </a:moveTo>
                  <a:lnTo>
                    <a:pt x="2518432" y="914513"/>
                  </a:lnTo>
                  <a:lnTo>
                    <a:pt x="2518432" y="892934"/>
                  </a:lnTo>
                  <a:lnTo>
                    <a:pt x="2523824" y="892934"/>
                  </a:lnTo>
                  <a:lnTo>
                    <a:pt x="2523824" y="914513"/>
                  </a:lnTo>
                  <a:close/>
                </a:path>
                <a:path w="5038725" h="1857375">
                  <a:moveTo>
                    <a:pt x="2545396" y="919908"/>
                  </a:moveTo>
                  <a:lnTo>
                    <a:pt x="2496860" y="919908"/>
                  </a:lnTo>
                  <a:lnTo>
                    <a:pt x="2496860" y="914513"/>
                  </a:lnTo>
                  <a:lnTo>
                    <a:pt x="2545396" y="914513"/>
                  </a:lnTo>
                  <a:lnTo>
                    <a:pt x="2545396" y="919908"/>
                  </a:lnTo>
                  <a:close/>
                </a:path>
                <a:path w="5038725" h="1857375">
                  <a:moveTo>
                    <a:pt x="2523824" y="941486"/>
                  </a:moveTo>
                  <a:lnTo>
                    <a:pt x="2518432" y="941486"/>
                  </a:lnTo>
                  <a:lnTo>
                    <a:pt x="2518432" y="919908"/>
                  </a:lnTo>
                  <a:lnTo>
                    <a:pt x="2523824" y="919908"/>
                  </a:lnTo>
                  <a:lnTo>
                    <a:pt x="2523824" y="941486"/>
                  </a:lnTo>
                  <a:close/>
                </a:path>
                <a:path w="5038725" h="1857375">
                  <a:moveTo>
                    <a:pt x="2294631" y="914513"/>
                  </a:moveTo>
                  <a:lnTo>
                    <a:pt x="2289238" y="914513"/>
                  </a:lnTo>
                  <a:lnTo>
                    <a:pt x="2289238" y="892934"/>
                  </a:lnTo>
                  <a:lnTo>
                    <a:pt x="2294631" y="892934"/>
                  </a:lnTo>
                  <a:lnTo>
                    <a:pt x="2294631" y="914513"/>
                  </a:lnTo>
                  <a:close/>
                </a:path>
                <a:path w="5038725" h="1857375">
                  <a:moveTo>
                    <a:pt x="2316202" y="919908"/>
                  </a:moveTo>
                  <a:lnTo>
                    <a:pt x="2267667" y="919908"/>
                  </a:lnTo>
                  <a:lnTo>
                    <a:pt x="2267667" y="914513"/>
                  </a:lnTo>
                  <a:lnTo>
                    <a:pt x="2316202" y="914513"/>
                  </a:lnTo>
                  <a:lnTo>
                    <a:pt x="2316202" y="919908"/>
                  </a:lnTo>
                  <a:close/>
                </a:path>
                <a:path w="5038725" h="1857375">
                  <a:moveTo>
                    <a:pt x="2294631" y="941486"/>
                  </a:moveTo>
                  <a:lnTo>
                    <a:pt x="2289238" y="941486"/>
                  </a:lnTo>
                  <a:lnTo>
                    <a:pt x="2289238" y="919908"/>
                  </a:lnTo>
                  <a:lnTo>
                    <a:pt x="2294631" y="919908"/>
                  </a:lnTo>
                  <a:lnTo>
                    <a:pt x="2294631" y="941486"/>
                  </a:lnTo>
                  <a:close/>
                </a:path>
                <a:path w="5038725" h="1857375">
                  <a:moveTo>
                    <a:pt x="2065437" y="914513"/>
                  </a:moveTo>
                  <a:lnTo>
                    <a:pt x="2060045" y="914513"/>
                  </a:lnTo>
                  <a:lnTo>
                    <a:pt x="2060045" y="892934"/>
                  </a:lnTo>
                  <a:lnTo>
                    <a:pt x="2065437" y="892934"/>
                  </a:lnTo>
                  <a:lnTo>
                    <a:pt x="2065437" y="914513"/>
                  </a:lnTo>
                  <a:close/>
                </a:path>
                <a:path w="5038725" h="1857375">
                  <a:moveTo>
                    <a:pt x="2087009" y="919908"/>
                  </a:moveTo>
                  <a:lnTo>
                    <a:pt x="2038473" y="919908"/>
                  </a:lnTo>
                  <a:lnTo>
                    <a:pt x="2038473" y="914513"/>
                  </a:lnTo>
                  <a:lnTo>
                    <a:pt x="2087009" y="914513"/>
                  </a:lnTo>
                  <a:lnTo>
                    <a:pt x="2087009" y="919908"/>
                  </a:lnTo>
                  <a:close/>
                </a:path>
                <a:path w="5038725" h="1857375">
                  <a:moveTo>
                    <a:pt x="2065437" y="941486"/>
                  </a:moveTo>
                  <a:lnTo>
                    <a:pt x="2060045" y="941486"/>
                  </a:lnTo>
                  <a:lnTo>
                    <a:pt x="2060045" y="919908"/>
                  </a:lnTo>
                  <a:lnTo>
                    <a:pt x="2065437" y="919908"/>
                  </a:lnTo>
                  <a:lnTo>
                    <a:pt x="2065437" y="941486"/>
                  </a:lnTo>
                  <a:close/>
                </a:path>
                <a:path w="5038725" h="1857375">
                  <a:moveTo>
                    <a:pt x="2867615" y="1027802"/>
                  </a:moveTo>
                  <a:lnTo>
                    <a:pt x="2862222" y="1027802"/>
                  </a:lnTo>
                  <a:lnTo>
                    <a:pt x="2862222" y="1006223"/>
                  </a:lnTo>
                  <a:lnTo>
                    <a:pt x="2867615" y="1006223"/>
                  </a:lnTo>
                  <a:lnTo>
                    <a:pt x="2867615" y="1027802"/>
                  </a:lnTo>
                  <a:close/>
                </a:path>
                <a:path w="5038725" h="1857375">
                  <a:moveTo>
                    <a:pt x="2889186" y="1033196"/>
                  </a:moveTo>
                  <a:lnTo>
                    <a:pt x="2840651" y="1033196"/>
                  </a:lnTo>
                  <a:lnTo>
                    <a:pt x="2840651" y="1027802"/>
                  </a:lnTo>
                  <a:lnTo>
                    <a:pt x="2889186" y="1027802"/>
                  </a:lnTo>
                  <a:lnTo>
                    <a:pt x="2889186" y="1033196"/>
                  </a:lnTo>
                  <a:close/>
                </a:path>
                <a:path w="5038725" h="1857375">
                  <a:moveTo>
                    <a:pt x="2867615" y="1054775"/>
                  </a:moveTo>
                  <a:lnTo>
                    <a:pt x="2862222" y="1054775"/>
                  </a:lnTo>
                  <a:lnTo>
                    <a:pt x="2862222" y="1033196"/>
                  </a:lnTo>
                  <a:lnTo>
                    <a:pt x="2867615" y="1033196"/>
                  </a:lnTo>
                  <a:lnTo>
                    <a:pt x="2867615" y="1054775"/>
                  </a:lnTo>
                  <a:close/>
                </a:path>
                <a:path w="5038725" h="1857375">
                  <a:moveTo>
                    <a:pt x="2638421" y="1027802"/>
                  </a:moveTo>
                  <a:lnTo>
                    <a:pt x="2633028" y="1027802"/>
                  </a:lnTo>
                  <a:lnTo>
                    <a:pt x="2633028" y="1006223"/>
                  </a:lnTo>
                  <a:lnTo>
                    <a:pt x="2638421" y="1006223"/>
                  </a:lnTo>
                  <a:lnTo>
                    <a:pt x="2638421" y="1027802"/>
                  </a:lnTo>
                  <a:close/>
                </a:path>
                <a:path w="5038725" h="1857375">
                  <a:moveTo>
                    <a:pt x="2659992" y="1033196"/>
                  </a:moveTo>
                  <a:lnTo>
                    <a:pt x="2611457" y="1033196"/>
                  </a:lnTo>
                  <a:lnTo>
                    <a:pt x="2611457" y="1027802"/>
                  </a:lnTo>
                  <a:lnTo>
                    <a:pt x="2659992" y="1027802"/>
                  </a:lnTo>
                  <a:lnTo>
                    <a:pt x="2659992" y="1033196"/>
                  </a:lnTo>
                  <a:close/>
                </a:path>
                <a:path w="5038725" h="1857375">
                  <a:moveTo>
                    <a:pt x="2638421" y="1054775"/>
                  </a:moveTo>
                  <a:lnTo>
                    <a:pt x="2633028" y="1054775"/>
                  </a:lnTo>
                  <a:lnTo>
                    <a:pt x="2633028" y="1033196"/>
                  </a:lnTo>
                  <a:lnTo>
                    <a:pt x="2638421" y="1033196"/>
                  </a:lnTo>
                  <a:lnTo>
                    <a:pt x="2638421" y="1054775"/>
                  </a:lnTo>
                  <a:close/>
                </a:path>
                <a:path w="5038725" h="1857375">
                  <a:moveTo>
                    <a:pt x="2409228" y="1027802"/>
                  </a:moveTo>
                  <a:lnTo>
                    <a:pt x="2403835" y="1027802"/>
                  </a:lnTo>
                  <a:lnTo>
                    <a:pt x="2403835" y="1006223"/>
                  </a:lnTo>
                  <a:lnTo>
                    <a:pt x="2409228" y="1006223"/>
                  </a:lnTo>
                  <a:lnTo>
                    <a:pt x="2409228" y="1027802"/>
                  </a:lnTo>
                  <a:close/>
                </a:path>
                <a:path w="5038725" h="1857375">
                  <a:moveTo>
                    <a:pt x="2430799" y="1033196"/>
                  </a:moveTo>
                  <a:lnTo>
                    <a:pt x="2382264" y="1033196"/>
                  </a:lnTo>
                  <a:lnTo>
                    <a:pt x="2382264" y="1027802"/>
                  </a:lnTo>
                  <a:lnTo>
                    <a:pt x="2430799" y="1027802"/>
                  </a:lnTo>
                  <a:lnTo>
                    <a:pt x="2430799" y="1033196"/>
                  </a:lnTo>
                  <a:close/>
                </a:path>
                <a:path w="5038725" h="1857375">
                  <a:moveTo>
                    <a:pt x="2409228" y="1054775"/>
                  </a:moveTo>
                  <a:lnTo>
                    <a:pt x="2403835" y="1054775"/>
                  </a:lnTo>
                  <a:lnTo>
                    <a:pt x="2403835" y="1033196"/>
                  </a:lnTo>
                  <a:lnTo>
                    <a:pt x="2409228" y="1033196"/>
                  </a:lnTo>
                  <a:lnTo>
                    <a:pt x="2409228" y="1054775"/>
                  </a:lnTo>
                  <a:close/>
                </a:path>
                <a:path w="5038725" h="1857375">
                  <a:moveTo>
                    <a:pt x="2180034" y="1027802"/>
                  </a:moveTo>
                  <a:lnTo>
                    <a:pt x="2174641" y="1027802"/>
                  </a:lnTo>
                  <a:lnTo>
                    <a:pt x="2174641" y="1006223"/>
                  </a:lnTo>
                  <a:lnTo>
                    <a:pt x="2180034" y="1006223"/>
                  </a:lnTo>
                  <a:lnTo>
                    <a:pt x="2180034" y="1027802"/>
                  </a:lnTo>
                  <a:close/>
                </a:path>
                <a:path w="5038725" h="1857375">
                  <a:moveTo>
                    <a:pt x="2201605" y="1033196"/>
                  </a:moveTo>
                  <a:lnTo>
                    <a:pt x="2153070" y="1033196"/>
                  </a:lnTo>
                  <a:lnTo>
                    <a:pt x="2153070" y="1027802"/>
                  </a:lnTo>
                  <a:lnTo>
                    <a:pt x="2201605" y="1027802"/>
                  </a:lnTo>
                  <a:lnTo>
                    <a:pt x="2201605" y="1033196"/>
                  </a:lnTo>
                  <a:close/>
                </a:path>
                <a:path w="5038725" h="1857375">
                  <a:moveTo>
                    <a:pt x="2180034" y="1054775"/>
                  </a:moveTo>
                  <a:lnTo>
                    <a:pt x="2174641" y="1054775"/>
                  </a:lnTo>
                  <a:lnTo>
                    <a:pt x="2174641" y="1033196"/>
                  </a:lnTo>
                  <a:lnTo>
                    <a:pt x="2180034" y="1033196"/>
                  </a:lnTo>
                  <a:lnTo>
                    <a:pt x="2180034" y="1054775"/>
                  </a:lnTo>
                  <a:close/>
                </a:path>
                <a:path w="5038725" h="1857375">
                  <a:moveTo>
                    <a:pt x="2519780" y="1123557"/>
                  </a:moveTo>
                  <a:lnTo>
                    <a:pt x="2519780" y="1120860"/>
                  </a:lnTo>
                  <a:lnTo>
                    <a:pt x="2525172" y="1120860"/>
                  </a:lnTo>
                  <a:lnTo>
                    <a:pt x="2525172" y="1122209"/>
                  </a:lnTo>
                  <a:lnTo>
                    <a:pt x="2519780" y="1123557"/>
                  </a:lnTo>
                  <a:close/>
                </a:path>
                <a:path w="5038725" h="1857375">
                  <a:moveTo>
                    <a:pt x="2294631" y="1142439"/>
                  </a:moveTo>
                  <a:lnTo>
                    <a:pt x="2289238" y="1142439"/>
                  </a:lnTo>
                  <a:lnTo>
                    <a:pt x="2289238" y="1120860"/>
                  </a:lnTo>
                  <a:lnTo>
                    <a:pt x="2294631" y="1120860"/>
                  </a:lnTo>
                  <a:lnTo>
                    <a:pt x="2294631" y="1142439"/>
                  </a:lnTo>
                  <a:close/>
                </a:path>
                <a:path w="5038725" h="1857375">
                  <a:moveTo>
                    <a:pt x="2316202" y="1147833"/>
                  </a:moveTo>
                  <a:lnTo>
                    <a:pt x="2267667" y="1147833"/>
                  </a:lnTo>
                  <a:lnTo>
                    <a:pt x="2267667" y="1142439"/>
                  </a:lnTo>
                  <a:lnTo>
                    <a:pt x="2316202" y="1142439"/>
                  </a:lnTo>
                  <a:lnTo>
                    <a:pt x="2316202" y="1147833"/>
                  </a:lnTo>
                  <a:close/>
                </a:path>
                <a:path w="5038725" h="1857375">
                  <a:moveTo>
                    <a:pt x="2294631" y="1169412"/>
                  </a:moveTo>
                  <a:lnTo>
                    <a:pt x="2289238" y="1169412"/>
                  </a:lnTo>
                  <a:lnTo>
                    <a:pt x="2289238" y="1147833"/>
                  </a:lnTo>
                  <a:lnTo>
                    <a:pt x="2294631" y="1147833"/>
                  </a:lnTo>
                  <a:lnTo>
                    <a:pt x="2294631" y="1169412"/>
                  </a:lnTo>
                  <a:close/>
                </a:path>
                <a:path w="5038725" h="1857375">
                  <a:moveTo>
                    <a:pt x="2065437" y="1142439"/>
                  </a:moveTo>
                  <a:lnTo>
                    <a:pt x="2060045" y="1142439"/>
                  </a:lnTo>
                  <a:lnTo>
                    <a:pt x="2060045" y="1120860"/>
                  </a:lnTo>
                  <a:lnTo>
                    <a:pt x="2065437" y="1120860"/>
                  </a:lnTo>
                  <a:lnTo>
                    <a:pt x="2065437" y="1142439"/>
                  </a:lnTo>
                  <a:close/>
                </a:path>
                <a:path w="5038725" h="1857375">
                  <a:moveTo>
                    <a:pt x="2087009" y="1147833"/>
                  </a:moveTo>
                  <a:lnTo>
                    <a:pt x="2038473" y="1147833"/>
                  </a:lnTo>
                  <a:lnTo>
                    <a:pt x="2038473" y="1142439"/>
                  </a:lnTo>
                  <a:lnTo>
                    <a:pt x="2087009" y="1142439"/>
                  </a:lnTo>
                  <a:lnTo>
                    <a:pt x="2087009" y="1147833"/>
                  </a:lnTo>
                  <a:close/>
                </a:path>
                <a:path w="5038725" h="1857375">
                  <a:moveTo>
                    <a:pt x="2065437" y="1169412"/>
                  </a:moveTo>
                  <a:lnTo>
                    <a:pt x="2060045" y="1169412"/>
                  </a:lnTo>
                  <a:lnTo>
                    <a:pt x="2060045" y="1147833"/>
                  </a:lnTo>
                  <a:lnTo>
                    <a:pt x="2065437" y="1147833"/>
                  </a:lnTo>
                  <a:lnTo>
                    <a:pt x="2065437" y="1169412"/>
                  </a:lnTo>
                  <a:close/>
                </a:path>
                <a:path w="5038725" h="1857375">
                  <a:moveTo>
                    <a:pt x="2410576" y="1262470"/>
                  </a:moveTo>
                  <a:lnTo>
                    <a:pt x="2383612" y="1262470"/>
                  </a:lnTo>
                  <a:lnTo>
                    <a:pt x="2383612" y="1257076"/>
                  </a:lnTo>
                  <a:lnTo>
                    <a:pt x="2405183" y="1257076"/>
                  </a:lnTo>
                  <a:lnTo>
                    <a:pt x="2405183" y="1235497"/>
                  </a:lnTo>
                  <a:lnTo>
                    <a:pt x="2410576" y="1235497"/>
                  </a:lnTo>
                  <a:lnTo>
                    <a:pt x="2410576" y="1262470"/>
                  </a:lnTo>
                  <a:close/>
                </a:path>
                <a:path w="5038725" h="1857375">
                  <a:moveTo>
                    <a:pt x="2180034" y="1257076"/>
                  </a:moveTo>
                  <a:lnTo>
                    <a:pt x="2174641" y="1257076"/>
                  </a:lnTo>
                  <a:lnTo>
                    <a:pt x="2174641" y="1235497"/>
                  </a:lnTo>
                  <a:lnTo>
                    <a:pt x="2180034" y="1235497"/>
                  </a:lnTo>
                  <a:lnTo>
                    <a:pt x="2180034" y="1257076"/>
                  </a:lnTo>
                  <a:close/>
                </a:path>
                <a:path w="5038725" h="1857375">
                  <a:moveTo>
                    <a:pt x="2201605" y="1262471"/>
                  </a:moveTo>
                  <a:lnTo>
                    <a:pt x="2153070" y="1262471"/>
                  </a:lnTo>
                  <a:lnTo>
                    <a:pt x="2153070" y="1257076"/>
                  </a:lnTo>
                  <a:lnTo>
                    <a:pt x="2201605" y="1257076"/>
                  </a:lnTo>
                  <a:lnTo>
                    <a:pt x="2201605" y="1262471"/>
                  </a:lnTo>
                  <a:close/>
                </a:path>
                <a:path w="5038725" h="1857375">
                  <a:moveTo>
                    <a:pt x="2180034" y="1284049"/>
                  </a:moveTo>
                  <a:lnTo>
                    <a:pt x="2174641" y="1284049"/>
                  </a:lnTo>
                  <a:lnTo>
                    <a:pt x="2174641" y="1262471"/>
                  </a:lnTo>
                  <a:lnTo>
                    <a:pt x="2180034" y="1262471"/>
                  </a:lnTo>
                  <a:lnTo>
                    <a:pt x="2180034" y="1284049"/>
                  </a:lnTo>
                  <a:close/>
                </a:path>
                <a:path w="5038725" h="1857375">
                  <a:moveTo>
                    <a:pt x="2294631" y="1371713"/>
                  </a:moveTo>
                  <a:lnTo>
                    <a:pt x="2289238" y="1371713"/>
                  </a:lnTo>
                  <a:lnTo>
                    <a:pt x="2289238" y="1350134"/>
                  </a:lnTo>
                  <a:lnTo>
                    <a:pt x="2294631" y="1350134"/>
                  </a:lnTo>
                  <a:lnTo>
                    <a:pt x="2294631" y="1371713"/>
                  </a:lnTo>
                  <a:close/>
                </a:path>
                <a:path w="5038725" h="1857375">
                  <a:moveTo>
                    <a:pt x="2316202" y="1377108"/>
                  </a:moveTo>
                  <a:lnTo>
                    <a:pt x="2267667" y="1377108"/>
                  </a:lnTo>
                  <a:lnTo>
                    <a:pt x="2267667" y="1371713"/>
                  </a:lnTo>
                  <a:lnTo>
                    <a:pt x="2316202" y="1371713"/>
                  </a:lnTo>
                  <a:lnTo>
                    <a:pt x="2316202" y="1377108"/>
                  </a:lnTo>
                  <a:close/>
                </a:path>
                <a:path w="5038725" h="1857375">
                  <a:moveTo>
                    <a:pt x="2294631" y="1398687"/>
                  </a:moveTo>
                  <a:lnTo>
                    <a:pt x="2289238" y="1398687"/>
                  </a:lnTo>
                  <a:lnTo>
                    <a:pt x="2289238" y="1377108"/>
                  </a:lnTo>
                  <a:lnTo>
                    <a:pt x="2294631" y="1377108"/>
                  </a:lnTo>
                  <a:lnTo>
                    <a:pt x="2294631" y="1398687"/>
                  </a:lnTo>
                  <a:close/>
                </a:path>
                <a:path w="5038725" h="1857375">
                  <a:moveTo>
                    <a:pt x="2065437" y="1371713"/>
                  </a:moveTo>
                  <a:lnTo>
                    <a:pt x="2060045" y="1371713"/>
                  </a:lnTo>
                  <a:lnTo>
                    <a:pt x="2060045" y="1350134"/>
                  </a:lnTo>
                  <a:lnTo>
                    <a:pt x="2065437" y="1350134"/>
                  </a:lnTo>
                  <a:lnTo>
                    <a:pt x="2065437" y="1371713"/>
                  </a:lnTo>
                  <a:close/>
                </a:path>
                <a:path w="5038725" h="1857375">
                  <a:moveTo>
                    <a:pt x="2087009" y="1377108"/>
                  </a:moveTo>
                  <a:lnTo>
                    <a:pt x="2038473" y="1377108"/>
                  </a:lnTo>
                  <a:lnTo>
                    <a:pt x="2038473" y="1371713"/>
                  </a:lnTo>
                  <a:lnTo>
                    <a:pt x="2087009" y="1371713"/>
                  </a:lnTo>
                  <a:lnTo>
                    <a:pt x="2087009" y="1377108"/>
                  </a:lnTo>
                  <a:close/>
                </a:path>
                <a:path w="5038725" h="1857375">
                  <a:moveTo>
                    <a:pt x="2065437" y="1398687"/>
                  </a:moveTo>
                  <a:lnTo>
                    <a:pt x="2060045" y="1398687"/>
                  </a:lnTo>
                  <a:lnTo>
                    <a:pt x="2060045" y="1377108"/>
                  </a:lnTo>
                  <a:lnTo>
                    <a:pt x="2065437" y="1377108"/>
                  </a:lnTo>
                  <a:lnTo>
                    <a:pt x="2065437" y="1398687"/>
                  </a:lnTo>
                  <a:close/>
                </a:path>
                <a:path w="5038725" h="1857375">
                  <a:moveTo>
                    <a:pt x="2180034" y="1486350"/>
                  </a:moveTo>
                  <a:lnTo>
                    <a:pt x="2174641" y="1486350"/>
                  </a:lnTo>
                  <a:lnTo>
                    <a:pt x="2174641" y="1464771"/>
                  </a:lnTo>
                  <a:lnTo>
                    <a:pt x="2180034" y="1464771"/>
                  </a:lnTo>
                  <a:lnTo>
                    <a:pt x="2180034" y="1486350"/>
                  </a:lnTo>
                  <a:close/>
                </a:path>
                <a:path w="5038725" h="1857375">
                  <a:moveTo>
                    <a:pt x="2201605" y="1491745"/>
                  </a:moveTo>
                  <a:lnTo>
                    <a:pt x="2153070" y="1491745"/>
                  </a:lnTo>
                  <a:lnTo>
                    <a:pt x="2153070" y="1486350"/>
                  </a:lnTo>
                  <a:lnTo>
                    <a:pt x="2201605" y="1486350"/>
                  </a:lnTo>
                  <a:lnTo>
                    <a:pt x="2201605" y="1491745"/>
                  </a:lnTo>
                  <a:close/>
                </a:path>
                <a:path w="5038725" h="1857375">
                  <a:moveTo>
                    <a:pt x="2180034" y="1513324"/>
                  </a:moveTo>
                  <a:lnTo>
                    <a:pt x="2174641" y="1513324"/>
                  </a:lnTo>
                  <a:lnTo>
                    <a:pt x="2174641" y="1491745"/>
                  </a:lnTo>
                  <a:lnTo>
                    <a:pt x="2180034" y="1491745"/>
                  </a:lnTo>
                  <a:lnTo>
                    <a:pt x="2180034" y="1513324"/>
                  </a:lnTo>
                  <a:close/>
                </a:path>
                <a:path w="5038725" h="1857375">
                  <a:moveTo>
                    <a:pt x="2065437" y="1600987"/>
                  </a:moveTo>
                  <a:lnTo>
                    <a:pt x="2060045" y="1600987"/>
                  </a:lnTo>
                  <a:lnTo>
                    <a:pt x="2060045" y="1579409"/>
                  </a:lnTo>
                  <a:lnTo>
                    <a:pt x="2065437" y="1579409"/>
                  </a:lnTo>
                  <a:lnTo>
                    <a:pt x="2065437" y="1600987"/>
                  </a:lnTo>
                  <a:close/>
                </a:path>
                <a:path w="5038725" h="1857375">
                  <a:moveTo>
                    <a:pt x="2087009" y="1606382"/>
                  </a:moveTo>
                  <a:lnTo>
                    <a:pt x="2038473" y="1606382"/>
                  </a:lnTo>
                  <a:lnTo>
                    <a:pt x="2038473" y="1600987"/>
                  </a:lnTo>
                  <a:lnTo>
                    <a:pt x="2087009" y="1600987"/>
                  </a:lnTo>
                  <a:lnTo>
                    <a:pt x="2087009" y="1606382"/>
                  </a:lnTo>
                  <a:close/>
                </a:path>
                <a:path w="5038725" h="1857375">
                  <a:moveTo>
                    <a:pt x="2065437" y="1627961"/>
                  </a:moveTo>
                  <a:lnTo>
                    <a:pt x="2060045" y="1627961"/>
                  </a:lnTo>
                  <a:lnTo>
                    <a:pt x="2060045" y="1606382"/>
                  </a:lnTo>
                  <a:lnTo>
                    <a:pt x="2065437" y="1606382"/>
                  </a:lnTo>
                  <a:lnTo>
                    <a:pt x="2065437" y="1627961"/>
                  </a:lnTo>
                  <a:close/>
                </a:path>
                <a:path w="5038725" h="1857375">
                  <a:moveTo>
                    <a:pt x="2181382" y="1721019"/>
                  </a:moveTo>
                  <a:lnTo>
                    <a:pt x="2154418" y="1721019"/>
                  </a:lnTo>
                  <a:lnTo>
                    <a:pt x="2154418" y="1715625"/>
                  </a:lnTo>
                  <a:lnTo>
                    <a:pt x="2175990" y="1715625"/>
                  </a:lnTo>
                  <a:lnTo>
                    <a:pt x="2175990" y="1694046"/>
                  </a:lnTo>
                  <a:lnTo>
                    <a:pt x="2181382" y="1694046"/>
                  </a:lnTo>
                  <a:lnTo>
                    <a:pt x="2181382" y="1721019"/>
                  </a:lnTo>
                  <a:close/>
                </a:path>
                <a:path w="5038725" h="1857375">
                  <a:moveTo>
                    <a:pt x="2065437" y="1830262"/>
                  </a:moveTo>
                  <a:lnTo>
                    <a:pt x="2060045" y="1830262"/>
                  </a:lnTo>
                  <a:lnTo>
                    <a:pt x="2060045" y="1808683"/>
                  </a:lnTo>
                  <a:lnTo>
                    <a:pt x="2065437" y="1808683"/>
                  </a:lnTo>
                  <a:lnTo>
                    <a:pt x="2065437" y="1830262"/>
                  </a:lnTo>
                  <a:close/>
                </a:path>
                <a:path w="5038725" h="1857375">
                  <a:moveTo>
                    <a:pt x="2087009" y="1835656"/>
                  </a:moveTo>
                  <a:lnTo>
                    <a:pt x="2038473" y="1835656"/>
                  </a:lnTo>
                  <a:lnTo>
                    <a:pt x="2038473" y="1830262"/>
                  </a:lnTo>
                  <a:lnTo>
                    <a:pt x="2087009" y="1830262"/>
                  </a:lnTo>
                  <a:lnTo>
                    <a:pt x="2087009" y="1835656"/>
                  </a:lnTo>
                  <a:close/>
                </a:path>
                <a:path w="5038725" h="1857375">
                  <a:moveTo>
                    <a:pt x="2065437" y="1857235"/>
                  </a:moveTo>
                  <a:lnTo>
                    <a:pt x="2060045" y="1857235"/>
                  </a:lnTo>
                  <a:lnTo>
                    <a:pt x="2060045" y="1835656"/>
                  </a:lnTo>
                  <a:lnTo>
                    <a:pt x="2065437" y="1835656"/>
                  </a:lnTo>
                  <a:lnTo>
                    <a:pt x="2065437" y="1857235"/>
                  </a:lnTo>
                  <a:close/>
                </a:path>
                <a:path w="5038725" h="1857375">
                  <a:moveTo>
                    <a:pt x="1859163" y="2810"/>
                  </a:moveTo>
                  <a:lnTo>
                    <a:pt x="1810628" y="2810"/>
                  </a:lnTo>
                  <a:lnTo>
                    <a:pt x="1810628" y="0"/>
                  </a:lnTo>
                  <a:lnTo>
                    <a:pt x="1859163" y="0"/>
                  </a:lnTo>
                  <a:lnTo>
                    <a:pt x="1859163" y="2810"/>
                  </a:lnTo>
                  <a:close/>
                </a:path>
                <a:path w="5038725" h="1857375">
                  <a:moveTo>
                    <a:pt x="1837592" y="24389"/>
                  </a:moveTo>
                  <a:lnTo>
                    <a:pt x="1832199" y="24389"/>
                  </a:lnTo>
                  <a:lnTo>
                    <a:pt x="1832199" y="2810"/>
                  </a:lnTo>
                  <a:lnTo>
                    <a:pt x="1837592" y="2810"/>
                  </a:lnTo>
                  <a:lnTo>
                    <a:pt x="1837592" y="24389"/>
                  </a:lnTo>
                  <a:close/>
                </a:path>
                <a:path w="5038725" h="1857375">
                  <a:moveTo>
                    <a:pt x="1629970" y="2810"/>
                  </a:moveTo>
                  <a:lnTo>
                    <a:pt x="1581435" y="2810"/>
                  </a:lnTo>
                  <a:lnTo>
                    <a:pt x="1581435" y="0"/>
                  </a:lnTo>
                  <a:lnTo>
                    <a:pt x="1629970" y="0"/>
                  </a:lnTo>
                  <a:lnTo>
                    <a:pt x="1629970" y="2810"/>
                  </a:lnTo>
                  <a:close/>
                </a:path>
                <a:path w="5038725" h="1857375">
                  <a:moveTo>
                    <a:pt x="1608398" y="24389"/>
                  </a:moveTo>
                  <a:lnTo>
                    <a:pt x="1603006" y="24389"/>
                  </a:lnTo>
                  <a:lnTo>
                    <a:pt x="1603006" y="2810"/>
                  </a:lnTo>
                  <a:lnTo>
                    <a:pt x="1608398" y="2810"/>
                  </a:lnTo>
                  <a:lnTo>
                    <a:pt x="1608398" y="24389"/>
                  </a:lnTo>
                  <a:close/>
                </a:path>
                <a:path w="5038725" h="1857375">
                  <a:moveTo>
                    <a:pt x="1400776" y="2810"/>
                  </a:moveTo>
                  <a:lnTo>
                    <a:pt x="1352241" y="2810"/>
                  </a:lnTo>
                  <a:lnTo>
                    <a:pt x="1352241" y="0"/>
                  </a:lnTo>
                  <a:lnTo>
                    <a:pt x="1400776" y="0"/>
                  </a:lnTo>
                  <a:lnTo>
                    <a:pt x="1400776" y="2810"/>
                  </a:lnTo>
                  <a:close/>
                </a:path>
                <a:path w="5038725" h="1857375">
                  <a:moveTo>
                    <a:pt x="1379205" y="24389"/>
                  </a:moveTo>
                  <a:lnTo>
                    <a:pt x="1373812" y="24389"/>
                  </a:lnTo>
                  <a:lnTo>
                    <a:pt x="1373812" y="2810"/>
                  </a:lnTo>
                  <a:lnTo>
                    <a:pt x="1379205" y="2810"/>
                  </a:lnTo>
                  <a:lnTo>
                    <a:pt x="1379205" y="24389"/>
                  </a:lnTo>
                  <a:close/>
                </a:path>
                <a:path w="5038725" h="1857375">
                  <a:moveTo>
                    <a:pt x="1171583" y="2810"/>
                  </a:moveTo>
                  <a:lnTo>
                    <a:pt x="1123048" y="2810"/>
                  </a:lnTo>
                  <a:lnTo>
                    <a:pt x="1123048" y="0"/>
                  </a:lnTo>
                  <a:lnTo>
                    <a:pt x="1171583" y="0"/>
                  </a:lnTo>
                  <a:lnTo>
                    <a:pt x="1171583" y="2810"/>
                  </a:lnTo>
                  <a:close/>
                </a:path>
                <a:path w="5038725" h="1857375">
                  <a:moveTo>
                    <a:pt x="1150011" y="24389"/>
                  </a:moveTo>
                  <a:lnTo>
                    <a:pt x="1144619" y="24389"/>
                  </a:lnTo>
                  <a:lnTo>
                    <a:pt x="1144619" y="2810"/>
                  </a:lnTo>
                  <a:lnTo>
                    <a:pt x="1150011" y="2810"/>
                  </a:lnTo>
                  <a:lnTo>
                    <a:pt x="1150011" y="24389"/>
                  </a:lnTo>
                  <a:close/>
                </a:path>
                <a:path w="5038725" h="1857375">
                  <a:moveTo>
                    <a:pt x="1950841" y="112053"/>
                  </a:moveTo>
                  <a:lnTo>
                    <a:pt x="1945448" y="112053"/>
                  </a:lnTo>
                  <a:lnTo>
                    <a:pt x="1945448" y="90474"/>
                  </a:lnTo>
                  <a:lnTo>
                    <a:pt x="1950841" y="90474"/>
                  </a:lnTo>
                  <a:lnTo>
                    <a:pt x="1950841" y="112053"/>
                  </a:lnTo>
                  <a:close/>
                </a:path>
                <a:path w="5038725" h="1857375">
                  <a:moveTo>
                    <a:pt x="1972412" y="117447"/>
                  </a:moveTo>
                  <a:lnTo>
                    <a:pt x="1923877" y="117447"/>
                  </a:lnTo>
                  <a:lnTo>
                    <a:pt x="1923877" y="112053"/>
                  </a:lnTo>
                  <a:lnTo>
                    <a:pt x="1972412" y="112053"/>
                  </a:lnTo>
                  <a:lnTo>
                    <a:pt x="1972412" y="117447"/>
                  </a:lnTo>
                  <a:close/>
                </a:path>
                <a:path w="5038725" h="1857375">
                  <a:moveTo>
                    <a:pt x="1950841" y="139026"/>
                  </a:moveTo>
                  <a:lnTo>
                    <a:pt x="1945448" y="139026"/>
                  </a:lnTo>
                  <a:lnTo>
                    <a:pt x="1945448" y="117447"/>
                  </a:lnTo>
                  <a:lnTo>
                    <a:pt x="1950841" y="117447"/>
                  </a:lnTo>
                  <a:lnTo>
                    <a:pt x="1950841" y="139026"/>
                  </a:lnTo>
                  <a:close/>
                </a:path>
                <a:path w="5038725" h="1857375">
                  <a:moveTo>
                    <a:pt x="1722995" y="112053"/>
                  </a:moveTo>
                  <a:lnTo>
                    <a:pt x="1717603" y="112053"/>
                  </a:lnTo>
                  <a:lnTo>
                    <a:pt x="1717603" y="90474"/>
                  </a:lnTo>
                  <a:lnTo>
                    <a:pt x="1722995" y="90474"/>
                  </a:lnTo>
                  <a:lnTo>
                    <a:pt x="1722995" y="112053"/>
                  </a:lnTo>
                  <a:close/>
                </a:path>
                <a:path w="5038725" h="1857375">
                  <a:moveTo>
                    <a:pt x="1744566" y="117447"/>
                  </a:moveTo>
                  <a:lnTo>
                    <a:pt x="1696031" y="117447"/>
                  </a:lnTo>
                  <a:lnTo>
                    <a:pt x="1696031" y="112053"/>
                  </a:lnTo>
                  <a:lnTo>
                    <a:pt x="1744566" y="112053"/>
                  </a:lnTo>
                  <a:lnTo>
                    <a:pt x="1744566" y="117447"/>
                  </a:lnTo>
                  <a:close/>
                </a:path>
                <a:path w="5038725" h="1857375">
                  <a:moveTo>
                    <a:pt x="1722995" y="139026"/>
                  </a:moveTo>
                  <a:lnTo>
                    <a:pt x="1717603" y="139026"/>
                  </a:lnTo>
                  <a:lnTo>
                    <a:pt x="1717603" y="117447"/>
                  </a:lnTo>
                  <a:lnTo>
                    <a:pt x="1722995" y="117447"/>
                  </a:lnTo>
                  <a:lnTo>
                    <a:pt x="1722995" y="139026"/>
                  </a:lnTo>
                  <a:close/>
                </a:path>
                <a:path w="5038725" h="1857375">
                  <a:moveTo>
                    <a:pt x="1493802" y="112053"/>
                  </a:moveTo>
                  <a:lnTo>
                    <a:pt x="1488409" y="112053"/>
                  </a:lnTo>
                  <a:lnTo>
                    <a:pt x="1488409" y="90474"/>
                  </a:lnTo>
                  <a:lnTo>
                    <a:pt x="1493802" y="90474"/>
                  </a:lnTo>
                  <a:lnTo>
                    <a:pt x="1493802" y="112053"/>
                  </a:lnTo>
                  <a:close/>
                </a:path>
                <a:path w="5038725" h="1857375">
                  <a:moveTo>
                    <a:pt x="1515373" y="117447"/>
                  </a:moveTo>
                  <a:lnTo>
                    <a:pt x="1466838" y="117447"/>
                  </a:lnTo>
                  <a:lnTo>
                    <a:pt x="1466838" y="112053"/>
                  </a:lnTo>
                  <a:lnTo>
                    <a:pt x="1515373" y="112053"/>
                  </a:lnTo>
                  <a:lnTo>
                    <a:pt x="1515373" y="117447"/>
                  </a:lnTo>
                  <a:close/>
                </a:path>
                <a:path w="5038725" h="1857375">
                  <a:moveTo>
                    <a:pt x="1493802" y="139026"/>
                  </a:moveTo>
                  <a:lnTo>
                    <a:pt x="1488409" y="139026"/>
                  </a:lnTo>
                  <a:lnTo>
                    <a:pt x="1488409" y="117447"/>
                  </a:lnTo>
                  <a:lnTo>
                    <a:pt x="1493802" y="117447"/>
                  </a:lnTo>
                  <a:lnTo>
                    <a:pt x="1493802" y="139026"/>
                  </a:lnTo>
                  <a:close/>
                </a:path>
                <a:path w="5038725" h="1857375">
                  <a:moveTo>
                    <a:pt x="1264608" y="112053"/>
                  </a:moveTo>
                  <a:lnTo>
                    <a:pt x="1259215" y="112053"/>
                  </a:lnTo>
                  <a:lnTo>
                    <a:pt x="1259215" y="90474"/>
                  </a:lnTo>
                  <a:lnTo>
                    <a:pt x="1264608" y="90474"/>
                  </a:lnTo>
                  <a:lnTo>
                    <a:pt x="1264608" y="112053"/>
                  </a:lnTo>
                  <a:close/>
                </a:path>
                <a:path w="5038725" h="1857375">
                  <a:moveTo>
                    <a:pt x="1286179" y="117447"/>
                  </a:moveTo>
                  <a:lnTo>
                    <a:pt x="1237644" y="117447"/>
                  </a:lnTo>
                  <a:lnTo>
                    <a:pt x="1237644" y="112053"/>
                  </a:lnTo>
                  <a:lnTo>
                    <a:pt x="1286179" y="112053"/>
                  </a:lnTo>
                  <a:lnTo>
                    <a:pt x="1286179" y="117447"/>
                  </a:lnTo>
                  <a:close/>
                </a:path>
                <a:path w="5038725" h="1857375">
                  <a:moveTo>
                    <a:pt x="1264608" y="139026"/>
                  </a:moveTo>
                  <a:lnTo>
                    <a:pt x="1259215" y="139026"/>
                  </a:lnTo>
                  <a:lnTo>
                    <a:pt x="1259215" y="117447"/>
                  </a:lnTo>
                  <a:lnTo>
                    <a:pt x="1264608" y="117447"/>
                  </a:lnTo>
                  <a:lnTo>
                    <a:pt x="1264608" y="139026"/>
                  </a:lnTo>
                  <a:close/>
                </a:path>
                <a:path w="5038725" h="1857375">
                  <a:moveTo>
                    <a:pt x="1837592" y="226690"/>
                  </a:moveTo>
                  <a:lnTo>
                    <a:pt x="1832199" y="226690"/>
                  </a:lnTo>
                  <a:lnTo>
                    <a:pt x="1832199" y="205111"/>
                  </a:lnTo>
                  <a:lnTo>
                    <a:pt x="1837592" y="205111"/>
                  </a:lnTo>
                  <a:lnTo>
                    <a:pt x="1837592" y="226690"/>
                  </a:lnTo>
                  <a:close/>
                </a:path>
                <a:path w="5038725" h="1857375">
                  <a:moveTo>
                    <a:pt x="1859163" y="232085"/>
                  </a:moveTo>
                  <a:lnTo>
                    <a:pt x="1810628" y="232085"/>
                  </a:lnTo>
                  <a:lnTo>
                    <a:pt x="1810628" y="226690"/>
                  </a:lnTo>
                  <a:lnTo>
                    <a:pt x="1859163" y="226690"/>
                  </a:lnTo>
                  <a:lnTo>
                    <a:pt x="1859163" y="232085"/>
                  </a:lnTo>
                  <a:close/>
                </a:path>
                <a:path w="5038725" h="1857375">
                  <a:moveTo>
                    <a:pt x="1837592" y="253663"/>
                  </a:moveTo>
                  <a:lnTo>
                    <a:pt x="1832199" y="253663"/>
                  </a:lnTo>
                  <a:lnTo>
                    <a:pt x="1832199" y="232085"/>
                  </a:lnTo>
                  <a:lnTo>
                    <a:pt x="1837592" y="232085"/>
                  </a:lnTo>
                  <a:lnTo>
                    <a:pt x="1837592" y="253663"/>
                  </a:lnTo>
                  <a:close/>
                </a:path>
                <a:path w="5038725" h="1857375">
                  <a:moveTo>
                    <a:pt x="1608398" y="226690"/>
                  </a:moveTo>
                  <a:lnTo>
                    <a:pt x="1603006" y="226690"/>
                  </a:lnTo>
                  <a:lnTo>
                    <a:pt x="1603006" y="205111"/>
                  </a:lnTo>
                  <a:lnTo>
                    <a:pt x="1608398" y="205111"/>
                  </a:lnTo>
                  <a:lnTo>
                    <a:pt x="1608398" y="226690"/>
                  </a:lnTo>
                  <a:close/>
                </a:path>
                <a:path w="5038725" h="1857375">
                  <a:moveTo>
                    <a:pt x="1629970" y="232085"/>
                  </a:moveTo>
                  <a:lnTo>
                    <a:pt x="1581435" y="232085"/>
                  </a:lnTo>
                  <a:lnTo>
                    <a:pt x="1581435" y="226690"/>
                  </a:lnTo>
                  <a:lnTo>
                    <a:pt x="1629970" y="226690"/>
                  </a:lnTo>
                  <a:lnTo>
                    <a:pt x="1629970" y="232085"/>
                  </a:lnTo>
                  <a:close/>
                </a:path>
                <a:path w="5038725" h="1857375">
                  <a:moveTo>
                    <a:pt x="1608398" y="253663"/>
                  </a:moveTo>
                  <a:lnTo>
                    <a:pt x="1603006" y="253663"/>
                  </a:lnTo>
                  <a:lnTo>
                    <a:pt x="1603006" y="232085"/>
                  </a:lnTo>
                  <a:lnTo>
                    <a:pt x="1608398" y="232085"/>
                  </a:lnTo>
                  <a:lnTo>
                    <a:pt x="1608398" y="253663"/>
                  </a:lnTo>
                  <a:close/>
                </a:path>
                <a:path w="5038725" h="1857375">
                  <a:moveTo>
                    <a:pt x="1379205" y="226690"/>
                  </a:moveTo>
                  <a:lnTo>
                    <a:pt x="1373812" y="226690"/>
                  </a:lnTo>
                  <a:lnTo>
                    <a:pt x="1373812" y="205111"/>
                  </a:lnTo>
                  <a:lnTo>
                    <a:pt x="1379205" y="205111"/>
                  </a:lnTo>
                  <a:lnTo>
                    <a:pt x="1379205" y="226690"/>
                  </a:lnTo>
                  <a:close/>
                </a:path>
                <a:path w="5038725" h="1857375">
                  <a:moveTo>
                    <a:pt x="1400776" y="232085"/>
                  </a:moveTo>
                  <a:lnTo>
                    <a:pt x="1352241" y="232085"/>
                  </a:lnTo>
                  <a:lnTo>
                    <a:pt x="1352241" y="226690"/>
                  </a:lnTo>
                  <a:lnTo>
                    <a:pt x="1400776" y="226690"/>
                  </a:lnTo>
                  <a:lnTo>
                    <a:pt x="1400776" y="232085"/>
                  </a:lnTo>
                  <a:close/>
                </a:path>
                <a:path w="5038725" h="1857375">
                  <a:moveTo>
                    <a:pt x="1379205" y="253663"/>
                  </a:moveTo>
                  <a:lnTo>
                    <a:pt x="1373812" y="253663"/>
                  </a:lnTo>
                  <a:lnTo>
                    <a:pt x="1373812" y="232085"/>
                  </a:lnTo>
                  <a:lnTo>
                    <a:pt x="1379205" y="232085"/>
                  </a:lnTo>
                  <a:lnTo>
                    <a:pt x="1379205" y="253663"/>
                  </a:lnTo>
                  <a:close/>
                </a:path>
                <a:path w="5038725" h="1857375">
                  <a:moveTo>
                    <a:pt x="1150011" y="226690"/>
                  </a:moveTo>
                  <a:lnTo>
                    <a:pt x="1144619" y="226690"/>
                  </a:lnTo>
                  <a:lnTo>
                    <a:pt x="1144619" y="205111"/>
                  </a:lnTo>
                  <a:lnTo>
                    <a:pt x="1150011" y="205111"/>
                  </a:lnTo>
                  <a:lnTo>
                    <a:pt x="1150011" y="226690"/>
                  </a:lnTo>
                  <a:close/>
                </a:path>
                <a:path w="5038725" h="1857375">
                  <a:moveTo>
                    <a:pt x="1171583" y="232085"/>
                  </a:moveTo>
                  <a:lnTo>
                    <a:pt x="1123048" y="232085"/>
                  </a:lnTo>
                  <a:lnTo>
                    <a:pt x="1123048" y="226690"/>
                  </a:lnTo>
                  <a:lnTo>
                    <a:pt x="1171583" y="226690"/>
                  </a:lnTo>
                  <a:lnTo>
                    <a:pt x="1171583" y="232085"/>
                  </a:lnTo>
                  <a:close/>
                </a:path>
                <a:path w="5038725" h="1857375">
                  <a:moveTo>
                    <a:pt x="1150011" y="253663"/>
                  </a:moveTo>
                  <a:lnTo>
                    <a:pt x="1144619" y="253663"/>
                  </a:lnTo>
                  <a:lnTo>
                    <a:pt x="1144619" y="232085"/>
                  </a:lnTo>
                  <a:lnTo>
                    <a:pt x="1150011" y="232085"/>
                  </a:lnTo>
                  <a:lnTo>
                    <a:pt x="1150011" y="253663"/>
                  </a:lnTo>
                  <a:close/>
                </a:path>
                <a:path w="5038725" h="1857375">
                  <a:moveTo>
                    <a:pt x="1950841" y="341327"/>
                  </a:moveTo>
                  <a:lnTo>
                    <a:pt x="1945448" y="341327"/>
                  </a:lnTo>
                  <a:lnTo>
                    <a:pt x="1945448" y="319748"/>
                  </a:lnTo>
                  <a:lnTo>
                    <a:pt x="1950841" y="319748"/>
                  </a:lnTo>
                  <a:lnTo>
                    <a:pt x="1950841" y="341327"/>
                  </a:lnTo>
                  <a:close/>
                </a:path>
                <a:path w="5038725" h="1857375">
                  <a:moveTo>
                    <a:pt x="1972412" y="346722"/>
                  </a:moveTo>
                  <a:lnTo>
                    <a:pt x="1923877" y="346722"/>
                  </a:lnTo>
                  <a:lnTo>
                    <a:pt x="1923877" y="341327"/>
                  </a:lnTo>
                  <a:lnTo>
                    <a:pt x="1972412" y="341327"/>
                  </a:lnTo>
                  <a:lnTo>
                    <a:pt x="1972412" y="346722"/>
                  </a:lnTo>
                  <a:close/>
                </a:path>
                <a:path w="5038725" h="1857375">
                  <a:moveTo>
                    <a:pt x="1950841" y="368301"/>
                  </a:moveTo>
                  <a:lnTo>
                    <a:pt x="1945448" y="368301"/>
                  </a:lnTo>
                  <a:lnTo>
                    <a:pt x="1945448" y="346722"/>
                  </a:lnTo>
                  <a:lnTo>
                    <a:pt x="1950841" y="346722"/>
                  </a:lnTo>
                  <a:lnTo>
                    <a:pt x="1950841" y="368301"/>
                  </a:lnTo>
                  <a:close/>
                </a:path>
                <a:path w="5038725" h="1857375">
                  <a:moveTo>
                    <a:pt x="1722995" y="341327"/>
                  </a:moveTo>
                  <a:lnTo>
                    <a:pt x="1717603" y="341327"/>
                  </a:lnTo>
                  <a:lnTo>
                    <a:pt x="1717603" y="319748"/>
                  </a:lnTo>
                  <a:lnTo>
                    <a:pt x="1722995" y="319748"/>
                  </a:lnTo>
                  <a:lnTo>
                    <a:pt x="1722995" y="341327"/>
                  </a:lnTo>
                  <a:close/>
                </a:path>
                <a:path w="5038725" h="1857375">
                  <a:moveTo>
                    <a:pt x="1744566" y="346722"/>
                  </a:moveTo>
                  <a:lnTo>
                    <a:pt x="1696031" y="346722"/>
                  </a:lnTo>
                  <a:lnTo>
                    <a:pt x="1696031" y="341327"/>
                  </a:lnTo>
                  <a:lnTo>
                    <a:pt x="1744566" y="341327"/>
                  </a:lnTo>
                  <a:lnTo>
                    <a:pt x="1744566" y="346722"/>
                  </a:lnTo>
                  <a:close/>
                </a:path>
                <a:path w="5038725" h="1857375">
                  <a:moveTo>
                    <a:pt x="1722995" y="368301"/>
                  </a:moveTo>
                  <a:lnTo>
                    <a:pt x="1717603" y="368301"/>
                  </a:lnTo>
                  <a:lnTo>
                    <a:pt x="1717603" y="346722"/>
                  </a:lnTo>
                  <a:lnTo>
                    <a:pt x="1722995" y="346722"/>
                  </a:lnTo>
                  <a:lnTo>
                    <a:pt x="1722995" y="368301"/>
                  </a:lnTo>
                  <a:close/>
                </a:path>
                <a:path w="5038725" h="1857375">
                  <a:moveTo>
                    <a:pt x="1493802" y="341327"/>
                  </a:moveTo>
                  <a:lnTo>
                    <a:pt x="1488409" y="341327"/>
                  </a:lnTo>
                  <a:lnTo>
                    <a:pt x="1488409" y="319748"/>
                  </a:lnTo>
                  <a:lnTo>
                    <a:pt x="1493802" y="319748"/>
                  </a:lnTo>
                  <a:lnTo>
                    <a:pt x="1493802" y="341327"/>
                  </a:lnTo>
                  <a:close/>
                </a:path>
                <a:path w="5038725" h="1857375">
                  <a:moveTo>
                    <a:pt x="1515373" y="346722"/>
                  </a:moveTo>
                  <a:lnTo>
                    <a:pt x="1466838" y="346722"/>
                  </a:lnTo>
                  <a:lnTo>
                    <a:pt x="1466838" y="341327"/>
                  </a:lnTo>
                  <a:lnTo>
                    <a:pt x="1515373" y="341327"/>
                  </a:lnTo>
                  <a:lnTo>
                    <a:pt x="1515373" y="346722"/>
                  </a:lnTo>
                  <a:close/>
                </a:path>
                <a:path w="5038725" h="1857375">
                  <a:moveTo>
                    <a:pt x="1493802" y="368301"/>
                  </a:moveTo>
                  <a:lnTo>
                    <a:pt x="1488409" y="368301"/>
                  </a:lnTo>
                  <a:lnTo>
                    <a:pt x="1488409" y="346722"/>
                  </a:lnTo>
                  <a:lnTo>
                    <a:pt x="1493802" y="346722"/>
                  </a:lnTo>
                  <a:lnTo>
                    <a:pt x="1493802" y="368301"/>
                  </a:lnTo>
                  <a:close/>
                </a:path>
                <a:path w="5038725" h="1857375">
                  <a:moveTo>
                    <a:pt x="1264608" y="341327"/>
                  </a:moveTo>
                  <a:lnTo>
                    <a:pt x="1259215" y="341327"/>
                  </a:lnTo>
                  <a:lnTo>
                    <a:pt x="1259215" y="319748"/>
                  </a:lnTo>
                  <a:lnTo>
                    <a:pt x="1264608" y="319748"/>
                  </a:lnTo>
                  <a:lnTo>
                    <a:pt x="1264608" y="341327"/>
                  </a:lnTo>
                  <a:close/>
                </a:path>
                <a:path w="5038725" h="1857375">
                  <a:moveTo>
                    <a:pt x="1286179" y="346722"/>
                  </a:moveTo>
                  <a:lnTo>
                    <a:pt x="1237644" y="346722"/>
                  </a:lnTo>
                  <a:lnTo>
                    <a:pt x="1237644" y="341327"/>
                  </a:lnTo>
                  <a:lnTo>
                    <a:pt x="1286179" y="341327"/>
                  </a:lnTo>
                  <a:lnTo>
                    <a:pt x="1286179" y="346722"/>
                  </a:lnTo>
                  <a:close/>
                </a:path>
                <a:path w="5038725" h="1857375">
                  <a:moveTo>
                    <a:pt x="1264608" y="368301"/>
                  </a:moveTo>
                  <a:lnTo>
                    <a:pt x="1259215" y="368301"/>
                  </a:lnTo>
                  <a:lnTo>
                    <a:pt x="1259215" y="346722"/>
                  </a:lnTo>
                  <a:lnTo>
                    <a:pt x="1264608" y="346722"/>
                  </a:lnTo>
                  <a:lnTo>
                    <a:pt x="1264608" y="368301"/>
                  </a:lnTo>
                  <a:close/>
                </a:path>
                <a:path w="5038725" h="1857375">
                  <a:moveTo>
                    <a:pt x="1837592" y="455964"/>
                  </a:moveTo>
                  <a:lnTo>
                    <a:pt x="1832199" y="455964"/>
                  </a:lnTo>
                  <a:lnTo>
                    <a:pt x="1832199" y="434386"/>
                  </a:lnTo>
                  <a:lnTo>
                    <a:pt x="1837592" y="434386"/>
                  </a:lnTo>
                  <a:lnTo>
                    <a:pt x="1837592" y="455964"/>
                  </a:lnTo>
                  <a:close/>
                </a:path>
                <a:path w="5038725" h="1857375">
                  <a:moveTo>
                    <a:pt x="1859163" y="461359"/>
                  </a:moveTo>
                  <a:lnTo>
                    <a:pt x="1810628" y="461359"/>
                  </a:lnTo>
                  <a:lnTo>
                    <a:pt x="1810628" y="455964"/>
                  </a:lnTo>
                  <a:lnTo>
                    <a:pt x="1859163" y="455964"/>
                  </a:lnTo>
                  <a:lnTo>
                    <a:pt x="1859163" y="461359"/>
                  </a:lnTo>
                  <a:close/>
                </a:path>
                <a:path w="5038725" h="1857375">
                  <a:moveTo>
                    <a:pt x="1837592" y="482938"/>
                  </a:moveTo>
                  <a:lnTo>
                    <a:pt x="1832199" y="482938"/>
                  </a:lnTo>
                  <a:lnTo>
                    <a:pt x="1832199" y="461359"/>
                  </a:lnTo>
                  <a:lnTo>
                    <a:pt x="1837592" y="461359"/>
                  </a:lnTo>
                  <a:lnTo>
                    <a:pt x="1837592" y="482938"/>
                  </a:lnTo>
                  <a:close/>
                </a:path>
                <a:path w="5038725" h="1857375">
                  <a:moveTo>
                    <a:pt x="1608398" y="455964"/>
                  </a:moveTo>
                  <a:lnTo>
                    <a:pt x="1603006" y="455964"/>
                  </a:lnTo>
                  <a:lnTo>
                    <a:pt x="1603006" y="434386"/>
                  </a:lnTo>
                  <a:lnTo>
                    <a:pt x="1608398" y="434386"/>
                  </a:lnTo>
                  <a:lnTo>
                    <a:pt x="1608398" y="455964"/>
                  </a:lnTo>
                  <a:close/>
                </a:path>
                <a:path w="5038725" h="1857375">
                  <a:moveTo>
                    <a:pt x="1629970" y="461359"/>
                  </a:moveTo>
                  <a:lnTo>
                    <a:pt x="1581435" y="461359"/>
                  </a:lnTo>
                  <a:lnTo>
                    <a:pt x="1581435" y="455964"/>
                  </a:lnTo>
                  <a:lnTo>
                    <a:pt x="1629970" y="455964"/>
                  </a:lnTo>
                  <a:lnTo>
                    <a:pt x="1629970" y="461359"/>
                  </a:lnTo>
                  <a:close/>
                </a:path>
                <a:path w="5038725" h="1857375">
                  <a:moveTo>
                    <a:pt x="1608398" y="482938"/>
                  </a:moveTo>
                  <a:lnTo>
                    <a:pt x="1603006" y="482938"/>
                  </a:lnTo>
                  <a:lnTo>
                    <a:pt x="1603006" y="461359"/>
                  </a:lnTo>
                  <a:lnTo>
                    <a:pt x="1608398" y="461359"/>
                  </a:lnTo>
                  <a:lnTo>
                    <a:pt x="1608398" y="482938"/>
                  </a:lnTo>
                  <a:close/>
                </a:path>
                <a:path w="5038725" h="1857375">
                  <a:moveTo>
                    <a:pt x="1379205" y="455964"/>
                  </a:moveTo>
                  <a:lnTo>
                    <a:pt x="1373812" y="455964"/>
                  </a:lnTo>
                  <a:lnTo>
                    <a:pt x="1373812" y="434386"/>
                  </a:lnTo>
                  <a:lnTo>
                    <a:pt x="1379205" y="434386"/>
                  </a:lnTo>
                  <a:lnTo>
                    <a:pt x="1379205" y="455964"/>
                  </a:lnTo>
                  <a:close/>
                </a:path>
                <a:path w="5038725" h="1857375">
                  <a:moveTo>
                    <a:pt x="1400776" y="461359"/>
                  </a:moveTo>
                  <a:lnTo>
                    <a:pt x="1352241" y="461359"/>
                  </a:lnTo>
                  <a:lnTo>
                    <a:pt x="1352241" y="455964"/>
                  </a:lnTo>
                  <a:lnTo>
                    <a:pt x="1400776" y="455964"/>
                  </a:lnTo>
                  <a:lnTo>
                    <a:pt x="1400776" y="461359"/>
                  </a:lnTo>
                  <a:close/>
                </a:path>
                <a:path w="5038725" h="1857375">
                  <a:moveTo>
                    <a:pt x="1379205" y="482938"/>
                  </a:moveTo>
                  <a:lnTo>
                    <a:pt x="1373812" y="482938"/>
                  </a:lnTo>
                  <a:lnTo>
                    <a:pt x="1373812" y="461359"/>
                  </a:lnTo>
                  <a:lnTo>
                    <a:pt x="1379205" y="461359"/>
                  </a:lnTo>
                  <a:lnTo>
                    <a:pt x="1379205" y="482938"/>
                  </a:lnTo>
                  <a:close/>
                </a:path>
                <a:path w="5038725" h="1857375">
                  <a:moveTo>
                    <a:pt x="1150011" y="455964"/>
                  </a:moveTo>
                  <a:lnTo>
                    <a:pt x="1144619" y="455964"/>
                  </a:lnTo>
                  <a:lnTo>
                    <a:pt x="1144619" y="434386"/>
                  </a:lnTo>
                  <a:lnTo>
                    <a:pt x="1150011" y="434386"/>
                  </a:lnTo>
                  <a:lnTo>
                    <a:pt x="1150011" y="455964"/>
                  </a:lnTo>
                  <a:close/>
                </a:path>
                <a:path w="5038725" h="1857375">
                  <a:moveTo>
                    <a:pt x="1171583" y="461359"/>
                  </a:moveTo>
                  <a:lnTo>
                    <a:pt x="1123048" y="461359"/>
                  </a:lnTo>
                  <a:lnTo>
                    <a:pt x="1123048" y="455964"/>
                  </a:lnTo>
                  <a:lnTo>
                    <a:pt x="1171583" y="455964"/>
                  </a:lnTo>
                  <a:lnTo>
                    <a:pt x="1171583" y="461359"/>
                  </a:lnTo>
                  <a:close/>
                </a:path>
                <a:path w="5038725" h="1857375">
                  <a:moveTo>
                    <a:pt x="1150011" y="482938"/>
                  </a:moveTo>
                  <a:lnTo>
                    <a:pt x="1144619" y="482938"/>
                  </a:lnTo>
                  <a:lnTo>
                    <a:pt x="1144619" y="461359"/>
                  </a:lnTo>
                  <a:lnTo>
                    <a:pt x="1150011" y="461359"/>
                  </a:lnTo>
                  <a:lnTo>
                    <a:pt x="1150011" y="482938"/>
                  </a:lnTo>
                  <a:close/>
                </a:path>
                <a:path w="5038725" h="1857375">
                  <a:moveTo>
                    <a:pt x="1950841" y="570601"/>
                  </a:moveTo>
                  <a:lnTo>
                    <a:pt x="1945448" y="570601"/>
                  </a:lnTo>
                  <a:lnTo>
                    <a:pt x="1945448" y="549023"/>
                  </a:lnTo>
                  <a:lnTo>
                    <a:pt x="1950841" y="549023"/>
                  </a:lnTo>
                  <a:lnTo>
                    <a:pt x="1950841" y="570601"/>
                  </a:lnTo>
                  <a:close/>
                </a:path>
                <a:path w="5038725" h="1857375">
                  <a:moveTo>
                    <a:pt x="1972412" y="575996"/>
                  </a:moveTo>
                  <a:lnTo>
                    <a:pt x="1923877" y="575996"/>
                  </a:lnTo>
                  <a:lnTo>
                    <a:pt x="1923877" y="570601"/>
                  </a:lnTo>
                  <a:lnTo>
                    <a:pt x="1972412" y="570601"/>
                  </a:lnTo>
                  <a:lnTo>
                    <a:pt x="1972412" y="575996"/>
                  </a:lnTo>
                  <a:close/>
                </a:path>
                <a:path w="5038725" h="1857375">
                  <a:moveTo>
                    <a:pt x="1950841" y="597575"/>
                  </a:moveTo>
                  <a:lnTo>
                    <a:pt x="1945448" y="597575"/>
                  </a:lnTo>
                  <a:lnTo>
                    <a:pt x="1945448" y="575996"/>
                  </a:lnTo>
                  <a:lnTo>
                    <a:pt x="1950841" y="575996"/>
                  </a:lnTo>
                  <a:lnTo>
                    <a:pt x="1950841" y="597575"/>
                  </a:lnTo>
                  <a:close/>
                </a:path>
                <a:path w="5038725" h="1857375">
                  <a:moveTo>
                    <a:pt x="1722995" y="570601"/>
                  </a:moveTo>
                  <a:lnTo>
                    <a:pt x="1717603" y="570601"/>
                  </a:lnTo>
                  <a:lnTo>
                    <a:pt x="1717603" y="549023"/>
                  </a:lnTo>
                  <a:lnTo>
                    <a:pt x="1722995" y="549023"/>
                  </a:lnTo>
                  <a:lnTo>
                    <a:pt x="1722995" y="570601"/>
                  </a:lnTo>
                  <a:close/>
                </a:path>
                <a:path w="5038725" h="1857375">
                  <a:moveTo>
                    <a:pt x="1744566" y="575996"/>
                  </a:moveTo>
                  <a:lnTo>
                    <a:pt x="1696031" y="575996"/>
                  </a:lnTo>
                  <a:lnTo>
                    <a:pt x="1696031" y="570601"/>
                  </a:lnTo>
                  <a:lnTo>
                    <a:pt x="1744566" y="570601"/>
                  </a:lnTo>
                  <a:lnTo>
                    <a:pt x="1744566" y="575996"/>
                  </a:lnTo>
                  <a:close/>
                </a:path>
                <a:path w="5038725" h="1857375">
                  <a:moveTo>
                    <a:pt x="1722995" y="597575"/>
                  </a:moveTo>
                  <a:lnTo>
                    <a:pt x="1717603" y="597575"/>
                  </a:lnTo>
                  <a:lnTo>
                    <a:pt x="1717603" y="575996"/>
                  </a:lnTo>
                  <a:lnTo>
                    <a:pt x="1722995" y="575996"/>
                  </a:lnTo>
                  <a:lnTo>
                    <a:pt x="1722995" y="597575"/>
                  </a:lnTo>
                  <a:close/>
                </a:path>
                <a:path w="5038725" h="1857375">
                  <a:moveTo>
                    <a:pt x="1493802" y="570601"/>
                  </a:moveTo>
                  <a:lnTo>
                    <a:pt x="1488409" y="570601"/>
                  </a:lnTo>
                  <a:lnTo>
                    <a:pt x="1488409" y="549023"/>
                  </a:lnTo>
                  <a:lnTo>
                    <a:pt x="1493802" y="549023"/>
                  </a:lnTo>
                  <a:lnTo>
                    <a:pt x="1493802" y="570601"/>
                  </a:lnTo>
                  <a:close/>
                </a:path>
                <a:path w="5038725" h="1857375">
                  <a:moveTo>
                    <a:pt x="1515373" y="575996"/>
                  </a:moveTo>
                  <a:lnTo>
                    <a:pt x="1466838" y="575996"/>
                  </a:lnTo>
                  <a:lnTo>
                    <a:pt x="1466838" y="570601"/>
                  </a:lnTo>
                  <a:lnTo>
                    <a:pt x="1515373" y="570601"/>
                  </a:lnTo>
                  <a:lnTo>
                    <a:pt x="1515373" y="575996"/>
                  </a:lnTo>
                  <a:close/>
                </a:path>
                <a:path w="5038725" h="1857375">
                  <a:moveTo>
                    <a:pt x="1493802" y="597575"/>
                  </a:moveTo>
                  <a:lnTo>
                    <a:pt x="1488409" y="597575"/>
                  </a:lnTo>
                  <a:lnTo>
                    <a:pt x="1488409" y="575996"/>
                  </a:lnTo>
                  <a:lnTo>
                    <a:pt x="1493802" y="575996"/>
                  </a:lnTo>
                  <a:lnTo>
                    <a:pt x="1493802" y="597575"/>
                  </a:lnTo>
                  <a:close/>
                </a:path>
                <a:path w="5038725" h="1857375">
                  <a:moveTo>
                    <a:pt x="1264608" y="570601"/>
                  </a:moveTo>
                  <a:lnTo>
                    <a:pt x="1259215" y="570601"/>
                  </a:lnTo>
                  <a:lnTo>
                    <a:pt x="1259215" y="549023"/>
                  </a:lnTo>
                  <a:lnTo>
                    <a:pt x="1264608" y="549023"/>
                  </a:lnTo>
                  <a:lnTo>
                    <a:pt x="1264608" y="570601"/>
                  </a:lnTo>
                  <a:close/>
                </a:path>
                <a:path w="5038725" h="1857375">
                  <a:moveTo>
                    <a:pt x="1286179" y="575996"/>
                  </a:moveTo>
                  <a:lnTo>
                    <a:pt x="1237644" y="575996"/>
                  </a:lnTo>
                  <a:lnTo>
                    <a:pt x="1237644" y="570601"/>
                  </a:lnTo>
                  <a:lnTo>
                    <a:pt x="1286179" y="570601"/>
                  </a:lnTo>
                  <a:lnTo>
                    <a:pt x="1286179" y="575996"/>
                  </a:lnTo>
                  <a:close/>
                </a:path>
                <a:path w="5038725" h="1857375">
                  <a:moveTo>
                    <a:pt x="1264608" y="597575"/>
                  </a:moveTo>
                  <a:lnTo>
                    <a:pt x="1259215" y="597575"/>
                  </a:lnTo>
                  <a:lnTo>
                    <a:pt x="1259215" y="575996"/>
                  </a:lnTo>
                  <a:lnTo>
                    <a:pt x="1264608" y="575996"/>
                  </a:lnTo>
                  <a:lnTo>
                    <a:pt x="1264608" y="597575"/>
                  </a:lnTo>
                  <a:close/>
                </a:path>
                <a:path w="5038725" h="1857375">
                  <a:moveTo>
                    <a:pt x="1837592" y="685239"/>
                  </a:moveTo>
                  <a:lnTo>
                    <a:pt x="1832199" y="685239"/>
                  </a:lnTo>
                  <a:lnTo>
                    <a:pt x="1832199" y="663660"/>
                  </a:lnTo>
                  <a:lnTo>
                    <a:pt x="1837592" y="663660"/>
                  </a:lnTo>
                  <a:lnTo>
                    <a:pt x="1837592" y="685239"/>
                  </a:lnTo>
                  <a:close/>
                </a:path>
                <a:path w="5038725" h="1857375">
                  <a:moveTo>
                    <a:pt x="1859163" y="690633"/>
                  </a:moveTo>
                  <a:lnTo>
                    <a:pt x="1810628" y="690633"/>
                  </a:lnTo>
                  <a:lnTo>
                    <a:pt x="1810628" y="685239"/>
                  </a:lnTo>
                  <a:lnTo>
                    <a:pt x="1859163" y="685239"/>
                  </a:lnTo>
                  <a:lnTo>
                    <a:pt x="1859163" y="690633"/>
                  </a:lnTo>
                  <a:close/>
                </a:path>
                <a:path w="5038725" h="1857375">
                  <a:moveTo>
                    <a:pt x="1837592" y="712212"/>
                  </a:moveTo>
                  <a:lnTo>
                    <a:pt x="1832199" y="712212"/>
                  </a:lnTo>
                  <a:lnTo>
                    <a:pt x="1832199" y="690633"/>
                  </a:lnTo>
                  <a:lnTo>
                    <a:pt x="1837592" y="690633"/>
                  </a:lnTo>
                  <a:lnTo>
                    <a:pt x="1837592" y="712212"/>
                  </a:lnTo>
                  <a:close/>
                </a:path>
                <a:path w="5038725" h="1857375">
                  <a:moveTo>
                    <a:pt x="1608398" y="685239"/>
                  </a:moveTo>
                  <a:lnTo>
                    <a:pt x="1603006" y="685239"/>
                  </a:lnTo>
                  <a:lnTo>
                    <a:pt x="1603006" y="663660"/>
                  </a:lnTo>
                  <a:lnTo>
                    <a:pt x="1608398" y="663660"/>
                  </a:lnTo>
                  <a:lnTo>
                    <a:pt x="1608398" y="685239"/>
                  </a:lnTo>
                  <a:close/>
                </a:path>
                <a:path w="5038725" h="1857375">
                  <a:moveTo>
                    <a:pt x="1629970" y="690633"/>
                  </a:moveTo>
                  <a:lnTo>
                    <a:pt x="1581435" y="690633"/>
                  </a:lnTo>
                  <a:lnTo>
                    <a:pt x="1581435" y="685239"/>
                  </a:lnTo>
                  <a:lnTo>
                    <a:pt x="1629970" y="685239"/>
                  </a:lnTo>
                  <a:lnTo>
                    <a:pt x="1629970" y="690633"/>
                  </a:lnTo>
                  <a:close/>
                </a:path>
                <a:path w="5038725" h="1857375">
                  <a:moveTo>
                    <a:pt x="1608398" y="712212"/>
                  </a:moveTo>
                  <a:lnTo>
                    <a:pt x="1603006" y="712212"/>
                  </a:lnTo>
                  <a:lnTo>
                    <a:pt x="1603006" y="690633"/>
                  </a:lnTo>
                  <a:lnTo>
                    <a:pt x="1608398" y="690633"/>
                  </a:lnTo>
                  <a:lnTo>
                    <a:pt x="1608398" y="712212"/>
                  </a:lnTo>
                  <a:close/>
                </a:path>
                <a:path w="5038725" h="1857375">
                  <a:moveTo>
                    <a:pt x="1379205" y="685239"/>
                  </a:moveTo>
                  <a:lnTo>
                    <a:pt x="1373812" y="685239"/>
                  </a:lnTo>
                  <a:lnTo>
                    <a:pt x="1373812" y="663660"/>
                  </a:lnTo>
                  <a:lnTo>
                    <a:pt x="1379205" y="663660"/>
                  </a:lnTo>
                  <a:lnTo>
                    <a:pt x="1379205" y="685239"/>
                  </a:lnTo>
                  <a:close/>
                </a:path>
                <a:path w="5038725" h="1857375">
                  <a:moveTo>
                    <a:pt x="1400776" y="690633"/>
                  </a:moveTo>
                  <a:lnTo>
                    <a:pt x="1352241" y="690633"/>
                  </a:lnTo>
                  <a:lnTo>
                    <a:pt x="1352241" y="685239"/>
                  </a:lnTo>
                  <a:lnTo>
                    <a:pt x="1400776" y="685239"/>
                  </a:lnTo>
                  <a:lnTo>
                    <a:pt x="1400776" y="690633"/>
                  </a:lnTo>
                  <a:close/>
                </a:path>
                <a:path w="5038725" h="1857375">
                  <a:moveTo>
                    <a:pt x="1379205" y="712212"/>
                  </a:moveTo>
                  <a:lnTo>
                    <a:pt x="1373812" y="712212"/>
                  </a:lnTo>
                  <a:lnTo>
                    <a:pt x="1373812" y="690633"/>
                  </a:lnTo>
                  <a:lnTo>
                    <a:pt x="1379205" y="690633"/>
                  </a:lnTo>
                  <a:lnTo>
                    <a:pt x="1379205" y="712212"/>
                  </a:lnTo>
                  <a:close/>
                </a:path>
                <a:path w="5038725" h="1857375">
                  <a:moveTo>
                    <a:pt x="1150011" y="685239"/>
                  </a:moveTo>
                  <a:lnTo>
                    <a:pt x="1144619" y="685239"/>
                  </a:lnTo>
                  <a:lnTo>
                    <a:pt x="1144619" y="663660"/>
                  </a:lnTo>
                  <a:lnTo>
                    <a:pt x="1150011" y="663660"/>
                  </a:lnTo>
                  <a:lnTo>
                    <a:pt x="1150011" y="685239"/>
                  </a:lnTo>
                  <a:close/>
                </a:path>
                <a:path w="5038725" h="1857375">
                  <a:moveTo>
                    <a:pt x="1171583" y="690633"/>
                  </a:moveTo>
                  <a:lnTo>
                    <a:pt x="1123048" y="690633"/>
                  </a:lnTo>
                  <a:lnTo>
                    <a:pt x="1123048" y="685239"/>
                  </a:lnTo>
                  <a:lnTo>
                    <a:pt x="1171583" y="685239"/>
                  </a:lnTo>
                  <a:lnTo>
                    <a:pt x="1171583" y="690633"/>
                  </a:lnTo>
                  <a:close/>
                </a:path>
                <a:path w="5038725" h="1857375">
                  <a:moveTo>
                    <a:pt x="1150011" y="712212"/>
                  </a:moveTo>
                  <a:lnTo>
                    <a:pt x="1144619" y="712212"/>
                  </a:lnTo>
                  <a:lnTo>
                    <a:pt x="1144619" y="690633"/>
                  </a:lnTo>
                  <a:lnTo>
                    <a:pt x="1150011" y="690633"/>
                  </a:lnTo>
                  <a:lnTo>
                    <a:pt x="1150011" y="712212"/>
                  </a:lnTo>
                  <a:close/>
                </a:path>
                <a:path w="5038725" h="1857375">
                  <a:moveTo>
                    <a:pt x="1950841" y="799876"/>
                  </a:moveTo>
                  <a:lnTo>
                    <a:pt x="1945448" y="799876"/>
                  </a:lnTo>
                  <a:lnTo>
                    <a:pt x="1945448" y="778297"/>
                  </a:lnTo>
                  <a:lnTo>
                    <a:pt x="1950841" y="778297"/>
                  </a:lnTo>
                  <a:lnTo>
                    <a:pt x="1950841" y="799876"/>
                  </a:lnTo>
                  <a:close/>
                </a:path>
                <a:path w="5038725" h="1857375">
                  <a:moveTo>
                    <a:pt x="1972412" y="805270"/>
                  </a:moveTo>
                  <a:lnTo>
                    <a:pt x="1923877" y="805270"/>
                  </a:lnTo>
                  <a:lnTo>
                    <a:pt x="1923877" y="799876"/>
                  </a:lnTo>
                  <a:lnTo>
                    <a:pt x="1972412" y="799876"/>
                  </a:lnTo>
                  <a:lnTo>
                    <a:pt x="1972412" y="805270"/>
                  </a:lnTo>
                  <a:close/>
                </a:path>
                <a:path w="5038725" h="1857375">
                  <a:moveTo>
                    <a:pt x="1950841" y="826849"/>
                  </a:moveTo>
                  <a:lnTo>
                    <a:pt x="1945448" y="826849"/>
                  </a:lnTo>
                  <a:lnTo>
                    <a:pt x="1945448" y="805270"/>
                  </a:lnTo>
                  <a:lnTo>
                    <a:pt x="1950841" y="805270"/>
                  </a:lnTo>
                  <a:lnTo>
                    <a:pt x="1950841" y="826849"/>
                  </a:lnTo>
                  <a:close/>
                </a:path>
                <a:path w="5038725" h="1857375">
                  <a:moveTo>
                    <a:pt x="1722995" y="799876"/>
                  </a:moveTo>
                  <a:lnTo>
                    <a:pt x="1717603" y="799876"/>
                  </a:lnTo>
                  <a:lnTo>
                    <a:pt x="1717603" y="778297"/>
                  </a:lnTo>
                  <a:lnTo>
                    <a:pt x="1722995" y="778297"/>
                  </a:lnTo>
                  <a:lnTo>
                    <a:pt x="1722995" y="799876"/>
                  </a:lnTo>
                  <a:close/>
                </a:path>
                <a:path w="5038725" h="1857375">
                  <a:moveTo>
                    <a:pt x="1744566" y="805270"/>
                  </a:moveTo>
                  <a:lnTo>
                    <a:pt x="1696031" y="805270"/>
                  </a:lnTo>
                  <a:lnTo>
                    <a:pt x="1696031" y="799876"/>
                  </a:lnTo>
                  <a:lnTo>
                    <a:pt x="1744566" y="799876"/>
                  </a:lnTo>
                  <a:lnTo>
                    <a:pt x="1744566" y="805270"/>
                  </a:lnTo>
                  <a:close/>
                </a:path>
                <a:path w="5038725" h="1857375">
                  <a:moveTo>
                    <a:pt x="1722995" y="826849"/>
                  </a:moveTo>
                  <a:lnTo>
                    <a:pt x="1717603" y="826849"/>
                  </a:lnTo>
                  <a:lnTo>
                    <a:pt x="1717603" y="805270"/>
                  </a:lnTo>
                  <a:lnTo>
                    <a:pt x="1722995" y="805270"/>
                  </a:lnTo>
                  <a:lnTo>
                    <a:pt x="1722995" y="826849"/>
                  </a:lnTo>
                  <a:close/>
                </a:path>
                <a:path w="5038725" h="1857375">
                  <a:moveTo>
                    <a:pt x="1493802" y="799876"/>
                  </a:moveTo>
                  <a:lnTo>
                    <a:pt x="1488409" y="799876"/>
                  </a:lnTo>
                  <a:lnTo>
                    <a:pt x="1488409" y="778297"/>
                  </a:lnTo>
                  <a:lnTo>
                    <a:pt x="1493802" y="778297"/>
                  </a:lnTo>
                  <a:lnTo>
                    <a:pt x="1493802" y="799876"/>
                  </a:lnTo>
                  <a:close/>
                </a:path>
                <a:path w="5038725" h="1857375">
                  <a:moveTo>
                    <a:pt x="1515373" y="805270"/>
                  </a:moveTo>
                  <a:lnTo>
                    <a:pt x="1466838" y="805270"/>
                  </a:lnTo>
                  <a:lnTo>
                    <a:pt x="1466838" y="799876"/>
                  </a:lnTo>
                  <a:lnTo>
                    <a:pt x="1515373" y="799876"/>
                  </a:lnTo>
                  <a:lnTo>
                    <a:pt x="1515373" y="805270"/>
                  </a:lnTo>
                  <a:close/>
                </a:path>
                <a:path w="5038725" h="1857375">
                  <a:moveTo>
                    <a:pt x="1493802" y="826849"/>
                  </a:moveTo>
                  <a:lnTo>
                    <a:pt x="1488409" y="826849"/>
                  </a:lnTo>
                  <a:lnTo>
                    <a:pt x="1488409" y="805270"/>
                  </a:lnTo>
                  <a:lnTo>
                    <a:pt x="1493802" y="805270"/>
                  </a:lnTo>
                  <a:lnTo>
                    <a:pt x="1493802" y="826849"/>
                  </a:lnTo>
                  <a:close/>
                </a:path>
                <a:path w="5038725" h="1857375">
                  <a:moveTo>
                    <a:pt x="1264608" y="799876"/>
                  </a:moveTo>
                  <a:lnTo>
                    <a:pt x="1259215" y="799876"/>
                  </a:lnTo>
                  <a:lnTo>
                    <a:pt x="1259215" y="778297"/>
                  </a:lnTo>
                  <a:lnTo>
                    <a:pt x="1264608" y="778297"/>
                  </a:lnTo>
                  <a:lnTo>
                    <a:pt x="1264608" y="799876"/>
                  </a:lnTo>
                  <a:close/>
                </a:path>
                <a:path w="5038725" h="1857375">
                  <a:moveTo>
                    <a:pt x="1286179" y="805270"/>
                  </a:moveTo>
                  <a:lnTo>
                    <a:pt x="1237644" y="805270"/>
                  </a:lnTo>
                  <a:lnTo>
                    <a:pt x="1237644" y="799876"/>
                  </a:lnTo>
                  <a:lnTo>
                    <a:pt x="1286179" y="799876"/>
                  </a:lnTo>
                  <a:lnTo>
                    <a:pt x="1286179" y="805270"/>
                  </a:lnTo>
                  <a:close/>
                </a:path>
                <a:path w="5038725" h="1857375">
                  <a:moveTo>
                    <a:pt x="1264608" y="826849"/>
                  </a:moveTo>
                  <a:lnTo>
                    <a:pt x="1259215" y="826849"/>
                  </a:lnTo>
                  <a:lnTo>
                    <a:pt x="1259215" y="805270"/>
                  </a:lnTo>
                  <a:lnTo>
                    <a:pt x="1264608" y="805270"/>
                  </a:lnTo>
                  <a:lnTo>
                    <a:pt x="1264608" y="826849"/>
                  </a:lnTo>
                  <a:close/>
                </a:path>
                <a:path w="5038725" h="1857375">
                  <a:moveTo>
                    <a:pt x="1837592" y="914513"/>
                  </a:moveTo>
                  <a:lnTo>
                    <a:pt x="1832199" y="914513"/>
                  </a:lnTo>
                  <a:lnTo>
                    <a:pt x="1832199" y="892934"/>
                  </a:lnTo>
                  <a:lnTo>
                    <a:pt x="1837592" y="892934"/>
                  </a:lnTo>
                  <a:lnTo>
                    <a:pt x="1837592" y="914513"/>
                  </a:lnTo>
                  <a:close/>
                </a:path>
                <a:path w="5038725" h="1857375">
                  <a:moveTo>
                    <a:pt x="1859163" y="919908"/>
                  </a:moveTo>
                  <a:lnTo>
                    <a:pt x="1810628" y="919908"/>
                  </a:lnTo>
                  <a:lnTo>
                    <a:pt x="1810628" y="914513"/>
                  </a:lnTo>
                  <a:lnTo>
                    <a:pt x="1859163" y="914513"/>
                  </a:lnTo>
                  <a:lnTo>
                    <a:pt x="1859163" y="919908"/>
                  </a:lnTo>
                  <a:close/>
                </a:path>
                <a:path w="5038725" h="1857375">
                  <a:moveTo>
                    <a:pt x="1837592" y="941486"/>
                  </a:moveTo>
                  <a:lnTo>
                    <a:pt x="1832199" y="941486"/>
                  </a:lnTo>
                  <a:lnTo>
                    <a:pt x="1832199" y="919908"/>
                  </a:lnTo>
                  <a:lnTo>
                    <a:pt x="1837592" y="919908"/>
                  </a:lnTo>
                  <a:lnTo>
                    <a:pt x="1837592" y="941486"/>
                  </a:lnTo>
                  <a:close/>
                </a:path>
                <a:path w="5038725" h="1857375">
                  <a:moveTo>
                    <a:pt x="1608398" y="914513"/>
                  </a:moveTo>
                  <a:lnTo>
                    <a:pt x="1603006" y="914513"/>
                  </a:lnTo>
                  <a:lnTo>
                    <a:pt x="1603006" y="892934"/>
                  </a:lnTo>
                  <a:lnTo>
                    <a:pt x="1608398" y="892934"/>
                  </a:lnTo>
                  <a:lnTo>
                    <a:pt x="1608398" y="914513"/>
                  </a:lnTo>
                  <a:close/>
                </a:path>
                <a:path w="5038725" h="1857375">
                  <a:moveTo>
                    <a:pt x="1629970" y="919908"/>
                  </a:moveTo>
                  <a:lnTo>
                    <a:pt x="1581435" y="919908"/>
                  </a:lnTo>
                  <a:lnTo>
                    <a:pt x="1581435" y="914513"/>
                  </a:lnTo>
                  <a:lnTo>
                    <a:pt x="1629970" y="914513"/>
                  </a:lnTo>
                  <a:lnTo>
                    <a:pt x="1629970" y="919908"/>
                  </a:lnTo>
                  <a:close/>
                </a:path>
                <a:path w="5038725" h="1857375">
                  <a:moveTo>
                    <a:pt x="1608398" y="941486"/>
                  </a:moveTo>
                  <a:lnTo>
                    <a:pt x="1603006" y="941486"/>
                  </a:lnTo>
                  <a:lnTo>
                    <a:pt x="1603006" y="919908"/>
                  </a:lnTo>
                  <a:lnTo>
                    <a:pt x="1608398" y="919908"/>
                  </a:lnTo>
                  <a:lnTo>
                    <a:pt x="1608398" y="941486"/>
                  </a:lnTo>
                  <a:close/>
                </a:path>
                <a:path w="5038725" h="1857375">
                  <a:moveTo>
                    <a:pt x="1379205" y="914513"/>
                  </a:moveTo>
                  <a:lnTo>
                    <a:pt x="1373812" y="914513"/>
                  </a:lnTo>
                  <a:lnTo>
                    <a:pt x="1373812" y="892934"/>
                  </a:lnTo>
                  <a:lnTo>
                    <a:pt x="1379205" y="892934"/>
                  </a:lnTo>
                  <a:lnTo>
                    <a:pt x="1379205" y="914513"/>
                  </a:lnTo>
                  <a:close/>
                </a:path>
                <a:path w="5038725" h="1857375">
                  <a:moveTo>
                    <a:pt x="1400776" y="919908"/>
                  </a:moveTo>
                  <a:lnTo>
                    <a:pt x="1352241" y="919908"/>
                  </a:lnTo>
                  <a:lnTo>
                    <a:pt x="1352241" y="914513"/>
                  </a:lnTo>
                  <a:lnTo>
                    <a:pt x="1400776" y="914513"/>
                  </a:lnTo>
                  <a:lnTo>
                    <a:pt x="1400776" y="919908"/>
                  </a:lnTo>
                  <a:close/>
                </a:path>
                <a:path w="5038725" h="1857375">
                  <a:moveTo>
                    <a:pt x="1379205" y="941486"/>
                  </a:moveTo>
                  <a:lnTo>
                    <a:pt x="1373812" y="941486"/>
                  </a:lnTo>
                  <a:lnTo>
                    <a:pt x="1373812" y="919908"/>
                  </a:lnTo>
                  <a:lnTo>
                    <a:pt x="1379205" y="919908"/>
                  </a:lnTo>
                  <a:lnTo>
                    <a:pt x="1379205" y="941486"/>
                  </a:lnTo>
                  <a:close/>
                </a:path>
                <a:path w="5038725" h="1857375">
                  <a:moveTo>
                    <a:pt x="1150011" y="914513"/>
                  </a:moveTo>
                  <a:lnTo>
                    <a:pt x="1144619" y="914513"/>
                  </a:lnTo>
                  <a:lnTo>
                    <a:pt x="1144619" y="892934"/>
                  </a:lnTo>
                  <a:lnTo>
                    <a:pt x="1150011" y="892934"/>
                  </a:lnTo>
                  <a:lnTo>
                    <a:pt x="1150011" y="914513"/>
                  </a:lnTo>
                  <a:close/>
                </a:path>
                <a:path w="5038725" h="1857375">
                  <a:moveTo>
                    <a:pt x="1171583" y="919908"/>
                  </a:moveTo>
                  <a:lnTo>
                    <a:pt x="1123048" y="919908"/>
                  </a:lnTo>
                  <a:lnTo>
                    <a:pt x="1123048" y="914513"/>
                  </a:lnTo>
                  <a:lnTo>
                    <a:pt x="1171583" y="914513"/>
                  </a:lnTo>
                  <a:lnTo>
                    <a:pt x="1171583" y="919908"/>
                  </a:lnTo>
                  <a:close/>
                </a:path>
                <a:path w="5038725" h="1857375">
                  <a:moveTo>
                    <a:pt x="1150011" y="941486"/>
                  </a:moveTo>
                  <a:lnTo>
                    <a:pt x="1144619" y="941486"/>
                  </a:lnTo>
                  <a:lnTo>
                    <a:pt x="1144619" y="919908"/>
                  </a:lnTo>
                  <a:lnTo>
                    <a:pt x="1150011" y="919908"/>
                  </a:lnTo>
                  <a:lnTo>
                    <a:pt x="1150011" y="941486"/>
                  </a:lnTo>
                  <a:close/>
                </a:path>
                <a:path w="5038725" h="1857375">
                  <a:moveTo>
                    <a:pt x="1950841" y="1027802"/>
                  </a:moveTo>
                  <a:lnTo>
                    <a:pt x="1945448" y="1027802"/>
                  </a:lnTo>
                  <a:lnTo>
                    <a:pt x="1945448" y="1006223"/>
                  </a:lnTo>
                  <a:lnTo>
                    <a:pt x="1950841" y="1006223"/>
                  </a:lnTo>
                  <a:lnTo>
                    <a:pt x="1950841" y="1027802"/>
                  </a:lnTo>
                  <a:close/>
                </a:path>
                <a:path w="5038725" h="1857375">
                  <a:moveTo>
                    <a:pt x="1972412" y="1033196"/>
                  </a:moveTo>
                  <a:lnTo>
                    <a:pt x="1923877" y="1033196"/>
                  </a:lnTo>
                  <a:lnTo>
                    <a:pt x="1923877" y="1027802"/>
                  </a:lnTo>
                  <a:lnTo>
                    <a:pt x="1972412" y="1027802"/>
                  </a:lnTo>
                  <a:lnTo>
                    <a:pt x="1972412" y="1033196"/>
                  </a:lnTo>
                  <a:close/>
                </a:path>
                <a:path w="5038725" h="1857375">
                  <a:moveTo>
                    <a:pt x="1950841" y="1054775"/>
                  </a:moveTo>
                  <a:lnTo>
                    <a:pt x="1945448" y="1054775"/>
                  </a:lnTo>
                  <a:lnTo>
                    <a:pt x="1945448" y="1033196"/>
                  </a:lnTo>
                  <a:lnTo>
                    <a:pt x="1950841" y="1033196"/>
                  </a:lnTo>
                  <a:lnTo>
                    <a:pt x="1950841" y="1054775"/>
                  </a:lnTo>
                  <a:close/>
                </a:path>
                <a:path w="5038725" h="1857375">
                  <a:moveTo>
                    <a:pt x="1722995" y="1027802"/>
                  </a:moveTo>
                  <a:lnTo>
                    <a:pt x="1717603" y="1027802"/>
                  </a:lnTo>
                  <a:lnTo>
                    <a:pt x="1717603" y="1006223"/>
                  </a:lnTo>
                  <a:lnTo>
                    <a:pt x="1722995" y="1006223"/>
                  </a:lnTo>
                  <a:lnTo>
                    <a:pt x="1722995" y="1027802"/>
                  </a:lnTo>
                  <a:close/>
                </a:path>
                <a:path w="5038725" h="1857375">
                  <a:moveTo>
                    <a:pt x="1744566" y="1033196"/>
                  </a:moveTo>
                  <a:lnTo>
                    <a:pt x="1696031" y="1033196"/>
                  </a:lnTo>
                  <a:lnTo>
                    <a:pt x="1696031" y="1027802"/>
                  </a:lnTo>
                  <a:lnTo>
                    <a:pt x="1744566" y="1027802"/>
                  </a:lnTo>
                  <a:lnTo>
                    <a:pt x="1744566" y="1033196"/>
                  </a:lnTo>
                  <a:close/>
                </a:path>
                <a:path w="5038725" h="1857375">
                  <a:moveTo>
                    <a:pt x="1722995" y="1054775"/>
                  </a:moveTo>
                  <a:lnTo>
                    <a:pt x="1717603" y="1054775"/>
                  </a:lnTo>
                  <a:lnTo>
                    <a:pt x="1717603" y="1033196"/>
                  </a:lnTo>
                  <a:lnTo>
                    <a:pt x="1722995" y="1033196"/>
                  </a:lnTo>
                  <a:lnTo>
                    <a:pt x="1722995" y="1054775"/>
                  </a:lnTo>
                  <a:close/>
                </a:path>
                <a:path w="5038725" h="1857375">
                  <a:moveTo>
                    <a:pt x="1493802" y="1027802"/>
                  </a:moveTo>
                  <a:lnTo>
                    <a:pt x="1488409" y="1027802"/>
                  </a:lnTo>
                  <a:lnTo>
                    <a:pt x="1488409" y="1006223"/>
                  </a:lnTo>
                  <a:lnTo>
                    <a:pt x="1493802" y="1006223"/>
                  </a:lnTo>
                  <a:lnTo>
                    <a:pt x="1493802" y="1027802"/>
                  </a:lnTo>
                  <a:close/>
                </a:path>
                <a:path w="5038725" h="1857375">
                  <a:moveTo>
                    <a:pt x="1515373" y="1033196"/>
                  </a:moveTo>
                  <a:lnTo>
                    <a:pt x="1466838" y="1033196"/>
                  </a:lnTo>
                  <a:lnTo>
                    <a:pt x="1466838" y="1027802"/>
                  </a:lnTo>
                  <a:lnTo>
                    <a:pt x="1515373" y="1027802"/>
                  </a:lnTo>
                  <a:lnTo>
                    <a:pt x="1515373" y="1033196"/>
                  </a:lnTo>
                  <a:close/>
                </a:path>
                <a:path w="5038725" h="1857375">
                  <a:moveTo>
                    <a:pt x="1493802" y="1054775"/>
                  </a:moveTo>
                  <a:lnTo>
                    <a:pt x="1488409" y="1054775"/>
                  </a:lnTo>
                  <a:lnTo>
                    <a:pt x="1488409" y="1033196"/>
                  </a:lnTo>
                  <a:lnTo>
                    <a:pt x="1493802" y="1033196"/>
                  </a:lnTo>
                  <a:lnTo>
                    <a:pt x="1493802" y="1054775"/>
                  </a:lnTo>
                  <a:close/>
                </a:path>
                <a:path w="5038725" h="1857375">
                  <a:moveTo>
                    <a:pt x="1264608" y="1027802"/>
                  </a:moveTo>
                  <a:lnTo>
                    <a:pt x="1259215" y="1027802"/>
                  </a:lnTo>
                  <a:lnTo>
                    <a:pt x="1259215" y="1006223"/>
                  </a:lnTo>
                  <a:lnTo>
                    <a:pt x="1264608" y="1006223"/>
                  </a:lnTo>
                  <a:lnTo>
                    <a:pt x="1264608" y="1027802"/>
                  </a:lnTo>
                  <a:close/>
                </a:path>
                <a:path w="5038725" h="1857375">
                  <a:moveTo>
                    <a:pt x="1286179" y="1033196"/>
                  </a:moveTo>
                  <a:lnTo>
                    <a:pt x="1237644" y="1033196"/>
                  </a:lnTo>
                  <a:lnTo>
                    <a:pt x="1237644" y="1027802"/>
                  </a:lnTo>
                  <a:lnTo>
                    <a:pt x="1286179" y="1027802"/>
                  </a:lnTo>
                  <a:lnTo>
                    <a:pt x="1286179" y="1033196"/>
                  </a:lnTo>
                  <a:close/>
                </a:path>
                <a:path w="5038725" h="1857375">
                  <a:moveTo>
                    <a:pt x="1264608" y="1054775"/>
                  </a:moveTo>
                  <a:lnTo>
                    <a:pt x="1259215" y="1054775"/>
                  </a:lnTo>
                  <a:lnTo>
                    <a:pt x="1259215" y="1033196"/>
                  </a:lnTo>
                  <a:lnTo>
                    <a:pt x="1264608" y="1033196"/>
                  </a:lnTo>
                  <a:lnTo>
                    <a:pt x="1264608" y="1054775"/>
                  </a:lnTo>
                  <a:close/>
                </a:path>
                <a:path w="5038725" h="1857375">
                  <a:moveTo>
                    <a:pt x="1837592" y="1142439"/>
                  </a:moveTo>
                  <a:lnTo>
                    <a:pt x="1832199" y="1142439"/>
                  </a:lnTo>
                  <a:lnTo>
                    <a:pt x="1832199" y="1120860"/>
                  </a:lnTo>
                  <a:lnTo>
                    <a:pt x="1837592" y="1120860"/>
                  </a:lnTo>
                  <a:lnTo>
                    <a:pt x="1837592" y="1142439"/>
                  </a:lnTo>
                  <a:close/>
                </a:path>
                <a:path w="5038725" h="1857375">
                  <a:moveTo>
                    <a:pt x="1859163" y="1147833"/>
                  </a:moveTo>
                  <a:lnTo>
                    <a:pt x="1810628" y="1147833"/>
                  </a:lnTo>
                  <a:lnTo>
                    <a:pt x="1810628" y="1142439"/>
                  </a:lnTo>
                  <a:lnTo>
                    <a:pt x="1859163" y="1142439"/>
                  </a:lnTo>
                  <a:lnTo>
                    <a:pt x="1859163" y="1147833"/>
                  </a:lnTo>
                  <a:close/>
                </a:path>
                <a:path w="5038725" h="1857375">
                  <a:moveTo>
                    <a:pt x="1837592" y="1169412"/>
                  </a:moveTo>
                  <a:lnTo>
                    <a:pt x="1832199" y="1169412"/>
                  </a:lnTo>
                  <a:lnTo>
                    <a:pt x="1832199" y="1147833"/>
                  </a:lnTo>
                  <a:lnTo>
                    <a:pt x="1837592" y="1147833"/>
                  </a:lnTo>
                  <a:lnTo>
                    <a:pt x="1837592" y="1169412"/>
                  </a:lnTo>
                  <a:close/>
                </a:path>
                <a:path w="5038725" h="1857375">
                  <a:moveTo>
                    <a:pt x="1608398" y="1142439"/>
                  </a:moveTo>
                  <a:lnTo>
                    <a:pt x="1603006" y="1142439"/>
                  </a:lnTo>
                  <a:lnTo>
                    <a:pt x="1603006" y="1120860"/>
                  </a:lnTo>
                  <a:lnTo>
                    <a:pt x="1608398" y="1120860"/>
                  </a:lnTo>
                  <a:lnTo>
                    <a:pt x="1608398" y="1142439"/>
                  </a:lnTo>
                  <a:close/>
                </a:path>
                <a:path w="5038725" h="1857375">
                  <a:moveTo>
                    <a:pt x="1629970" y="1147833"/>
                  </a:moveTo>
                  <a:lnTo>
                    <a:pt x="1581435" y="1147833"/>
                  </a:lnTo>
                  <a:lnTo>
                    <a:pt x="1581435" y="1142439"/>
                  </a:lnTo>
                  <a:lnTo>
                    <a:pt x="1629970" y="1142439"/>
                  </a:lnTo>
                  <a:lnTo>
                    <a:pt x="1629970" y="1147833"/>
                  </a:lnTo>
                  <a:close/>
                </a:path>
                <a:path w="5038725" h="1857375">
                  <a:moveTo>
                    <a:pt x="1608398" y="1169412"/>
                  </a:moveTo>
                  <a:lnTo>
                    <a:pt x="1603006" y="1169412"/>
                  </a:lnTo>
                  <a:lnTo>
                    <a:pt x="1603006" y="1147833"/>
                  </a:lnTo>
                  <a:lnTo>
                    <a:pt x="1608398" y="1147833"/>
                  </a:lnTo>
                  <a:lnTo>
                    <a:pt x="1608398" y="1169412"/>
                  </a:lnTo>
                  <a:close/>
                </a:path>
                <a:path w="5038725" h="1857375">
                  <a:moveTo>
                    <a:pt x="1379205" y="1142439"/>
                  </a:moveTo>
                  <a:lnTo>
                    <a:pt x="1373812" y="1142439"/>
                  </a:lnTo>
                  <a:lnTo>
                    <a:pt x="1373812" y="1120860"/>
                  </a:lnTo>
                  <a:lnTo>
                    <a:pt x="1379205" y="1120860"/>
                  </a:lnTo>
                  <a:lnTo>
                    <a:pt x="1379205" y="1142439"/>
                  </a:lnTo>
                  <a:close/>
                </a:path>
                <a:path w="5038725" h="1857375">
                  <a:moveTo>
                    <a:pt x="1400776" y="1147833"/>
                  </a:moveTo>
                  <a:lnTo>
                    <a:pt x="1352241" y="1147833"/>
                  </a:lnTo>
                  <a:lnTo>
                    <a:pt x="1352241" y="1142439"/>
                  </a:lnTo>
                  <a:lnTo>
                    <a:pt x="1400776" y="1142439"/>
                  </a:lnTo>
                  <a:lnTo>
                    <a:pt x="1400776" y="1147833"/>
                  </a:lnTo>
                  <a:close/>
                </a:path>
                <a:path w="5038725" h="1857375">
                  <a:moveTo>
                    <a:pt x="1379205" y="1169412"/>
                  </a:moveTo>
                  <a:lnTo>
                    <a:pt x="1373812" y="1169412"/>
                  </a:lnTo>
                  <a:lnTo>
                    <a:pt x="1373812" y="1147833"/>
                  </a:lnTo>
                  <a:lnTo>
                    <a:pt x="1379205" y="1147833"/>
                  </a:lnTo>
                  <a:lnTo>
                    <a:pt x="1379205" y="1169412"/>
                  </a:lnTo>
                  <a:close/>
                </a:path>
                <a:path w="5038725" h="1857375">
                  <a:moveTo>
                    <a:pt x="1150011" y="1142439"/>
                  </a:moveTo>
                  <a:lnTo>
                    <a:pt x="1144619" y="1142439"/>
                  </a:lnTo>
                  <a:lnTo>
                    <a:pt x="1144619" y="1120860"/>
                  </a:lnTo>
                  <a:lnTo>
                    <a:pt x="1150011" y="1120860"/>
                  </a:lnTo>
                  <a:lnTo>
                    <a:pt x="1150011" y="1142439"/>
                  </a:lnTo>
                  <a:close/>
                </a:path>
                <a:path w="5038725" h="1857375">
                  <a:moveTo>
                    <a:pt x="1171583" y="1147833"/>
                  </a:moveTo>
                  <a:lnTo>
                    <a:pt x="1123048" y="1147833"/>
                  </a:lnTo>
                  <a:lnTo>
                    <a:pt x="1123048" y="1142439"/>
                  </a:lnTo>
                  <a:lnTo>
                    <a:pt x="1171583" y="1142439"/>
                  </a:lnTo>
                  <a:lnTo>
                    <a:pt x="1171583" y="1147833"/>
                  </a:lnTo>
                  <a:close/>
                </a:path>
                <a:path w="5038725" h="1857375">
                  <a:moveTo>
                    <a:pt x="1150011" y="1169412"/>
                  </a:moveTo>
                  <a:lnTo>
                    <a:pt x="1144619" y="1169412"/>
                  </a:lnTo>
                  <a:lnTo>
                    <a:pt x="1144619" y="1147833"/>
                  </a:lnTo>
                  <a:lnTo>
                    <a:pt x="1150011" y="1147833"/>
                  </a:lnTo>
                  <a:lnTo>
                    <a:pt x="1150011" y="1169412"/>
                  </a:lnTo>
                  <a:close/>
                </a:path>
                <a:path w="5038725" h="1857375">
                  <a:moveTo>
                    <a:pt x="1950841" y="1257076"/>
                  </a:moveTo>
                  <a:lnTo>
                    <a:pt x="1945448" y="1257076"/>
                  </a:lnTo>
                  <a:lnTo>
                    <a:pt x="1945448" y="1235497"/>
                  </a:lnTo>
                  <a:lnTo>
                    <a:pt x="1950841" y="1235497"/>
                  </a:lnTo>
                  <a:lnTo>
                    <a:pt x="1950841" y="1257076"/>
                  </a:lnTo>
                  <a:close/>
                </a:path>
                <a:path w="5038725" h="1857375">
                  <a:moveTo>
                    <a:pt x="1972412" y="1262471"/>
                  </a:moveTo>
                  <a:lnTo>
                    <a:pt x="1923877" y="1262471"/>
                  </a:lnTo>
                  <a:lnTo>
                    <a:pt x="1923877" y="1257076"/>
                  </a:lnTo>
                  <a:lnTo>
                    <a:pt x="1972412" y="1257076"/>
                  </a:lnTo>
                  <a:lnTo>
                    <a:pt x="1972412" y="1262471"/>
                  </a:lnTo>
                  <a:close/>
                </a:path>
                <a:path w="5038725" h="1857375">
                  <a:moveTo>
                    <a:pt x="1950841" y="1284049"/>
                  </a:moveTo>
                  <a:lnTo>
                    <a:pt x="1945448" y="1284049"/>
                  </a:lnTo>
                  <a:lnTo>
                    <a:pt x="1945448" y="1262471"/>
                  </a:lnTo>
                  <a:lnTo>
                    <a:pt x="1950841" y="1262471"/>
                  </a:lnTo>
                  <a:lnTo>
                    <a:pt x="1950841" y="1284049"/>
                  </a:lnTo>
                  <a:close/>
                </a:path>
                <a:path w="5038725" h="1857375">
                  <a:moveTo>
                    <a:pt x="1722995" y="1257076"/>
                  </a:moveTo>
                  <a:lnTo>
                    <a:pt x="1717603" y="1257076"/>
                  </a:lnTo>
                  <a:lnTo>
                    <a:pt x="1717603" y="1235497"/>
                  </a:lnTo>
                  <a:lnTo>
                    <a:pt x="1722995" y="1235497"/>
                  </a:lnTo>
                  <a:lnTo>
                    <a:pt x="1722995" y="1257076"/>
                  </a:lnTo>
                  <a:close/>
                </a:path>
                <a:path w="5038725" h="1857375">
                  <a:moveTo>
                    <a:pt x="1744566" y="1262471"/>
                  </a:moveTo>
                  <a:lnTo>
                    <a:pt x="1696031" y="1262471"/>
                  </a:lnTo>
                  <a:lnTo>
                    <a:pt x="1696031" y="1257076"/>
                  </a:lnTo>
                  <a:lnTo>
                    <a:pt x="1744566" y="1257076"/>
                  </a:lnTo>
                  <a:lnTo>
                    <a:pt x="1744566" y="1262471"/>
                  </a:lnTo>
                  <a:close/>
                </a:path>
                <a:path w="5038725" h="1857375">
                  <a:moveTo>
                    <a:pt x="1722995" y="1284049"/>
                  </a:moveTo>
                  <a:lnTo>
                    <a:pt x="1717603" y="1284049"/>
                  </a:lnTo>
                  <a:lnTo>
                    <a:pt x="1717603" y="1262471"/>
                  </a:lnTo>
                  <a:lnTo>
                    <a:pt x="1722995" y="1262471"/>
                  </a:lnTo>
                  <a:lnTo>
                    <a:pt x="1722995" y="1284049"/>
                  </a:lnTo>
                  <a:close/>
                </a:path>
                <a:path w="5038725" h="1857375">
                  <a:moveTo>
                    <a:pt x="1493802" y="1257076"/>
                  </a:moveTo>
                  <a:lnTo>
                    <a:pt x="1488409" y="1257076"/>
                  </a:lnTo>
                  <a:lnTo>
                    <a:pt x="1488409" y="1235497"/>
                  </a:lnTo>
                  <a:lnTo>
                    <a:pt x="1493802" y="1235497"/>
                  </a:lnTo>
                  <a:lnTo>
                    <a:pt x="1493802" y="1257076"/>
                  </a:lnTo>
                  <a:close/>
                </a:path>
                <a:path w="5038725" h="1857375">
                  <a:moveTo>
                    <a:pt x="1515373" y="1262471"/>
                  </a:moveTo>
                  <a:lnTo>
                    <a:pt x="1466838" y="1262471"/>
                  </a:lnTo>
                  <a:lnTo>
                    <a:pt x="1466838" y="1257076"/>
                  </a:lnTo>
                  <a:lnTo>
                    <a:pt x="1515373" y="1257076"/>
                  </a:lnTo>
                  <a:lnTo>
                    <a:pt x="1515373" y="1262471"/>
                  </a:lnTo>
                  <a:close/>
                </a:path>
                <a:path w="5038725" h="1857375">
                  <a:moveTo>
                    <a:pt x="1493802" y="1284049"/>
                  </a:moveTo>
                  <a:lnTo>
                    <a:pt x="1488409" y="1284049"/>
                  </a:lnTo>
                  <a:lnTo>
                    <a:pt x="1488409" y="1262471"/>
                  </a:lnTo>
                  <a:lnTo>
                    <a:pt x="1493802" y="1262471"/>
                  </a:lnTo>
                  <a:lnTo>
                    <a:pt x="1493802" y="1284049"/>
                  </a:lnTo>
                  <a:close/>
                </a:path>
                <a:path w="5038725" h="1857375">
                  <a:moveTo>
                    <a:pt x="1264608" y="1257076"/>
                  </a:moveTo>
                  <a:lnTo>
                    <a:pt x="1259215" y="1257076"/>
                  </a:lnTo>
                  <a:lnTo>
                    <a:pt x="1259215" y="1235497"/>
                  </a:lnTo>
                  <a:lnTo>
                    <a:pt x="1264608" y="1235497"/>
                  </a:lnTo>
                  <a:lnTo>
                    <a:pt x="1264608" y="1257076"/>
                  </a:lnTo>
                  <a:close/>
                </a:path>
                <a:path w="5038725" h="1857375">
                  <a:moveTo>
                    <a:pt x="1286179" y="1262471"/>
                  </a:moveTo>
                  <a:lnTo>
                    <a:pt x="1237644" y="1262471"/>
                  </a:lnTo>
                  <a:lnTo>
                    <a:pt x="1237644" y="1257076"/>
                  </a:lnTo>
                  <a:lnTo>
                    <a:pt x="1286179" y="1257076"/>
                  </a:lnTo>
                  <a:lnTo>
                    <a:pt x="1286179" y="1262471"/>
                  </a:lnTo>
                  <a:close/>
                </a:path>
                <a:path w="5038725" h="1857375">
                  <a:moveTo>
                    <a:pt x="1264608" y="1284049"/>
                  </a:moveTo>
                  <a:lnTo>
                    <a:pt x="1259215" y="1284049"/>
                  </a:lnTo>
                  <a:lnTo>
                    <a:pt x="1259215" y="1262471"/>
                  </a:lnTo>
                  <a:lnTo>
                    <a:pt x="1264608" y="1262471"/>
                  </a:lnTo>
                  <a:lnTo>
                    <a:pt x="1264608" y="1284049"/>
                  </a:lnTo>
                  <a:close/>
                </a:path>
                <a:path w="5038725" h="1857375">
                  <a:moveTo>
                    <a:pt x="1837592" y="1371713"/>
                  </a:moveTo>
                  <a:lnTo>
                    <a:pt x="1832199" y="1371713"/>
                  </a:lnTo>
                  <a:lnTo>
                    <a:pt x="1832199" y="1350134"/>
                  </a:lnTo>
                  <a:lnTo>
                    <a:pt x="1837592" y="1350134"/>
                  </a:lnTo>
                  <a:lnTo>
                    <a:pt x="1837592" y="1371713"/>
                  </a:lnTo>
                  <a:close/>
                </a:path>
                <a:path w="5038725" h="1857375">
                  <a:moveTo>
                    <a:pt x="1859163" y="1377108"/>
                  </a:moveTo>
                  <a:lnTo>
                    <a:pt x="1810628" y="1377108"/>
                  </a:lnTo>
                  <a:lnTo>
                    <a:pt x="1810628" y="1371713"/>
                  </a:lnTo>
                  <a:lnTo>
                    <a:pt x="1859163" y="1371713"/>
                  </a:lnTo>
                  <a:lnTo>
                    <a:pt x="1859163" y="1377108"/>
                  </a:lnTo>
                  <a:close/>
                </a:path>
                <a:path w="5038725" h="1857375">
                  <a:moveTo>
                    <a:pt x="1837592" y="1398687"/>
                  </a:moveTo>
                  <a:lnTo>
                    <a:pt x="1832199" y="1398687"/>
                  </a:lnTo>
                  <a:lnTo>
                    <a:pt x="1832199" y="1377108"/>
                  </a:lnTo>
                  <a:lnTo>
                    <a:pt x="1837592" y="1377108"/>
                  </a:lnTo>
                  <a:lnTo>
                    <a:pt x="1837592" y="1398687"/>
                  </a:lnTo>
                  <a:close/>
                </a:path>
                <a:path w="5038725" h="1857375">
                  <a:moveTo>
                    <a:pt x="1608398" y="1371713"/>
                  </a:moveTo>
                  <a:lnTo>
                    <a:pt x="1603006" y="1371713"/>
                  </a:lnTo>
                  <a:lnTo>
                    <a:pt x="1603006" y="1350134"/>
                  </a:lnTo>
                  <a:lnTo>
                    <a:pt x="1608398" y="1350134"/>
                  </a:lnTo>
                  <a:lnTo>
                    <a:pt x="1608398" y="1371713"/>
                  </a:lnTo>
                  <a:close/>
                </a:path>
                <a:path w="5038725" h="1857375">
                  <a:moveTo>
                    <a:pt x="1629970" y="1377108"/>
                  </a:moveTo>
                  <a:lnTo>
                    <a:pt x="1581435" y="1377108"/>
                  </a:lnTo>
                  <a:lnTo>
                    <a:pt x="1581435" y="1371713"/>
                  </a:lnTo>
                  <a:lnTo>
                    <a:pt x="1629970" y="1371713"/>
                  </a:lnTo>
                  <a:lnTo>
                    <a:pt x="1629970" y="1377108"/>
                  </a:lnTo>
                  <a:close/>
                </a:path>
                <a:path w="5038725" h="1857375">
                  <a:moveTo>
                    <a:pt x="1608398" y="1398687"/>
                  </a:moveTo>
                  <a:lnTo>
                    <a:pt x="1603006" y="1398687"/>
                  </a:lnTo>
                  <a:lnTo>
                    <a:pt x="1603006" y="1377108"/>
                  </a:lnTo>
                  <a:lnTo>
                    <a:pt x="1608398" y="1377108"/>
                  </a:lnTo>
                  <a:lnTo>
                    <a:pt x="1608398" y="1398687"/>
                  </a:lnTo>
                  <a:close/>
                </a:path>
                <a:path w="5038725" h="1857375">
                  <a:moveTo>
                    <a:pt x="1379205" y="1371713"/>
                  </a:moveTo>
                  <a:lnTo>
                    <a:pt x="1373812" y="1371713"/>
                  </a:lnTo>
                  <a:lnTo>
                    <a:pt x="1373812" y="1350134"/>
                  </a:lnTo>
                  <a:lnTo>
                    <a:pt x="1379205" y="1350134"/>
                  </a:lnTo>
                  <a:lnTo>
                    <a:pt x="1379205" y="1371713"/>
                  </a:lnTo>
                  <a:close/>
                </a:path>
                <a:path w="5038725" h="1857375">
                  <a:moveTo>
                    <a:pt x="1400776" y="1377108"/>
                  </a:moveTo>
                  <a:lnTo>
                    <a:pt x="1352241" y="1377108"/>
                  </a:lnTo>
                  <a:lnTo>
                    <a:pt x="1352241" y="1371713"/>
                  </a:lnTo>
                  <a:lnTo>
                    <a:pt x="1400776" y="1371713"/>
                  </a:lnTo>
                  <a:lnTo>
                    <a:pt x="1400776" y="1377108"/>
                  </a:lnTo>
                  <a:close/>
                </a:path>
                <a:path w="5038725" h="1857375">
                  <a:moveTo>
                    <a:pt x="1379205" y="1398687"/>
                  </a:moveTo>
                  <a:lnTo>
                    <a:pt x="1373812" y="1398687"/>
                  </a:lnTo>
                  <a:lnTo>
                    <a:pt x="1373812" y="1377108"/>
                  </a:lnTo>
                  <a:lnTo>
                    <a:pt x="1379205" y="1377108"/>
                  </a:lnTo>
                  <a:lnTo>
                    <a:pt x="1379205" y="1398687"/>
                  </a:lnTo>
                  <a:close/>
                </a:path>
                <a:path w="5038725" h="1857375">
                  <a:moveTo>
                    <a:pt x="1950841" y="1486350"/>
                  </a:moveTo>
                  <a:lnTo>
                    <a:pt x="1945448" y="1486350"/>
                  </a:lnTo>
                  <a:lnTo>
                    <a:pt x="1945448" y="1464771"/>
                  </a:lnTo>
                  <a:lnTo>
                    <a:pt x="1950841" y="1464771"/>
                  </a:lnTo>
                  <a:lnTo>
                    <a:pt x="1950841" y="1486350"/>
                  </a:lnTo>
                  <a:close/>
                </a:path>
                <a:path w="5038725" h="1857375">
                  <a:moveTo>
                    <a:pt x="1972412" y="1491745"/>
                  </a:moveTo>
                  <a:lnTo>
                    <a:pt x="1923877" y="1491745"/>
                  </a:lnTo>
                  <a:lnTo>
                    <a:pt x="1923877" y="1486350"/>
                  </a:lnTo>
                  <a:lnTo>
                    <a:pt x="1972412" y="1486350"/>
                  </a:lnTo>
                  <a:lnTo>
                    <a:pt x="1972412" y="1491745"/>
                  </a:lnTo>
                  <a:close/>
                </a:path>
                <a:path w="5038725" h="1857375">
                  <a:moveTo>
                    <a:pt x="1950841" y="1513324"/>
                  </a:moveTo>
                  <a:lnTo>
                    <a:pt x="1945448" y="1513324"/>
                  </a:lnTo>
                  <a:lnTo>
                    <a:pt x="1945448" y="1491745"/>
                  </a:lnTo>
                  <a:lnTo>
                    <a:pt x="1950841" y="1491745"/>
                  </a:lnTo>
                  <a:lnTo>
                    <a:pt x="1950841" y="1513324"/>
                  </a:lnTo>
                  <a:close/>
                </a:path>
                <a:path w="5038725" h="1857375">
                  <a:moveTo>
                    <a:pt x="1722995" y="1486350"/>
                  </a:moveTo>
                  <a:lnTo>
                    <a:pt x="1717603" y="1486350"/>
                  </a:lnTo>
                  <a:lnTo>
                    <a:pt x="1717603" y="1464771"/>
                  </a:lnTo>
                  <a:lnTo>
                    <a:pt x="1722995" y="1464771"/>
                  </a:lnTo>
                  <a:lnTo>
                    <a:pt x="1722995" y="1486350"/>
                  </a:lnTo>
                  <a:close/>
                </a:path>
                <a:path w="5038725" h="1857375">
                  <a:moveTo>
                    <a:pt x="1744566" y="1491745"/>
                  </a:moveTo>
                  <a:lnTo>
                    <a:pt x="1696031" y="1491745"/>
                  </a:lnTo>
                  <a:lnTo>
                    <a:pt x="1696031" y="1486350"/>
                  </a:lnTo>
                  <a:lnTo>
                    <a:pt x="1744566" y="1486350"/>
                  </a:lnTo>
                  <a:lnTo>
                    <a:pt x="1744566" y="1491745"/>
                  </a:lnTo>
                  <a:close/>
                </a:path>
                <a:path w="5038725" h="1857375">
                  <a:moveTo>
                    <a:pt x="1722995" y="1513324"/>
                  </a:moveTo>
                  <a:lnTo>
                    <a:pt x="1717603" y="1513324"/>
                  </a:lnTo>
                  <a:lnTo>
                    <a:pt x="1717603" y="1491745"/>
                  </a:lnTo>
                  <a:lnTo>
                    <a:pt x="1722995" y="1491745"/>
                  </a:lnTo>
                  <a:lnTo>
                    <a:pt x="1722995" y="1513324"/>
                  </a:lnTo>
                  <a:close/>
                </a:path>
                <a:path w="5038725" h="1857375">
                  <a:moveTo>
                    <a:pt x="1493802" y="1486350"/>
                  </a:moveTo>
                  <a:lnTo>
                    <a:pt x="1488409" y="1486350"/>
                  </a:lnTo>
                  <a:lnTo>
                    <a:pt x="1488409" y="1464771"/>
                  </a:lnTo>
                  <a:lnTo>
                    <a:pt x="1493802" y="1464771"/>
                  </a:lnTo>
                  <a:lnTo>
                    <a:pt x="1493802" y="1486350"/>
                  </a:lnTo>
                  <a:close/>
                </a:path>
                <a:path w="5038725" h="1857375">
                  <a:moveTo>
                    <a:pt x="1515373" y="1491745"/>
                  </a:moveTo>
                  <a:lnTo>
                    <a:pt x="1466838" y="1491745"/>
                  </a:lnTo>
                  <a:lnTo>
                    <a:pt x="1466838" y="1486350"/>
                  </a:lnTo>
                  <a:lnTo>
                    <a:pt x="1515373" y="1486350"/>
                  </a:lnTo>
                  <a:lnTo>
                    <a:pt x="1515373" y="1491745"/>
                  </a:lnTo>
                  <a:close/>
                </a:path>
                <a:path w="5038725" h="1857375">
                  <a:moveTo>
                    <a:pt x="1493802" y="1513324"/>
                  </a:moveTo>
                  <a:lnTo>
                    <a:pt x="1488409" y="1513324"/>
                  </a:lnTo>
                  <a:lnTo>
                    <a:pt x="1488409" y="1491745"/>
                  </a:lnTo>
                  <a:lnTo>
                    <a:pt x="1493802" y="1491745"/>
                  </a:lnTo>
                  <a:lnTo>
                    <a:pt x="1493802" y="1513324"/>
                  </a:lnTo>
                  <a:close/>
                </a:path>
                <a:path w="5038725" h="1857375">
                  <a:moveTo>
                    <a:pt x="1837592" y="1600987"/>
                  </a:moveTo>
                  <a:lnTo>
                    <a:pt x="1832199" y="1600987"/>
                  </a:lnTo>
                  <a:lnTo>
                    <a:pt x="1832199" y="1579409"/>
                  </a:lnTo>
                  <a:lnTo>
                    <a:pt x="1837592" y="1579409"/>
                  </a:lnTo>
                  <a:lnTo>
                    <a:pt x="1837592" y="1600987"/>
                  </a:lnTo>
                  <a:close/>
                </a:path>
                <a:path w="5038725" h="1857375">
                  <a:moveTo>
                    <a:pt x="1859163" y="1606382"/>
                  </a:moveTo>
                  <a:lnTo>
                    <a:pt x="1810628" y="1606382"/>
                  </a:lnTo>
                  <a:lnTo>
                    <a:pt x="1810628" y="1600987"/>
                  </a:lnTo>
                  <a:lnTo>
                    <a:pt x="1859163" y="1600987"/>
                  </a:lnTo>
                  <a:lnTo>
                    <a:pt x="1859163" y="1606382"/>
                  </a:lnTo>
                  <a:close/>
                </a:path>
                <a:path w="5038725" h="1857375">
                  <a:moveTo>
                    <a:pt x="1837592" y="1627961"/>
                  </a:moveTo>
                  <a:lnTo>
                    <a:pt x="1832199" y="1627961"/>
                  </a:lnTo>
                  <a:lnTo>
                    <a:pt x="1832199" y="1606382"/>
                  </a:lnTo>
                  <a:lnTo>
                    <a:pt x="1837592" y="1606382"/>
                  </a:lnTo>
                  <a:lnTo>
                    <a:pt x="1837592" y="1627961"/>
                  </a:lnTo>
                  <a:close/>
                </a:path>
                <a:path w="5038725" h="1857375">
                  <a:moveTo>
                    <a:pt x="1950841" y="1715625"/>
                  </a:moveTo>
                  <a:lnTo>
                    <a:pt x="1945448" y="1715625"/>
                  </a:lnTo>
                  <a:lnTo>
                    <a:pt x="1945448" y="1694046"/>
                  </a:lnTo>
                  <a:lnTo>
                    <a:pt x="1950841" y="1694046"/>
                  </a:lnTo>
                  <a:lnTo>
                    <a:pt x="1950841" y="1715625"/>
                  </a:lnTo>
                  <a:close/>
                </a:path>
                <a:path w="5038725" h="1857375">
                  <a:moveTo>
                    <a:pt x="1972412" y="1721019"/>
                  </a:moveTo>
                  <a:lnTo>
                    <a:pt x="1923877" y="1721019"/>
                  </a:lnTo>
                  <a:lnTo>
                    <a:pt x="1923877" y="1715625"/>
                  </a:lnTo>
                  <a:lnTo>
                    <a:pt x="1972412" y="1715625"/>
                  </a:lnTo>
                  <a:lnTo>
                    <a:pt x="1972412" y="1721019"/>
                  </a:lnTo>
                  <a:close/>
                </a:path>
                <a:path w="5038725" h="1857375">
                  <a:moveTo>
                    <a:pt x="1950841" y="1742598"/>
                  </a:moveTo>
                  <a:lnTo>
                    <a:pt x="1945448" y="1742598"/>
                  </a:lnTo>
                  <a:lnTo>
                    <a:pt x="1945448" y="1721019"/>
                  </a:lnTo>
                  <a:lnTo>
                    <a:pt x="1950841" y="1721019"/>
                  </a:lnTo>
                  <a:lnTo>
                    <a:pt x="1950841" y="1742598"/>
                  </a:lnTo>
                  <a:close/>
                </a:path>
                <a:path w="5038725" h="1857375">
                  <a:moveTo>
                    <a:pt x="942389" y="2810"/>
                  </a:moveTo>
                  <a:lnTo>
                    <a:pt x="893854" y="2810"/>
                  </a:lnTo>
                  <a:lnTo>
                    <a:pt x="893854" y="0"/>
                  </a:lnTo>
                  <a:lnTo>
                    <a:pt x="942389" y="0"/>
                  </a:lnTo>
                  <a:lnTo>
                    <a:pt x="942389" y="2810"/>
                  </a:lnTo>
                  <a:close/>
                </a:path>
                <a:path w="5038725" h="1857375">
                  <a:moveTo>
                    <a:pt x="920818" y="24389"/>
                  </a:moveTo>
                  <a:lnTo>
                    <a:pt x="915425" y="24389"/>
                  </a:lnTo>
                  <a:lnTo>
                    <a:pt x="915425" y="2810"/>
                  </a:lnTo>
                  <a:lnTo>
                    <a:pt x="920818" y="2810"/>
                  </a:lnTo>
                  <a:lnTo>
                    <a:pt x="920818" y="24389"/>
                  </a:lnTo>
                  <a:close/>
                </a:path>
                <a:path w="5038725" h="1857375">
                  <a:moveTo>
                    <a:pt x="713196" y="2810"/>
                  </a:moveTo>
                  <a:lnTo>
                    <a:pt x="664661" y="2810"/>
                  </a:lnTo>
                  <a:lnTo>
                    <a:pt x="664661" y="0"/>
                  </a:lnTo>
                  <a:lnTo>
                    <a:pt x="713196" y="0"/>
                  </a:lnTo>
                  <a:lnTo>
                    <a:pt x="713196" y="2810"/>
                  </a:lnTo>
                  <a:close/>
                </a:path>
                <a:path w="5038725" h="1857375">
                  <a:moveTo>
                    <a:pt x="691625" y="24389"/>
                  </a:moveTo>
                  <a:lnTo>
                    <a:pt x="686232" y="24389"/>
                  </a:lnTo>
                  <a:lnTo>
                    <a:pt x="686232" y="2810"/>
                  </a:lnTo>
                  <a:lnTo>
                    <a:pt x="691625" y="2810"/>
                  </a:lnTo>
                  <a:lnTo>
                    <a:pt x="691625" y="24389"/>
                  </a:lnTo>
                  <a:close/>
                </a:path>
                <a:path w="5038725" h="1857375">
                  <a:moveTo>
                    <a:pt x="484002" y="2810"/>
                  </a:moveTo>
                  <a:lnTo>
                    <a:pt x="435467" y="2810"/>
                  </a:lnTo>
                  <a:lnTo>
                    <a:pt x="435467" y="0"/>
                  </a:lnTo>
                  <a:lnTo>
                    <a:pt x="484002" y="0"/>
                  </a:lnTo>
                  <a:lnTo>
                    <a:pt x="484002" y="2810"/>
                  </a:lnTo>
                  <a:close/>
                </a:path>
                <a:path w="5038725" h="1857375">
                  <a:moveTo>
                    <a:pt x="462431" y="24389"/>
                  </a:moveTo>
                  <a:lnTo>
                    <a:pt x="457038" y="24389"/>
                  </a:lnTo>
                  <a:lnTo>
                    <a:pt x="457038" y="2810"/>
                  </a:lnTo>
                  <a:lnTo>
                    <a:pt x="462431" y="2810"/>
                  </a:lnTo>
                  <a:lnTo>
                    <a:pt x="462431" y="24389"/>
                  </a:lnTo>
                  <a:close/>
                </a:path>
                <a:path w="5038725" h="1857375">
                  <a:moveTo>
                    <a:pt x="1035415" y="112053"/>
                  </a:moveTo>
                  <a:lnTo>
                    <a:pt x="1030022" y="112053"/>
                  </a:lnTo>
                  <a:lnTo>
                    <a:pt x="1030022" y="90474"/>
                  </a:lnTo>
                  <a:lnTo>
                    <a:pt x="1035415" y="90474"/>
                  </a:lnTo>
                  <a:lnTo>
                    <a:pt x="1035415" y="112053"/>
                  </a:lnTo>
                  <a:close/>
                </a:path>
                <a:path w="5038725" h="1857375">
                  <a:moveTo>
                    <a:pt x="1056986" y="117447"/>
                  </a:moveTo>
                  <a:lnTo>
                    <a:pt x="1008451" y="117447"/>
                  </a:lnTo>
                  <a:lnTo>
                    <a:pt x="1008451" y="112053"/>
                  </a:lnTo>
                  <a:lnTo>
                    <a:pt x="1056986" y="112053"/>
                  </a:lnTo>
                  <a:lnTo>
                    <a:pt x="1056986" y="117447"/>
                  </a:lnTo>
                  <a:close/>
                </a:path>
                <a:path w="5038725" h="1857375">
                  <a:moveTo>
                    <a:pt x="1035415" y="139026"/>
                  </a:moveTo>
                  <a:lnTo>
                    <a:pt x="1030022" y="139026"/>
                  </a:lnTo>
                  <a:lnTo>
                    <a:pt x="1030022" y="117447"/>
                  </a:lnTo>
                  <a:lnTo>
                    <a:pt x="1035415" y="117447"/>
                  </a:lnTo>
                  <a:lnTo>
                    <a:pt x="1035415" y="139026"/>
                  </a:lnTo>
                  <a:close/>
                </a:path>
                <a:path w="5038725" h="1857375">
                  <a:moveTo>
                    <a:pt x="806221" y="112053"/>
                  </a:moveTo>
                  <a:lnTo>
                    <a:pt x="800828" y="112053"/>
                  </a:lnTo>
                  <a:lnTo>
                    <a:pt x="800828" y="90474"/>
                  </a:lnTo>
                  <a:lnTo>
                    <a:pt x="806221" y="90474"/>
                  </a:lnTo>
                  <a:lnTo>
                    <a:pt x="806221" y="112053"/>
                  </a:lnTo>
                  <a:close/>
                </a:path>
                <a:path w="5038725" h="1857375">
                  <a:moveTo>
                    <a:pt x="827792" y="117447"/>
                  </a:moveTo>
                  <a:lnTo>
                    <a:pt x="779257" y="117447"/>
                  </a:lnTo>
                  <a:lnTo>
                    <a:pt x="779257" y="112053"/>
                  </a:lnTo>
                  <a:lnTo>
                    <a:pt x="827792" y="112053"/>
                  </a:lnTo>
                  <a:lnTo>
                    <a:pt x="827792" y="117447"/>
                  </a:lnTo>
                  <a:close/>
                </a:path>
                <a:path w="5038725" h="1857375">
                  <a:moveTo>
                    <a:pt x="806221" y="139026"/>
                  </a:moveTo>
                  <a:lnTo>
                    <a:pt x="800828" y="139026"/>
                  </a:lnTo>
                  <a:lnTo>
                    <a:pt x="800828" y="117447"/>
                  </a:lnTo>
                  <a:lnTo>
                    <a:pt x="806221" y="117447"/>
                  </a:lnTo>
                  <a:lnTo>
                    <a:pt x="806221" y="139026"/>
                  </a:lnTo>
                  <a:close/>
                </a:path>
                <a:path w="5038725" h="1857375">
                  <a:moveTo>
                    <a:pt x="577028" y="112053"/>
                  </a:moveTo>
                  <a:lnTo>
                    <a:pt x="571635" y="112053"/>
                  </a:lnTo>
                  <a:lnTo>
                    <a:pt x="571635" y="90474"/>
                  </a:lnTo>
                  <a:lnTo>
                    <a:pt x="577028" y="90474"/>
                  </a:lnTo>
                  <a:lnTo>
                    <a:pt x="577028" y="112053"/>
                  </a:lnTo>
                  <a:close/>
                </a:path>
                <a:path w="5038725" h="1857375">
                  <a:moveTo>
                    <a:pt x="598599" y="117447"/>
                  </a:moveTo>
                  <a:lnTo>
                    <a:pt x="550064" y="117447"/>
                  </a:lnTo>
                  <a:lnTo>
                    <a:pt x="550064" y="112053"/>
                  </a:lnTo>
                  <a:lnTo>
                    <a:pt x="598599" y="112053"/>
                  </a:lnTo>
                  <a:lnTo>
                    <a:pt x="598599" y="117447"/>
                  </a:lnTo>
                  <a:close/>
                </a:path>
                <a:path w="5038725" h="1857375">
                  <a:moveTo>
                    <a:pt x="577028" y="139026"/>
                  </a:moveTo>
                  <a:lnTo>
                    <a:pt x="571635" y="139026"/>
                  </a:lnTo>
                  <a:lnTo>
                    <a:pt x="571635" y="117447"/>
                  </a:lnTo>
                  <a:lnTo>
                    <a:pt x="577028" y="117447"/>
                  </a:lnTo>
                  <a:lnTo>
                    <a:pt x="577028" y="139026"/>
                  </a:lnTo>
                  <a:close/>
                </a:path>
                <a:path w="5038725" h="1857375">
                  <a:moveTo>
                    <a:pt x="347834" y="112053"/>
                  </a:moveTo>
                  <a:lnTo>
                    <a:pt x="342442" y="112053"/>
                  </a:lnTo>
                  <a:lnTo>
                    <a:pt x="342442" y="90474"/>
                  </a:lnTo>
                  <a:lnTo>
                    <a:pt x="347834" y="90474"/>
                  </a:lnTo>
                  <a:lnTo>
                    <a:pt x="347834" y="112053"/>
                  </a:lnTo>
                  <a:close/>
                </a:path>
                <a:path w="5038725" h="1857375">
                  <a:moveTo>
                    <a:pt x="369405" y="117447"/>
                  </a:moveTo>
                  <a:lnTo>
                    <a:pt x="320870" y="117447"/>
                  </a:lnTo>
                  <a:lnTo>
                    <a:pt x="320870" y="112053"/>
                  </a:lnTo>
                  <a:lnTo>
                    <a:pt x="369405" y="112053"/>
                  </a:lnTo>
                  <a:lnTo>
                    <a:pt x="369405" y="117447"/>
                  </a:lnTo>
                  <a:close/>
                </a:path>
                <a:path w="5038725" h="1857375">
                  <a:moveTo>
                    <a:pt x="347834" y="139026"/>
                  </a:moveTo>
                  <a:lnTo>
                    <a:pt x="342442" y="139026"/>
                  </a:lnTo>
                  <a:lnTo>
                    <a:pt x="342442" y="117447"/>
                  </a:lnTo>
                  <a:lnTo>
                    <a:pt x="347834" y="117447"/>
                  </a:lnTo>
                  <a:lnTo>
                    <a:pt x="347834" y="139026"/>
                  </a:lnTo>
                  <a:close/>
                </a:path>
                <a:path w="5038725" h="1857375">
                  <a:moveTo>
                    <a:pt x="920818" y="226690"/>
                  </a:moveTo>
                  <a:lnTo>
                    <a:pt x="915425" y="226690"/>
                  </a:lnTo>
                  <a:lnTo>
                    <a:pt x="915425" y="205111"/>
                  </a:lnTo>
                  <a:lnTo>
                    <a:pt x="920818" y="205111"/>
                  </a:lnTo>
                  <a:lnTo>
                    <a:pt x="920818" y="226690"/>
                  </a:lnTo>
                  <a:close/>
                </a:path>
                <a:path w="5038725" h="1857375">
                  <a:moveTo>
                    <a:pt x="942389" y="232085"/>
                  </a:moveTo>
                  <a:lnTo>
                    <a:pt x="893854" y="232085"/>
                  </a:lnTo>
                  <a:lnTo>
                    <a:pt x="893854" y="226690"/>
                  </a:lnTo>
                  <a:lnTo>
                    <a:pt x="942389" y="226690"/>
                  </a:lnTo>
                  <a:lnTo>
                    <a:pt x="942389" y="232085"/>
                  </a:lnTo>
                  <a:close/>
                </a:path>
                <a:path w="5038725" h="1857375">
                  <a:moveTo>
                    <a:pt x="920818" y="253663"/>
                  </a:moveTo>
                  <a:lnTo>
                    <a:pt x="915425" y="253663"/>
                  </a:lnTo>
                  <a:lnTo>
                    <a:pt x="915425" y="232085"/>
                  </a:lnTo>
                  <a:lnTo>
                    <a:pt x="920818" y="232085"/>
                  </a:lnTo>
                  <a:lnTo>
                    <a:pt x="920818" y="253663"/>
                  </a:lnTo>
                  <a:close/>
                </a:path>
                <a:path w="5038725" h="1857375">
                  <a:moveTo>
                    <a:pt x="691625" y="226690"/>
                  </a:moveTo>
                  <a:lnTo>
                    <a:pt x="686232" y="226690"/>
                  </a:lnTo>
                  <a:lnTo>
                    <a:pt x="686232" y="205111"/>
                  </a:lnTo>
                  <a:lnTo>
                    <a:pt x="691625" y="205111"/>
                  </a:lnTo>
                  <a:lnTo>
                    <a:pt x="691625" y="226690"/>
                  </a:lnTo>
                  <a:close/>
                </a:path>
                <a:path w="5038725" h="1857375">
                  <a:moveTo>
                    <a:pt x="713196" y="232085"/>
                  </a:moveTo>
                  <a:lnTo>
                    <a:pt x="664661" y="232085"/>
                  </a:lnTo>
                  <a:lnTo>
                    <a:pt x="664661" y="226690"/>
                  </a:lnTo>
                  <a:lnTo>
                    <a:pt x="713196" y="226690"/>
                  </a:lnTo>
                  <a:lnTo>
                    <a:pt x="713196" y="232085"/>
                  </a:lnTo>
                  <a:close/>
                </a:path>
                <a:path w="5038725" h="1857375">
                  <a:moveTo>
                    <a:pt x="691625" y="253663"/>
                  </a:moveTo>
                  <a:lnTo>
                    <a:pt x="686232" y="253663"/>
                  </a:lnTo>
                  <a:lnTo>
                    <a:pt x="686232" y="232085"/>
                  </a:lnTo>
                  <a:lnTo>
                    <a:pt x="691625" y="232085"/>
                  </a:lnTo>
                  <a:lnTo>
                    <a:pt x="691625" y="253663"/>
                  </a:lnTo>
                  <a:close/>
                </a:path>
                <a:path w="5038725" h="1857375">
                  <a:moveTo>
                    <a:pt x="462431" y="226690"/>
                  </a:moveTo>
                  <a:lnTo>
                    <a:pt x="457038" y="226690"/>
                  </a:lnTo>
                  <a:lnTo>
                    <a:pt x="457038" y="205111"/>
                  </a:lnTo>
                  <a:lnTo>
                    <a:pt x="462431" y="205111"/>
                  </a:lnTo>
                  <a:lnTo>
                    <a:pt x="462431" y="226690"/>
                  </a:lnTo>
                  <a:close/>
                </a:path>
                <a:path w="5038725" h="1857375">
                  <a:moveTo>
                    <a:pt x="484002" y="232085"/>
                  </a:moveTo>
                  <a:lnTo>
                    <a:pt x="435467" y="232085"/>
                  </a:lnTo>
                  <a:lnTo>
                    <a:pt x="435467" y="226690"/>
                  </a:lnTo>
                  <a:lnTo>
                    <a:pt x="484002" y="226690"/>
                  </a:lnTo>
                  <a:lnTo>
                    <a:pt x="484002" y="232085"/>
                  </a:lnTo>
                  <a:close/>
                </a:path>
                <a:path w="5038725" h="1857375">
                  <a:moveTo>
                    <a:pt x="462431" y="253663"/>
                  </a:moveTo>
                  <a:lnTo>
                    <a:pt x="457038" y="253663"/>
                  </a:lnTo>
                  <a:lnTo>
                    <a:pt x="457038" y="232085"/>
                  </a:lnTo>
                  <a:lnTo>
                    <a:pt x="462431" y="232085"/>
                  </a:lnTo>
                  <a:lnTo>
                    <a:pt x="462431" y="253663"/>
                  </a:lnTo>
                  <a:close/>
                </a:path>
                <a:path w="5038725" h="1857375">
                  <a:moveTo>
                    <a:pt x="233238" y="226690"/>
                  </a:moveTo>
                  <a:lnTo>
                    <a:pt x="227845" y="226690"/>
                  </a:lnTo>
                  <a:lnTo>
                    <a:pt x="227845" y="205111"/>
                  </a:lnTo>
                  <a:lnTo>
                    <a:pt x="233238" y="205111"/>
                  </a:lnTo>
                  <a:lnTo>
                    <a:pt x="233238" y="226690"/>
                  </a:lnTo>
                  <a:close/>
                </a:path>
                <a:path w="5038725" h="1857375">
                  <a:moveTo>
                    <a:pt x="254809" y="232085"/>
                  </a:moveTo>
                  <a:lnTo>
                    <a:pt x="206274" y="232085"/>
                  </a:lnTo>
                  <a:lnTo>
                    <a:pt x="206274" y="226690"/>
                  </a:lnTo>
                  <a:lnTo>
                    <a:pt x="254809" y="226690"/>
                  </a:lnTo>
                  <a:lnTo>
                    <a:pt x="254809" y="232085"/>
                  </a:lnTo>
                  <a:close/>
                </a:path>
                <a:path w="5038725" h="1857375">
                  <a:moveTo>
                    <a:pt x="233238" y="253663"/>
                  </a:moveTo>
                  <a:lnTo>
                    <a:pt x="227845" y="253663"/>
                  </a:lnTo>
                  <a:lnTo>
                    <a:pt x="227845" y="232085"/>
                  </a:lnTo>
                  <a:lnTo>
                    <a:pt x="233238" y="232085"/>
                  </a:lnTo>
                  <a:lnTo>
                    <a:pt x="233238" y="253663"/>
                  </a:lnTo>
                  <a:close/>
                </a:path>
                <a:path w="5038725" h="1857375">
                  <a:moveTo>
                    <a:pt x="1035415" y="341327"/>
                  </a:moveTo>
                  <a:lnTo>
                    <a:pt x="1030022" y="341327"/>
                  </a:lnTo>
                  <a:lnTo>
                    <a:pt x="1030022" y="319748"/>
                  </a:lnTo>
                  <a:lnTo>
                    <a:pt x="1035415" y="319748"/>
                  </a:lnTo>
                  <a:lnTo>
                    <a:pt x="1035415" y="341327"/>
                  </a:lnTo>
                  <a:close/>
                </a:path>
                <a:path w="5038725" h="1857375">
                  <a:moveTo>
                    <a:pt x="1056986" y="346722"/>
                  </a:moveTo>
                  <a:lnTo>
                    <a:pt x="1008451" y="346722"/>
                  </a:lnTo>
                  <a:lnTo>
                    <a:pt x="1008451" y="341327"/>
                  </a:lnTo>
                  <a:lnTo>
                    <a:pt x="1056986" y="341327"/>
                  </a:lnTo>
                  <a:lnTo>
                    <a:pt x="1056986" y="346722"/>
                  </a:lnTo>
                  <a:close/>
                </a:path>
                <a:path w="5038725" h="1857375">
                  <a:moveTo>
                    <a:pt x="1035415" y="368301"/>
                  </a:moveTo>
                  <a:lnTo>
                    <a:pt x="1030022" y="368301"/>
                  </a:lnTo>
                  <a:lnTo>
                    <a:pt x="1030022" y="346722"/>
                  </a:lnTo>
                  <a:lnTo>
                    <a:pt x="1035415" y="346722"/>
                  </a:lnTo>
                  <a:lnTo>
                    <a:pt x="1035415" y="368301"/>
                  </a:lnTo>
                  <a:close/>
                </a:path>
                <a:path w="5038725" h="1857375">
                  <a:moveTo>
                    <a:pt x="806221" y="341327"/>
                  </a:moveTo>
                  <a:lnTo>
                    <a:pt x="800828" y="341327"/>
                  </a:lnTo>
                  <a:lnTo>
                    <a:pt x="800828" y="319748"/>
                  </a:lnTo>
                  <a:lnTo>
                    <a:pt x="806221" y="319748"/>
                  </a:lnTo>
                  <a:lnTo>
                    <a:pt x="806221" y="341327"/>
                  </a:lnTo>
                  <a:close/>
                </a:path>
                <a:path w="5038725" h="1857375">
                  <a:moveTo>
                    <a:pt x="827792" y="346722"/>
                  </a:moveTo>
                  <a:lnTo>
                    <a:pt x="779257" y="346722"/>
                  </a:lnTo>
                  <a:lnTo>
                    <a:pt x="779257" y="341327"/>
                  </a:lnTo>
                  <a:lnTo>
                    <a:pt x="827792" y="341327"/>
                  </a:lnTo>
                  <a:lnTo>
                    <a:pt x="827792" y="346722"/>
                  </a:lnTo>
                  <a:close/>
                </a:path>
                <a:path w="5038725" h="1857375">
                  <a:moveTo>
                    <a:pt x="806221" y="368301"/>
                  </a:moveTo>
                  <a:lnTo>
                    <a:pt x="800828" y="368301"/>
                  </a:lnTo>
                  <a:lnTo>
                    <a:pt x="800828" y="346722"/>
                  </a:lnTo>
                  <a:lnTo>
                    <a:pt x="806221" y="346722"/>
                  </a:lnTo>
                  <a:lnTo>
                    <a:pt x="806221" y="368301"/>
                  </a:lnTo>
                  <a:close/>
                </a:path>
                <a:path w="5038725" h="1857375">
                  <a:moveTo>
                    <a:pt x="577028" y="341327"/>
                  </a:moveTo>
                  <a:lnTo>
                    <a:pt x="571635" y="341327"/>
                  </a:lnTo>
                  <a:lnTo>
                    <a:pt x="571635" y="319748"/>
                  </a:lnTo>
                  <a:lnTo>
                    <a:pt x="577028" y="319748"/>
                  </a:lnTo>
                  <a:lnTo>
                    <a:pt x="577028" y="341327"/>
                  </a:lnTo>
                  <a:close/>
                </a:path>
                <a:path w="5038725" h="1857375">
                  <a:moveTo>
                    <a:pt x="598599" y="346722"/>
                  </a:moveTo>
                  <a:lnTo>
                    <a:pt x="550064" y="346722"/>
                  </a:lnTo>
                  <a:lnTo>
                    <a:pt x="550064" y="341327"/>
                  </a:lnTo>
                  <a:lnTo>
                    <a:pt x="598599" y="341327"/>
                  </a:lnTo>
                  <a:lnTo>
                    <a:pt x="598599" y="346722"/>
                  </a:lnTo>
                  <a:close/>
                </a:path>
                <a:path w="5038725" h="1857375">
                  <a:moveTo>
                    <a:pt x="577028" y="368301"/>
                  </a:moveTo>
                  <a:lnTo>
                    <a:pt x="571635" y="368301"/>
                  </a:lnTo>
                  <a:lnTo>
                    <a:pt x="571635" y="346722"/>
                  </a:lnTo>
                  <a:lnTo>
                    <a:pt x="577028" y="346722"/>
                  </a:lnTo>
                  <a:lnTo>
                    <a:pt x="577028" y="368301"/>
                  </a:lnTo>
                  <a:close/>
                </a:path>
                <a:path w="5038725" h="1857375">
                  <a:moveTo>
                    <a:pt x="347834" y="341327"/>
                  </a:moveTo>
                  <a:lnTo>
                    <a:pt x="342442" y="341327"/>
                  </a:lnTo>
                  <a:lnTo>
                    <a:pt x="342442" y="319748"/>
                  </a:lnTo>
                  <a:lnTo>
                    <a:pt x="347834" y="319748"/>
                  </a:lnTo>
                  <a:lnTo>
                    <a:pt x="347834" y="341327"/>
                  </a:lnTo>
                  <a:close/>
                </a:path>
                <a:path w="5038725" h="1857375">
                  <a:moveTo>
                    <a:pt x="369405" y="346722"/>
                  </a:moveTo>
                  <a:lnTo>
                    <a:pt x="320870" y="346722"/>
                  </a:lnTo>
                  <a:lnTo>
                    <a:pt x="320870" y="341327"/>
                  </a:lnTo>
                  <a:lnTo>
                    <a:pt x="369405" y="341327"/>
                  </a:lnTo>
                  <a:lnTo>
                    <a:pt x="369405" y="346722"/>
                  </a:lnTo>
                  <a:close/>
                </a:path>
                <a:path w="5038725" h="1857375">
                  <a:moveTo>
                    <a:pt x="347834" y="368301"/>
                  </a:moveTo>
                  <a:lnTo>
                    <a:pt x="342442" y="368301"/>
                  </a:lnTo>
                  <a:lnTo>
                    <a:pt x="342442" y="346722"/>
                  </a:lnTo>
                  <a:lnTo>
                    <a:pt x="347834" y="346722"/>
                  </a:lnTo>
                  <a:lnTo>
                    <a:pt x="347834" y="368301"/>
                  </a:lnTo>
                  <a:close/>
                </a:path>
                <a:path w="5038725" h="1857375">
                  <a:moveTo>
                    <a:pt x="920818" y="455964"/>
                  </a:moveTo>
                  <a:lnTo>
                    <a:pt x="915425" y="455964"/>
                  </a:lnTo>
                  <a:lnTo>
                    <a:pt x="915425" y="434386"/>
                  </a:lnTo>
                  <a:lnTo>
                    <a:pt x="920818" y="434386"/>
                  </a:lnTo>
                  <a:lnTo>
                    <a:pt x="920818" y="455964"/>
                  </a:lnTo>
                  <a:close/>
                </a:path>
                <a:path w="5038725" h="1857375">
                  <a:moveTo>
                    <a:pt x="942389" y="461359"/>
                  </a:moveTo>
                  <a:lnTo>
                    <a:pt x="893854" y="461359"/>
                  </a:lnTo>
                  <a:lnTo>
                    <a:pt x="893854" y="455964"/>
                  </a:lnTo>
                  <a:lnTo>
                    <a:pt x="942389" y="455964"/>
                  </a:lnTo>
                  <a:lnTo>
                    <a:pt x="942389" y="461359"/>
                  </a:lnTo>
                  <a:close/>
                </a:path>
                <a:path w="5038725" h="1857375">
                  <a:moveTo>
                    <a:pt x="920818" y="482938"/>
                  </a:moveTo>
                  <a:lnTo>
                    <a:pt x="915425" y="482938"/>
                  </a:lnTo>
                  <a:lnTo>
                    <a:pt x="915425" y="461359"/>
                  </a:lnTo>
                  <a:lnTo>
                    <a:pt x="920818" y="461359"/>
                  </a:lnTo>
                  <a:lnTo>
                    <a:pt x="920818" y="482938"/>
                  </a:lnTo>
                  <a:close/>
                </a:path>
                <a:path w="5038725" h="1857375">
                  <a:moveTo>
                    <a:pt x="691625" y="455964"/>
                  </a:moveTo>
                  <a:lnTo>
                    <a:pt x="686232" y="455964"/>
                  </a:lnTo>
                  <a:lnTo>
                    <a:pt x="686232" y="434386"/>
                  </a:lnTo>
                  <a:lnTo>
                    <a:pt x="691625" y="434386"/>
                  </a:lnTo>
                  <a:lnTo>
                    <a:pt x="691625" y="455964"/>
                  </a:lnTo>
                  <a:close/>
                </a:path>
                <a:path w="5038725" h="1857375">
                  <a:moveTo>
                    <a:pt x="713196" y="461359"/>
                  </a:moveTo>
                  <a:lnTo>
                    <a:pt x="664661" y="461359"/>
                  </a:lnTo>
                  <a:lnTo>
                    <a:pt x="664661" y="455964"/>
                  </a:lnTo>
                  <a:lnTo>
                    <a:pt x="713196" y="455964"/>
                  </a:lnTo>
                  <a:lnTo>
                    <a:pt x="713196" y="461359"/>
                  </a:lnTo>
                  <a:close/>
                </a:path>
                <a:path w="5038725" h="1857375">
                  <a:moveTo>
                    <a:pt x="691625" y="482938"/>
                  </a:moveTo>
                  <a:lnTo>
                    <a:pt x="686232" y="482938"/>
                  </a:lnTo>
                  <a:lnTo>
                    <a:pt x="686232" y="461359"/>
                  </a:lnTo>
                  <a:lnTo>
                    <a:pt x="691625" y="461359"/>
                  </a:lnTo>
                  <a:lnTo>
                    <a:pt x="691625" y="482938"/>
                  </a:lnTo>
                  <a:close/>
                </a:path>
                <a:path w="5038725" h="1857375">
                  <a:moveTo>
                    <a:pt x="462431" y="455964"/>
                  </a:moveTo>
                  <a:lnTo>
                    <a:pt x="457038" y="455964"/>
                  </a:lnTo>
                  <a:lnTo>
                    <a:pt x="457038" y="434386"/>
                  </a:lnTo>
                  <a:lnTo>
                    <a:pt x="462431" y="434386"/>
                  </a:lnTo>
                  <a:lnTo>
                    <a:pt x="462431" y="455964"/>
                  </a:lnTo>
                  <a:close/>
                </a:path>
                <a:path w="5038725" h="1857375">
                  <a:moveTo>
                    <a:pt x="484002" y="461359"/>
                  </a:moveTo>
                  <a:lnTo>
                    <a:pt x="435467" y="461359"/>
                  </a:lnTo>
                  <a:lnTo>
                    <a:pt x="435467" y="455964"/>
                  </a:lnTo>
                  <a:lnTo>
                    <a:pt x="484002" y="455964"/>
                  </a:lnTo>
                  <a:lnTo>
                    <a:pt x="484002" y="461359"/>
                  </a:lnTo>
                  <a:close/>
                </a:path>
                <a:path w="5038725" h="1857375">
                  <a:moveTo>
                    <a:pt x="462431" y="482938"/>
                  </a:moveTo>
                  <a:lnTo>
                    <a:pt x="457038" y="482938"/>
                  </a:lnTo>
                  <a:lnTo>
                    <a:pt x="457038" y="461359"/>
                  </a:lnTo>
                  <a:lnTo>
                    <a:pt x="462431" y="461359"/>
                  </a:lnTo>
                  <a:lnTo>
                    <a:pt x="462431" y="482938"/>
                  </a:lnTo>
                  <a:close/>
                </a:path>
                <a:path w="5038725" h="1857375">
                  <a:moveTo>
                    <a:pt x="233238" y="455964"/>
                  </a:moveTo>
                  <a:lnTo>
                    <a:pt x="227845" y="455964"/>
                  </a:lnTo>
                  <a:lnTo>
                    <a:pt x="227845" y="434386"/>
                  </a:lnTo>
                  <a:lnTo>
                    <a:pt x="233238" y="434386"/>
                  </a:lnTo>
                  <a:lnTo>
                    <a:pt x="233238" y="455964"/>
                  </a:lnTo>
                  <a:close/>
                </a:path>
                <a:path w="5038725" h="1857375">
                  <a:moveTo>
                    <a:pt x="254809" y="461359"/>
                  </a:moveTo>
                  <a:lnTo>
                    <a:pt x="206274" y="461359"/>
                  </a:lnTo>
                  <a:lnTo>
                    <a:pt x="206274" y="455964"/>
                  </a:lnTo>
                  <a:lnTo>
                    <a:pt x="254809" y="455964"/>
                  </a:lnTo>
                  <a:lnTo>
                    <a:pt x="254809" y="461359"/>
                  </a:lnTo>
                  <a:close/>
                </a:path>
                <a:path w="5038725" h="1857375">
                  <a:moveTo>
                    <a:pt x="233238" y="482938"/>
                  </a:moveTo>
                  <a:lnTo>
                    <a:pt x="227845" y="482938"/>
                  </a:lnTo>
                  <a:lnTo>
                    <a:pt x="227845" y="461359"/>
                  </a:lnTo>
                  <a:lnTo>
                    <a:pt x="233238" y="461359"/>
                  </a:lnTo>
                  <a:lnTo>
                    <a:pt x="233238" y="482938"/>
                  </a:lnTo>
                  <a:close/>
                </a:path>
                <a:path w="5038725" h="1857375">
                  <a:moveTo>
                    <a:pt x="1035415" y="570601"/>
                  </a:moveTo>
                  <a:lnTo>
                    <a:pt x="1030022" y="570601"/>
                  </a:lnTo>
                  <a:lnTo>
                    <a:pt x="1030022" y="549023"/>
                  </a:lnTo>
                  <a:lnTo>
                    <a:pt x="1035415" y="549023"/>
                  </a:lnTo>
                  <a:lnTo>
                    <a:pt x="1035415" y="570601"/>
                  </a:lnTo>
                  <a:close/>
                </a:path>
                <a:path w="5038725" h="1857375">
                  <a:moveTo>
                    <a:pt x="1056986" y="575996"/>
                  </a:moveTo>
                  <a:lnTo>
                    <a:pt x="1008451" y="575996"/>
                  </a:lnTo>
                  <a:lnTo>
                    <a:pt x="1008451" y="570601"/>
                  </a:lnTo>
                  <a:lnTo>
                    <a:pt x="1056986" y="570601"/>
                  </a:lnTo>
                  <a:lnTo>
                    <a:pt x="1056986" y="575996"/>
                  </a:lnTo>
                  <a:close/>
                </a:path>
                <a:path w="5038725" h="1857375">
                  <a:moveTo>
                    <a:pt x="1035415" y="597575"/>
                  </a:moveTo>
                  <a:lnTo>
                    <a:pt x="1030022" y="597575"/>
                  </a:lnTo>
                  <a:lnTo>
                    <a:pt x="1030022" y="575996"/>
                  </a:lnTo>
                  <a:lnTo>
                    <a:pt x="1035415" y="575996"/>
                  </a:lnTo>
                  <a:lnTo>
                    <a:pt x="1035415" y="597575"/>
                  </a:lnTo>
                  <a:close/>
                </a:path>
                <a:path w="5038725" h="1857375">
                  <a:moveTo>
                    <a:pt x="806221" y="570601"/>
                  </a:moveTo>
                  <a:lnTo>
                    <a:pt x="800828" y="570601"/>
                  </a:lnTo>
                  <a:lnTo>
                    <a:pt x="800828" y="549023"/>
                  </a:lnTo>
                  <a:lnTo>
                    <a:pt x="806221" y="549023"/>
                  </a:lnTo>
                  <a:lnTo>
                    <a:pt x="806221" y="570601"/>
                  </a:lnTo>
                  <a:close/>
                </a:path>
                <a:path w="5038725" h="1857375">
                  <a:moveTo>
                    <a:pt x="827792" y="575996"/>
                  </a:moveTo>
                  <a:lnTo>
                    <a:pt x="779257" y="575996"/>
                  </a:lnTo>
                  <a:lnTo>
                    <a:pt x="779257" y="570601"/>
                  </a:lnTo>
                  <a:lnTo>
                    <a:pt x="827792" y="570601"/>
                  </a:lnTo>
                  <a:lnTo>
                    <a:pt x="827792" y="575996"/>
                  </a:lnTo>
                  <a:close/>
                </a:path>
                <a:path w="5038725" h="1857375">
                  <a:moveTo>
                    <a:pt x="806221" y="597575"/>
                  </a:moveTo>
                  <a:lnTo>
                    <a:pt x="800828" y="597575"/>
                  </a:lnTo>
                  <a:lnTo>
                    <a:pt x="800828" y="575996"/>
                  </a:lnTo>
                  <a:lnTo>
                    <a:pt x="806221" y="575996"/>
                  </a:lnTo>
                  <a:lnTo>
                    <a:pt x="806221" y="597575"/>
                  </a:lnTo>
                  <a:close/>
                </a:path>
                <a:path w="5038725" h="1857375">
                  <a:moveTo>
                    <a:pt x="577028" y="570601"/>
                  </a:moveTo>
                  <a:lnTo>
                    <a:pt x="571635" y="570601"/>
                  </a:lnTo>
                  <a:lnTo>
                    <a:pt x="571635" y="549023"/>
                  </a:lnTo>
                  <a:lnTo>
                    <a:pt x="577028" y="549023"/>
                  </a:lnTo>
                  <a:lnTo>
                    <a:pt x="577028" y="570601"/>
                  </a:lnTo>
                  <a:close/>
                </a:path>
                <a:path w="5038725" h="1857375">
                  <a:moveTo>
                    <a:pt x="598599" y="575996"/>
                  </a:moveTo>
                  <a:lnTo>
                    <a:pt x="550064" y="575996"/>
                  </a:lnTo>
                  <a:lnTo>
                    <a:pt x="550064" y="570601"/>
                  </a:lnTo>
                  <a:lnTo>
                    <a:pt x="598599" y="570601"/>
                  </a:lnTo>
                  <a:lnTo>
                    <a:pt x="598599" y="575996"/>
                  </a:lnTo>
                  <a:close/>
                </a:path>
                <a:path w="5038725" h="1857375">
                  <a:moveTo>
                    <a:pt x="577028" y="597575"/>
                  </a:moveTo>
                  <a:lnTo>
                    <a:pt x="571635" y="597575"/>
                  </a:lnTo>
                  <a:lnTo>
                    <a:pt x="571635" y="575996"/>
                  </a:lnTo>
                  <a:lnTo>
                    <a:pt x="577028" y="575996"/>
                  </a:lnTo>
                  <a:lnTo>
                    <a:pt x="577028" y="597575"/>
                  </a:lnTo>
                  <a:close/>
                </a:path>
                <a:path w="5038725" h="1857375">
                  <a:moveTo>
                    <a:pt x="347834" y="570601"/>
                  </a:moveTo>
                  <a:lnTo>
                    <a:pt x="342442" y="570601"/>
                  </a:lnTo>
                  <a:lnTo>
                    <a:pt x="342442" y="549023"/>
                  </a:lnTo>
                  <a:lnTo>
                    <a:pt x="347834" y="549023"/>
                  </a:lnTo>
                  <a:lnTo>
                    <a:pt x="347834" y="570601"/>
                  </a:lnTo>
                  <a:close/>
                </a:path>
                <a:path w="5038725" h="1857375">
                  <a:moveTo>
                    <a:pt x="369405" y="575996"/>
                  </a:moveTo>
                  <a:lnTo>
                    <a:pt x="320870" y="575996"/>
                  </a:lnTo>
                  <a:lnTo>
                    <a:pt x="320870" y="570601"/>
                  </a:lnTo>
                  <a:lnTo>
                    <a:pt x="369405" y="570601"/>
                  </a:lnTo>
                  <a:lnTo>
                    <a:pt x="369405" y="575996"/>
                  </a:lnTo>
                  <a:close/>
                </a:path>
                <a:path w="5038725" h="1857375">
                  <a:moveTo>
                    <a:pt x="347834" y="597575"/>
                  </a:moveTo>
                  <a:lnTo>
                    <a:pt x="342442" y="597575"/>
                  </a:lnTo>
                  <a:lnTo>
                    <a:pt x="342442" y="575996"/>
                  </a:lnTo>
                  <a:lnTo>
                    <a:pt x="347834" y="575996"/>
                  </a:lnTo>
                  <a:lnTo>
                    <a:pt x="347834" y="597575"/>
                  </a:lnTo>
                  <a:close/>
                </a:path>
                <a:path w="5038725" h="1857375">
                  <a:moveTo>
                    <a:pt x="920818" y="685239"/>
                  </a:moveTo>
                  <a:lnTo>
                    <a:pt x="915425" y="685239"/>
                  </a:lnTo>
                  <a:lnTo>
                    <a:pt x="915425" y="663660"/>
                  </a:lnTo>
                  <a:lnTo>
                    <a:pt x="920818" y="663660"/>
                  </a:lnTo>
                  <a:lnTo>
                    <a:pt x="920818" y="685239"/>
                  </a:lnTo>
                  <a:close/>
                </a:path>
                <a:path w="5038725" h="1857375">
                  <a:moveTo>
                    <a:pt x="942389" y="690633"/>
                  </a:moveTo>
                  <a:lnTo>
                    <a:pt x="893854" y="690633"/>
                  </a:lnTo>
                  <a:lnTo>
                    <a:pt x="893854" y="685239"/>
                  </a:lnTo>
                  <a:lnTo>
                    <a:pt x="942389" y="685239"/>
                  </a:lnTo>
                  <a:lnTo>
                    <a:pt x="942389" y="690633"/>
                  </a:lnTo>
                  <a:close/>
                </a:path>
                <a:path w="5038725" h="1857375">
                  <a:moveTo>
                    <a:pt x="920818" y="712212"/>
                  </a:moveTo>
                  <a:lnTo>
                    <a:pt x="915425" y="712212"/>
                  </a:lnTo>
                  <a:lnTo>
                    <a:pt x="915425" y="690633"/>
                  </a:lnTo>
                  <a:lnTo>
                    <a:pt x="920818" y="690633"/>
                  </a:lnTo>
                  <a:lnTo>
                    <a:pt x="920818" y="712212"/>
                  </a:lnTo>
                  <a:close/>
                </a:path>
                <a:path w="5038725" h="1857375">
                  <a:moveTo>
                    <a:pt x="691625" y="685239"/>
                  </a:moveTo>
                  <a:lnTo>
                    <a:pt x="686232" y="685239"/>
                  </a:lnTo>
                  <a:lnTo>
                    <a:pt x="686232" y="663660"/>
                  </a:lnTo>
                  <a:lnTo>
                    <a:pt x="691625" y="663660"/>
                  </a:lnTo>
                  <a:lnTo>
                    <a:pt x="691625" y="685239"/>
                  </a:lnTo>
                  <a:close/>
                </a:path>
                <a:path w="5038725" h="1857375">
                  <a:moveTo>
                    <a:pt x="713196" y="690633"/>
                  </a:moveTo>
                  <a:lnTo>
                    <a:pt x="664661" y="690633"/>
                  </a:lnTo>
                  <a:lnTo>
                    <a:pt x="664661" y="685239"/>
                  </a:lnTo>
                  <a:lnTo>
                    <a:pt x="713196" y="685239"/>
                  </a:lnTo>
                  <a:lnTo>
                    <a:pt x="713196" y="690633"/>
                  </a:lnTo>
                  <a:close/>
                </a:path>
                <a:path w="5038725" h="1857375">
                  <a:moveTo>
                    <a:pt x="691625" y="712212"/>
                  </a:moveTo>
                  <a:lnTo>
                    <a:pt x="686232" y="712212"/>
                  </a:lnTo>
                  <a:lnTo>
                    <a:pt x="686232" y="690633"/>
                  </a:lnTo>
                  <a:lnTo>
                    <a:pt x="691625" y="690633"/>
                  </a:lnTo>
                  <a:lnTo>
                    <a:pt x="691625" y="712212"/>
                  </a:lnTo>
                  <a:close/>
                </a:path>
                <a:path w="5038725" h="1857375">
                  <a:moveTo>
                    <a:pt x="462431" y="685239"/>
                  </a:moveTo>
                  <a:lnTo>
                    <a:pt x="457038" y="685239"/>
                  </a:lnTo>
                  <a:lnTo>
                    <a:pt x="457038" y="663660"/>
                  </a:lnTo>
                  <a:lnTo>
                    <a:pt x="462431" y="663660"/>
                  </a:lnTo>
                  <a:lnTo>
                    <a:pt x="462431" y="685239"/>
                  </a:lnTo>
                  <a:close/>
                </a:path>
                <a:path w="5038725" h="1857375">
                  <a:moveTo>
                    <a:pt x="484002" y="690633"/>
                  </a:moveTo>
                  <a:lnTo>
                    <a:pt x="435467" y="690633"/>
                  </a:lnTo>
                  <a:lnTo>
                    <a:pt x="435467" y="685239"/>
                  </a:lnTo>
                  <a:lnTo>
                    <a:pt x="484002" y="685239"/>
                  </a:lnTo>
                  <a:lnTo>
                    <a:pt x="484002" y="690633"/>
                  </a:lnTo>
                  <a:close/>
                </a:path>
                <a:path w="5038725" h="1857375">
                  <a:moveTo>
                    <a:pt x="462431" y="712212"/>
                  </a:moveTo>
                  <a:lnTo>
                    <a:pt x="457038" y="712212"/>
                  </a:lnTo>
                  <a:lnTo>
                    <a:pt x="457038" y="690633"/>
                  </a:lnTo>
                  <a:lnTo>
                    <a:pt x="462431" y="690633"/>
                  </a:lnTo>
                  <a:lnTo>
                    <a:pt x="462431" y="712212"/>
                  </a:lnTo>
                  <a:close/>
                </a:path>
                <a:path w="5038725" h="1857375">
                  <a:moveTo>
                    <a:pt x="233238" y="685239"/>
                  </a:moveTo>
                  <a:lnTo>
                    <a:pt x="227845" y="685239"/>
                  </a:lnTo>
                  <a:lnTo>
                    <a:pt x="227845" y="663660"/>
                  </a:lnTo>
                  <a:lnTo>
                    <a:pt x="233238" y="663660"/>
                  </a:lnTo>
                  <a:lnTo>
                    <a:pt x="233238" y="685239"/>
                  </a:lnTo>
                  <a:close/>
                </a:path>
                <a:path w="5038725" h="1857375">
                  <a:moveTo>
                    <a:pt x="254809" y="690633"/>
                  </a:moveTo>
                  <a:lnTo>
                    <a:pt x="206274" y="690633"/>
                  </a:lnTo>
                  <a:lnTo>
                    <a:pt x="206274" y="685239"/>
                  </a:lnTo>
                  <a:lnTo>
                    <a:pt x="254809" y="685239"/>
                  </a:lnTo>
                  <a:lnTo>
                    <a:pt x="254809" y="690633"/>
                  </a:lnTo>
                  <a:close/>
                </a:path>
                <a:path w="5038725" h="1857375">
                  <a:moveTo>
                    <a:pt x="233238" y="712212"/>
                  </a:moveTo>
                  <a:lnTo>
                    <a:pt x="227845" y="712212"/>
                  </a:lnTo>
                  <a:lnTo>
                    <a:pt x="227845" y="690633"/>
                  </a:lnTo>
                  <a:lnTo>
                    <a:pt x="233238" y="690633"/>
                  </a:lnTo>
                  <a:lnTo>
                    <a:pt x="233238" y="712212"/>
                  </a:lnTo>
                  <a:close/>
                </a:path>
                <a:path w="5038725" h="1857375">
                  <a:moveTo>
                    <a:pt x="1035415" y="799876"/>
                  </a:moveTo>
                  <a:lnTo>
                    <a:pt x="1030022" y="799876"/>
                  </a:lnTo>
                  <a:lnTo>
                    <a:pt x="1030022" y="778297"/>
                  </a:lnTo>
                  <a:lnTo>
                    <a:pt x="1035415" y="778297"/>
                  </a:lnTo>
                  <a:lnTo>
                    <a:pt x="1035415" y="799876"/>
                  </a:lnTo>
                  <a:close/>
                </a:path>
                <a:path w="5038725" h="1857375">
                  <a:moveTo>
                    <a:pt x="1056986" y="805270"/>
                  </a:moveTo>
                  <a:lnTo>
                    <a:pt x="1008451" y="805270"/>
                  </a:lnTo>
                  <a:lnTo>
                    <a:pt x="1008451" y="799876"/>
                  </a:lnTo>
                  <a:lnTo>
                    <a:pt x="1056986" y="799876"/>
                  </a:lnTo>
                  <a:lnTo>
                    <a:pt x="1056986" y="805270"/>
                  </a:lnTo>
                  <a:close/>
                </a:path>
                <a:path w="5038725" h="1857375">
                  <a:moveTo>
                    <a:pt x="1035415" y="826849"/>
                  </a:moveTo>
                  <a:lnTo>
                    <a:pt x="1030022" y="826849"/>
                  </a:lnTo>
                  <a:lnTo>
                    <a:pt x="1030022" y="805270"/>
                  </a:lnTo>
                  <a:lnTo>
                    <a:pt x="1035415" y="805270"/>
                  </a:lnTo>
                  <a:lnTo>
                    <a:pt x="1035415" y="826849"/>
                  </a:lnTo>
                  <a:close/>
                </a:path>
                <a:path w="5038725" h="1857375">
                  <a:moveTo>
                    <a:pt x="806221" y="799876"/>
                  </a:moveTo>
                  <a:lnTo>
                    <a:pt x="800828" y="799876"/>
                  </a:lnTo>
                  <a:lnTo>
                    <a:pt x="800828" y="778297"/>
                  </a:lnTo>
                  <a:lnTo>
                    <a:pt x="806221" y="778297"/>
                  </a:lnTo>
                  <a:lnTo>
                    <a:pt x="806221" y="799876"/>
                  </a:lnTo>
                  <a:close/>
                </a:path>
                <a:path w="5038725" h="1857375">
                  <a:moveTo>
                    <a:pt x="827792" y="805270"/>
                  </a:moveTo>
                  <a:lnTo>
                    <a:pt x="779257" y="805270"/>
                  </a:lnTo>
                  <a:lnTo>
                    <a:pt x="779257" y="799876"/>
                  </a:lnTo>
                  <a:lnTo>
                    <a:pt x="827792" y="799876"/>
                  </a:lnTo>
                  <a:lnTo>
                    <a:pt x="827792" y="805270"/>
                  </a:lnTo>
                  <a:close/>
                </a:path>
                <a:path w="5038725" h="1857375">
                  <a:moveTo>
                    <a:pt x="806221" y="826849"/>
                  </a:moveTo>
                  <a:lnTo>
                    <a:pt x="800828" y="826849"/>
                  </a:lnTo>
                  <a:lnTo>
                    <a:pt x="800828" y="805270"/>
                  </a:lnTo>
                  <a:lnTo>
                    <a:pt x="806221" y="805270"/>
                  </a:lnTo>
                  <a:lnTo>
                    <a:pt x="806221" y="826849"/>
                  </a:lnTo>
                  <a:close/>
                </a:path>
                <a:path w="5038725" h="1857375">
                  <a:moveTo>
                    <a:pt x="577028" y="799876"/>
                  </a:moveTo>
                  <a:lnTo>
                    <a:pt x="571635" y="799876"/>
                  </a:lnTo>
                  <a:lnTo>
                    <a:pt x="571635" y="778297"/>
                  </a:lnTo>
                  <a:lnTo>
                    <a:pt x="577028" y="778297"/>
                  </a:lnTo>
                  <a:lnTo>
                    <a:pt x="577028" y="799876"/>
                  </a:lnTo>
                  <a:close/>
                </a:path>
                <a:path w="5038725" h="1857375">
                  <a:moveTo>
                    <a:pt x="598599" y="805270"/>
                  </a:moveTo>
                  <a:lnTo>
                    <a:pt x="550064" y="805270"/>
                  </a:lnTo>
                  <a:lnTo>
                    <a:pt x="550064" y="799876"/>
                  </a:lnTo>
                  <a:lnTo>
                    <a:pt x="598599" y="799876"/>
                  </a:lnTo>
                  <a:lnTo>
                    <a:pt x="598599" y="805270"/>
                  </a:lnTo>
                  <a:close/>
                </a:path>
                <a:path w="5038725" h="1857375">
                  <a:moveTo>
                    <a:pt x="577028" y="826849"/>
                  </a:moveTo>
                  <a:lnTo>
                    <a:pt x="571635" y="826849"/>
                  </a:lnTo>
                  <a:lnTo>
                    <a:pt x="571635" y="805270"/>
                  </a:lnTo>
                  <a:lnTo>
                    <a:pt x="577028" y="805270"/>
                  </a:lnTo>
                  <a:lnTo>
                    <a:pt x="577028" y="826849"/>
                  </a:lnTo>
                  <a:close/>
                </a:path>
                <a:path w="5038725" h="1857375">
                  <a:moveTo>
                    <a:pt x="347834" y="799876"/>
                  </a:moveTo>
                  <a:lnTo>
                    <a:pt x="342442" y="799876"/>
                  </a:lnTo>
                  <a:lnTo>
                    <a:pt x="342442" y="778297"/>
                  </a:lnTo>
                  <a:lnTo>
                    <a:pt x="347834" y="778297"/>
                  </a:lnTo>
                  <a:lnTo>
                    <a:pt x="347834" y="799876"/>
                  </a:lnTo>
                  <a:close/>
                </a:path>
                <a:path w="5038725" h="1857375">
                  <a:moveTo>
                    <a:pt x="369405" y="805270"/>
                  </a:moveTo>
                  <a:lnTo>
                    <a:pt x="320870" y="805270"/>
                  </a:lnTo>
                  <a:lnTo>
                    <a:pt x="320870" y="799876"/>
                  </a:lnTo>
                  <a:lnTo>
                    <a:pt x="369405" y="799876"/>
                  </a:lnTo>
                  <a:lnTo>
                    <a:pt x="369405" y="805270"/>
                  </a:lnTo>
                  <a:close/>
                </a:path>
                <a:path w="5038725" h="1857375">
                  <a:moveTo>
                    <a:pt x="347834" y="826849"/>
                  </a:moveTo>
                  <a:lnTo>
                    <a:pt x="342442" y="826849"/>
                  </a:lnTo>
                  <a:lnTo>
                    <a:pt x="342442" y="805270"/>
                  </a:lnTo>
                  <a:lnTo>
                    <a:pt x="347834" y="805270"/>
                  </a:lnTo>
                  <a:lnTo>
                    <a:pt x="347834" y="826849"/>
                  </a:lnTo>
                  <a:close/>
                </a:path>
                <a:path w="5038725" h="1857375">
                  <a:moveTo>
                    <a:pt x="920818" y="914513"/>
                  </a:moveTo>
                  <a:lnTo>
                    <a:pt x="915425" y="914513"/>
                  </a:lnTo>
                  <a:lnTo>
                    <a:pt x="915425" y="892934"/>
                  </a:lnTo>
                  <a:lnTo>
                    <a:pt x="920818" y="892934"/>
                  </a:lnTo>
                  <a:lnTo>
                    <a:pt x="920818" y="914513"/>
                  </a:lnTo>
                  <a:close/>
                </a:path>
                <a:path w="5038725" h="1857375">
                  <a:moveTo>
                    <a:pt x="942389" y="919908"/>
                  </a:moveTo>
                  <a:lnTo>
                    <a:pt x="893854" y="919908"/>
                  </a:lnTo>
                  <a:lnTo>
                    <a:pt x="893854" y="914513"/>
                  </a:lnTo>
                  <a:lnTo>
                    <a:pt x="942389" y="914513"/>
                  </a:lnTo>
                  <a:lnTo>
                    <a:pt x="942389" y="919908"/>
                  </a:lnTo>
                  <a:close/>
                </a:path>
                <a:path w="5038725" h="1857375">
                  <a:moveTo>
                    <a:pt x="920818" y="941486"/>
                  </a:moveTo>
                  <a:lnTo>
                    <a:pt x="915425" y="941486"/>
                  </a:lnTo>
                  <a:lnTo>
                    <a:pt x="915425" y="919908"/>
                  </a:lnTo>
                  <a:lnTo>
                    <a:pt x="920818" y="919908"/>
                  </a:lnTo>
                  <a:lnTo>
                    <a:pt x="920818" y="941486"/>
                  </a:lnTo>
                  <a:close/>
                </a:path>
                <a:path w="5038725" h="1857375">
                  <a:moveTo>
                    <a:pt x="691625" y="914513"/>
                  </a:moveTo>
                  <a:lnTo>
                    <a:pt x="686232" y="914513"/>
                  </a:lnTo>
                  <a:lnTo>
                    <a:pt x="686232" y="892934"/>
                  </a:lnTo>
                  <a:lnTo>
                    <a:pt x="691625" y="892934"/>
                  </a:lnTo>
                  <a:lnTo>
                    <a:pt x="691625" y="914513"/>
                  </a:lnTo>
                  <a:close/>
                </a:path>
                <a:path w="5038725" h="1857375">
                  <a:moveTo>
                    <a:pt x="713196" y="919908"/>
                  </a:moveTo>
                  <a:lnTo>
                    <a:pt x="664661" y="919908"/>
                  </a:lnTo>
                  <a:lnTo>
                    <a:pt x="664661" y="914513"/>
                  </a:lnTo>
                  <a:lnTo>
                    <a:pt x="713196" y="914513"/>
                  </a:lnTo>
                  <a:lnTo>
                    <a:pt x="713196" y="919908"/>
                  </a:lnTo>
                  <a:close/>
                </a:path>
                <a:path w="5038725" h="1857375">
                  <a:moveTo>
                    <a:pt x="691625" y="941486"/>
                  </a:moveTo>
                  <a:lnTo>
                    <a:pt x="686232" y="941486"/>
                  </a:lnTo>
                  <a:lnTo>
                    <a:pt x="686232" y="919908"/>
                  </a:lnTo>
                  <a:lnTo>
                    <a:pt x="691625" y="919908"/>
                  </a:lnTo>
                  <a:lnTo>
                    <a:pt x="691625" y="941486"/>
                  </a:lnTo>
                  <a:close/>
                </a:path>
                <a:path w="5038725" h="1857375">
                  <a:moveTo>
                    <a:pt x="462431" y="914513"/>
                  </a:moveTo>
                  <a:lnTo>
                    <a:pt x="457038" y="914513"/>
                  </a:lnTo>
                  <a:lnTo>
                    <a:pt x="457038" y="892934"/>
                  </a:lnTo>
                  <a:lnTo>
                    <a:pt x="462431" y="892934"/>
                  </a:lnTo>
                  <a:lnTo>
                    <a:pt x="462431" y="914513"/>
                  </a:lnTo>
                  <a:close/>
                </a:path>
                <a:path w="5038725" h="1857375">
                  <a:moveTo>
                    <a:pt x="484002" y="919908"/>
                  </a:moveTo>
                  <a:lnTo>
                    <a:pt x="435467" y="919908"/>
                  </a:lnTo>
                  <a:lnTo>
                    <a:pt x="435467" y="914513"/>
                  </a:lnTo>
                  <a:lnTo>
                    <a:pt x="484002" y="914513"/>
                  </a:lnTo>
                  <a:lnTo>
                    <a:pt x="484002" y="919908"/>
                  </a:lnTo>
                  <a:close/>
                </a:path>
                <a:path w="5038725" h="1857375">
                  <a:moveTo>
                    <a:pt x="462431" y="941486"/>
                  </a:moveTo>
                  <a:lnTo>
                    <a:pt x="457038" y="941486"/>
                  </a:lnTo>
                  <a:lnTo>
                    <a:pt x="457038" y="919908"/>
                  </a:lnTo>
                  <a:lnTo>
                    <a:pt x="462431" y="919908"/>
                  </a:lnTo>
                  <a:lnTo>
                    <a:pt x="462431" y="941486"/>
                  </a:lnTo>
                  <a:close/>
                </a:path>
                <a:path w="5038725" h="1857375">
                  <a:moveTo>
                    <a:pt x="1035415" y="1027802"/>
                  </a:moveTo>
                  <a:lnTo>
                    <a:pt x="1030022" y="1027802"/>
                  </a:lnTo>
                  <a:lnTo>
                    <a:pt x="1030022" y="1006223"/>
                  </a:lnTo>
                  <a:lnTo>
                    <a:pt x="1035415" y="1006223"/>
                  </a:lnTo>
                  <a:lnTo>
                    <a:pt x="1035415" y="1027802"/>
                  </a:lnTo>
                  <a:close/>
                </a:path>
                <a:path w="5038725" h="1857375">
                  <a:moveTo>
                    <a:pt x="1056986" y="1033196"/>
                  </a:moveTo>
                  <a:lnTo>
                    <a:pt x="1008451" y="1033196"/>
                  </a:lnTo>
                  <a:lnTo>
                    <a:pt x="1008451" y="1027802"/>
                  </a:lnTo>
                  <a:lnTo>
                    <a:pt x="1056986" y="1027802"/>
                  </a:lnTo>
                  <a:lnTo>
                    <a:pt x="1056986" y="1033196"/>
                  </a:lnTo>
                  <a:close/>
                </a:path>
                <a:path w="5038725" h="1857375">
                  <a:moveTo>
                    <a:pt x="1035415" y="1054775"/>
                  </a:moveTo>
                  <a:lnTo>
                    <a:pt x="1030022" y="1054775"/>
                  </a:lnTo>
                  <a:lnTo>
                    <a:pt x="1030022" y="1033196"/>
                  </a:lnTo>
                  <a:lnTo>
                    <a:pt x="1035415" y="1033196"/>
                  </a:lnTo>
                  <a:lnTo>
                    <a:pt x="1035415" y="1054775"/>
                  </a:lnTo>
                  <a:close/>
                </a:path>
                <a:path w="5038725" h="1857375">
                  <a:moveTo>
                    <a:pt x="806221" y="1027802"/>
                  </a:moveTo>
                  <a:lnTo>
                    <a:pt x="800828" y="1027802"/>
                  </a:lnTo>
                  <a:lnTo>
                    <a:pt x="800828" y="1006223"/>
                  </a:lnTo>
                  <a:lnTo>
                    <a:pt x="806221" y="1006223"/>
                  </a:lnTo>
                  <a:lnTo>
                    <a:pt x="806221" y="1027802"/>
                  </a:lnTo>
                  <a:close/>
                </a:path>
                <a:path w="5038725" h="1857375">
                  <a:moveTo>
                    <a:pt x="827792" y="1033196"/>
                  </a:moveTo>
                  <a:lnTo>
                    <a:pt x="779257" y="1033196"/>
                  </a:lnTo>
                  <a:lnTo>
                    <a:pt x="779257" y="1027802"/>
                  </a:lnTo>
                  <a:lnTo>
                    <a:pt x="827792" y="1027802"/>
                  </a:lnTo>
                  <a:lnTo>
                    <a:pt x="827792" y="1033196"/>
                  </a:lnTo>
                  <a:close/>
                </a:path>
                <a:path w="5038725" h="1857375">
                  <a:moveTo>
                    <a:pt x="806221" y="1054775"/>
                  </a:moveTo>
                  <a:lnTo>
                    <a:pt x="800828" y="1054775"/>
                  </a:lnTo>
                  <a:lnTo>
                    <a:pt x="800828" y="1033196"/>
                  </a:lnTo>
                  <a:lnTo>
                    <a:pt x="806221" y="1033196"/>
                  </a:lnTo>
                  <a:lnTo>
                    <a:pt x="806221" y="1054775"/>
                  </a:lnTo>
                  <a:close/>
                </a:path>
                <a:path w="5038725" h="1857375">
                  <a:moveTo>
                    <a:pt x="920818" y="1142439"/>
                  </a:moveTo>
                  <a:lnTo>
                    <a:pt x="915425" y="1142439"/>
                  </a:lnTo>
                  <a:lnTo>
                    <a:pt x="915425" y="1120860"/>
                  </a:lnTo>
                  <a:lnTo>
                    <a:pt x="920818" y="1120860"/>
                  </a:lnTo>
                  <a:lnTo>
                    <a:pt x="920818" y="1142439"/>
                  </a:lnTo>
                  <a:close/>
                </a:path>
                <a:path w="5038725" h="1857375">
                  <a:moveTo>
                    <a:pt x="942389" y="1147833"/>
                  </a:moveTo>
                  <a:lnTo>
                    <a:pt x="893854" y="1147833"/>
                  </a:lnTo>
                  <a:lnTo>
                    <a:pt x="893854" y="1142439"/>
                  </a:lnTo>
                  <a:lnTo>
                    <a:pt x="942389" y="1142439"/>
                  </a:lnTo>
                  <a:lnTo>
                    <a:pt x="942389" y="1147833"/>
                  </a:lnTo>
                  <a:close/>
                </a:path>
                <a:path w="5038725" h="1857375">
                  <a:moveTo>
                    <a:pt x="920818" y="1169412"/>
                  </a:moveTo>
                  <a:lnTo>
                    <a:pt x="915425" y="1169412"/>
                  </a:lnTo>
                  <a:lnTo>
                    <a:pt x="915425" y="1147833"/>
                  </a:lnTo>
                  <a:lnTo>
                    <a:pt x="920818" y="1147833"/>
                  </a:lnTo>
                  <a:lnTo>
                    <a:pt x="920818" y="1169412"/>
                  </a:lnTo>
                  <a:close/>
                </a:path>
                <a:path w="5038725" h="1857375">
                  <a:moveTo>
                    <a:pt x="1036763" y="1270563"/>
                  </a:moveTo>
                  <a:lnTo>
                    <a:pt x="1020584" y="1262470"/>
                  </a:lnTo>
                  <a:lnTo>
                    <a:pt x="1012495" y="1257076"/>
                  </a:lnTo>
                  <a:lnTo>
                    <a:pt x="1030022" y="1257076"/>
                  </a:lnTo>
                  <a:lnTo>
                    <a:pt x="1030022" y="1235497"/>
                  </a:lnTo>
                  <a:lnTo>
                    <a:pt x="1036763" y="1235497"/>
                  </a:lnTo>
                  <a:lnTo>
                    <a:pt x="1036763" y="1257076"/>
                  </a:lnTo>
                  <a:lnTo>
                    <a:pt x="1058334" y="1257076"/>
                  </a:lnTo>
                  <a:lnTo>
                    <a:pt x="1058334" y="1262470"/>
                  </a:lnTo>
                  <a:lnTo>
                    <a:pt x="1036763" y="1262470"/>
                  </a:lnTo>
                  <a:lnTo>
                    <a:pt x="1036763" y="1270563"/>
                  </a:lnTo>
                  <a:close/>
                </a:path>
                <a:path w="5038725" h="1857375">
                  <a:moveTo>
                    <a:pt x="26963" y="689285"/>
                  </a:moveTo>
                  <a:lnTo>
                    <a:pt x="24267" y="689285"/>
                  </a:lnTo>
                  <a:lnTo>
                    <a:pt x="14830" y="683890"/>
                  </a:lnTo>
                  <a:lnTo>
                    <a:pt x="26963" y="683890"/>
                  </a:lnTo>
                  <a:lnTo>
                    <a:pt x="26963" y="689285"/>
                  </a:lnTo>
                  <a:close/>
                </a:path>
                <a:path w="5038725" h="1857375">
                  <a:moveTo>
                    <a:pt x="118641" y="570601"/>
                  </a:moveTo>
                  <a:lnTo>
                    <a:pt x="113248" y="570601"/>
                  </a:lnTo>
                  <a:lnTo>
                    <a:pt x="113248" y="549023"/>
                  </a:lnTo>
                  <a:lnTo>
                    <a:pt x="118641" y="549023"/>
                  </a:lnTo>
                  <a:lnTo>
                    <a:pt x="118641" y="570601"/>
                  </a:lnTo>
                  <a:close/>
                </a:path>
                <a:path w="5038725" h="1857375">
                  <a:moveTo>
                    <a:pt x="140212" y="575996"/>
                  </a:moveTo>
                  <a:lnTo>
                    <a:pt x="91677" y="575996"/>
                  </a:lnTo>
                  <a:lnTo>
                    <a:pt x="91677" y="570601"/>
                  </a:lnTo>
                  <a:lnTo>
                    <a:pt x="140212" y="570601"/>
                  </a:lnTo>
                  <a:lnTo>
                    <a:pt x="140212" y="575996"/>
                  </a:lnTo>
                  <a:close/>
                </a:path>
                <a:path w="5038725" h="1857375">
                  <a:moveTo>
                    <a:pt x="118641" y="597575"/>
                  </a:moveTo>
                  <a:lnTo>
                    <a:pt x="113248" y="597575"/>
                  </a:lnTo>
                  <a:lnTo>
                    <a:pt x="113248" y="575996"/>
                  </a:lnTo>
                  <a:lnTo>
                    <a:pt x="118641" y="575996"/>
                  </a:lnTo>
                  <a:lnTo>
                    <a:pt x="118641" y="597575"/>
                  </a:lnTo>
                  <a:close/>
                </a:path>
                <a:path w="5038725" h="1857375">
                  <a:moveTo>
                    <a:pt x="5392" y="678495"/>
                  </a:moveTo>
                  <a:lnTo>
                    <a:pt x="0" y="675798"/>
                  </a:lnTo>
                  <a:lnTo>
                    <a:pt x="0" y="663660"/>
                  </a:lnTo>
                  <a:lnTo>
                    <a:pt x="5392" y="663660"/>
                  </a:lnTo>
                  <a:lnTo>
                    <a:pt x="5392" y="67849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02383" y="0"/>
              <a:ext cx="4030345" cy="1638300"/>
            </a:xfrm>
            <a:custGeom>
              <a:avLst/>
              <a:gdLst/>
              <a:ahLst/>
              <a:cxnLst/>
              <a:rect l="l" t="t" r="r" b="b"/>
              <a:pathLst>
                <a:path w="4030345" h="1638300">
                  <a:moveTo>
                    <a:pt x="0" y="165100"/>
                  </a:moveTo>
                  <a:lnTo>
                    <a:pt x="52579" y="63500"/>
                  </a:lnTo>
                  <a:lnTo>
                    <a:pt x="99265" y="50800"/>
                  </a:lnTo>
                  <a:lnTo>
                    <a:pt x="145891" y="50800"/>
                  </a:lnTo>
                  <a:lnTo>
                    <a:pt x="239226" y="25400"/>
                  </a:lnTo>
                  <a:lnTo>
                    <a:pt x="286064" y="25400"/>
                  </a:lnTo>
                  <a:lnTo>
                    <a:pt x="333104" y="12700"/>
                  </a:lnTo>
                  <a:lnTo>
                    <a:pt x="380410" y="12700"/>
                  </a:lnTo>
                  <a:lnTo>
                    <a:pt x="428047" y="0"/>
                  </a:lnTo>
                  <a:lnTo>
                    <a:pt x="882458" y="0"/>
                  </a:lnTo>
                  <a:lnTo>
                    <a:pt x="1042655" y="38100"/>
                  </a:lnTo>
                  <a:lnTo>
                    <a:pt x="1193372" y="76200"/>
                  </a:lnTo>
                  <a:lnTo>
                    <a:pt x="502768" y="76200"/>
                  </a:lnTo>
                  <a:lnTo>
                    <a:pt x="451898" y="88900"/>
                  </a:lnTo>
                  <a:lnTo>
                    <a:pt x="401576" y="88900"/>
                  </a:lnTo>
                  <a:lnTo>
                    <a:pt x="351751" y="101600"/>
                  </a:lnTo>
                  <a:lnTo>
                    <a:pt x="302371" y="101600"/>
                  </a:lnTo>
                  <a:lnTo>
                    <a:pt x="156390" y="139700"/>
                  </a:lnTo>
                  <a:lnTo>
                    <a:pt x="117166" y="139700"/>
                  </a:lnTo>
                  <a:lnTo>
                    <a:pt x="78195" y="152400"/>
                  </a:lnTo>
                  <a:lnTo>
                    <a:pt x="39224" y="152400"/>
                  </a:lnTo>
                  <a:lnTo>
                    <a:pt x="0" y="165100"/>
                  </a:lnTo>
                  <a:close/>
                </a:path>
                <a:path w="4030345" h="1638300">
                  <a:moveTo>
                    <a:pt x="2276924" y="215900"/>
                  </a:moveTo>
                  <a:lnTo>
                    <a:pt x="1665191" y="215900"/>
                  </a:lnTo>
                  <a:lnTo>
                    <a:pt x="1709264" y="203200"/>
                  </a:lnTo>
                  <a:lnTo>
                    <a:pt x="2115320" y="203200"/>
                  </a:lnTo>
                  <a:lnTo>
                    <a:pt x="2144151" y="165100"/>
                  </a:lnTo>
                  <a:lnTo>
                    <a:pt x="2176921" y="127000"/>
                  </a:lnTo>
                  <a:lnTo>
                    <a:pt x="2212780" y="88900"/>
                  </a:lnTo>
                  <a:lnTo>
                    <a:pt x="2250879" y="50800"/>
                  </a:lnTo>
                  <a:lnTo>
                    <a:pt x="2290370" y="12700"/>
                  </a:lnTo>
                  <a:lnTo>
                    <a:pt x="2308541" y="0"/>
                  </a:lnTo>
                  <a:lnTo>
                    <a:pt x="2493594" y="0"/>
                  </a:lnTo>
                  <a:lnTo>
                    <a:pt x="2476637" y="12700"/>
                  </a:lnTo>
                  <a:lnTo>
                    <a:pt x="2439232" y="50800"/>
                  </a:lnTo>
                  <a:lnTo>
                    <a:pt x="2401957" y="76200"/>
                  </a:lnTo>
                  <a:lnTo>
                    <a:pt x="2365588" y="114300"/>
                  </a:lnTo>
                  <a:lnTo>
                    <a:pt x="2330902" y="152400"/>
                  </a:lnTo>
                  <a:lnTo>
                    <a:pt x="2298675" y="190500"/>
                  </a:lnTo>
                  <a:lnTo>
                    <a:pt x="2276924" y="215900"/>
                  </a:lnTo>
                  <a:close/>
                </a:path>
                <a:path w="4030345" h="1638300">
                  <a:moveTo>
                    <a:pt x="3078035" y="101600"/>
                  </a:moveTo>
                  <a:lnTo>
                    <a:pt x="3009175" y="101600"/>
                  </a:lnTo>
                  <a:lnTo>
                    <a:pt x="2958474" y="88900"/>
                  </a:lnTo>
                  <a:lnTo>
                    <a:pt x="2908373" y="88900"/>
                  </a:lnTo>
                  <a:lnTo>
                    <a:pt x="2762792" y="50800"/>
                  </a:lnTo>
                  <a:lnTo>
                    <a:pt x="2716217" y="25400"/>
                  </a:lnTo>
                  <a:lnTo>
                    <a:pt x="2670807" y="12700"/>
                  </a:lnTo>
                  <a:lnTo>
                    <a:pt x="2637727" y="0"/>
                  </a:lnTo>
                  <a:lnTo>
                    <a:pt x="2907730" y="0"/>
                  </a:lnTo>
                  <a:lnTo>
                    <a:pt x="2954797" y="12700"/>
                  </a:lnTo>
                  <a:lnTo>
                    <a:pt x="3283476" y="12700"/>
                  </a:lnTo>
                  <a:lnTo>
                    <a:pt x="3268703" y="25400"/>
                  </a:lnTo>
                  <a:lnTo>
                    <a:pt x="3232522" y="50800"/>
                  </a:lnTo>
                  <a:lnTo>
                    <a:pt x="3189094" y="76200"/>
                  </a:lnTo>
                  <a:lnTo>
                    <a:pt x="3137803" y="88900"/>
                  </a:lnTo>
                  <a:lnTo>
                    <a:pt x="3078035" y="101600"/>
                  </a:lnTo>
                  <a:close/>
                </a:path>
                <a:path w="4030345" h="1638300">
                  <a:moveTo>
                    <a:pt x="3283476" y="12700"/>
                  </a:moveTo>
                  <a:lnTo>
                    <a:pt x="3044171" y="12700"/>
                  </a:lnTo>
                  <a:lnTo>
                    <a:pt x="3085046" y="0"/>
                  </a:lnTo>
                  <a:lnTo>
                    <a:pt x="3298250" y="0"/>
                  </a:lnTo>
                  <a:lnTo>
                    <a:pt x="3283476" y="12700"/>
                  </a:lnTo>
                  <a:close/>
                </a:path>
                <a:path w="4030345" h="1638300">
                  <a:moveTo>
                    <a:pt x="1773995" y="292100"/>
                  </a:moveTo>
                  <a:lnTo>
                    <a:pt x="1525509" y="292100"/>
                  </a:lnTo>
                  <a:lnTo>
                    <a:pt x="1472824" y="279400"/>
                  </a:lnTo>
                  <a:lnTo>
                    <a:pt x="1420999" y="254000"/>
                  </a:lnTo>
                  <a:lnTo>
                    <a:pt x="1327524" y="228600"/>
                  </a:lnTo>
                  <a:lnTo>
                    <a:pt x="1281966" y="203200"/>
                  </a:lnTo>
                  <a:lnTo>
                    <a:pt x="1236745" y="190500"/>
                  </a:lnTo>
                  <a:lnTo>
                    <a:pt x="1191525" y="165100"/>
                  </a:lnTo>
                  <a:lnTo>
                    <a:pt x="1056821" y="127000"/>
                  </a:lnTo>
                  <a:lnTo>
                    <a:pt x="870605" y="76200"/>
                  </a:lnTo>
                  <a:lnTo>
                    <a:pt x="1193372" y="76200"/>
                  </a:lnTo>
                  <a:lnTo>
                    <a:pt x="1241689" y="101600"/>
                  </a:lnTo>
                  <a:lnTo>
                    <a:pt x="1286123" y="114300"/>
                  </a:lnTo>
                  <a:lnTo>
                    <a:pt x="1330670" y="139700"/>
                  </a:lnTo>
                  <a:lnTo>
                    <a:pt x="1421449" y="165100"/>
                  </a:lnTo>
                  <a:lnTo>
                    <a:pt x="1468355" y="190500"/>
                  </a:lnTo>
                  <a:lnTo>
                    <a:pt x="1516721" y="203200"/>
                  </a:lnTo>
                  <a:lnTo>
                    <a:pt x="1571130" y="215900"/>
                  </a:lnTo>
                  <a:lnTo>
                    <a:pt x="2276924" y="215900"/>
                  </a:lnTo>
                  <a:lnTo>
                    <a:pt x="2266048" y="228600"/>
                  </a:lnTo>
                  <a:lnTo>
                    <a:pt x="2246917" y="266700"/>
                  </a:lnTo>
                  <a:lnTo>
                    <a:pt x="1851727" y="266700"/>
                  </a:lnTo>
                  <a:lnTo>
                    <a:pt x="1773995" y="292100"/>
                  </a:lnTo>
                  <a:close/>
                </a:path>
                <a:path w="4030345" h="1638300">
                  <a:moveTo>
                    <a:pt x="1956402" y="190500"/>
                  </a:moveTo>
                  <a:lnTo>
                    <a:pt x="1852578" y="190500"/>
                  </a:lnTo>
                  <a:lnTo>
                    <a:pt x="1904003" y="177800"/>
                  </a:lnTo>
                  <a:lnTo>
                    <a:pt x="1956402" y="190500"/>
                  </a:lnTo>
                  <a:close/>
                </a:path>
                <a:path w="4030345" h="1638300">
                  <a:moveTo>
                    <a:pt x="2115320" y="203200"/>
                  </a:moveTo>
                  <a:lnTo>
                    <a:pt x="1754310" y="203200"/>
                  </a:lnTo>
                  <a:lnTo>
                    <a:pt x="1802539" y="190500"/>
                  </a:lnTo>
                  <a:lnTo>
                    <a:pt x="2062472" y="190500"/>
                  </a:lnTo>
                  <a:lnTo>
                    <a:pt x="2115320" y="203200"/>
                  </a:lnTo>
                  <a:close/>
                </a:path>
                <a:path w="4030345" h="1638300">
                  <a:moveTo>
                    <a:pt x="1797652" y="939800"/>
                  </a:moveTo>
                  <a:lnTo>
                    <a:pt x="1541176" y="939800"/>
                  </a:lnTo>
                  <a:lnTo>
                    <a:pt x="1445367" y="914400"/>
                  </a:lnTo>
                  <a:lnTo>
                    <a:pt x="1397751" y="914400"/>
                  </a:lnTo>
                  <a:lnTo>
                    <a:pt x="1255125" y="876300"/>
                  </a:lnTo>
                  <a:lnTo>
                    <a:pt x="1207398" y="876300"/>
                  </a:lnTo>
                  <a:lnTo>
                    <a:pt x="1159449" y="863600"/>
                  </a:lnTo>
                  <a:lnTo>
                    <a:pt x="1662943" y="863600"/>
                  </a:lnTo>
                  <a:lnTo>
                    <a:pt x="1708686" y="850900"/>
                  </a:lnTo>
                  <a:lnTo>
                    <a:pt x="1795153" y="850900"/>
                  </a:lnTo>
                  <a:lnTo>
                    <a:pt x="1835442" y="838200"/>
                  </a:lnTo>
                  <a:lnTo>
                    <a:pt x="1873479" y="812800"/>
                  </a:lnTo>
                  <a:lnTo>
                    <a:pt x="1909047" y="800100"/>
                  </a:lnTo>
                  <a:lnTo>
                    <a:pt x="1949021" y="762000"/>
                  </a:lnTo>
                  <a:lnTo>
                    <a:pt x="1980102" y="723900"/>
                  </a:lnTo>
                  <a:lnTo>
                    <a:pt x="2003505" y="685800"/>
                  </a:lnTo>
                  <a:lnTo>
                    <a:pt x="2020448" y="647700"/>
                  </a:lnTo>
                  <a:lnTo>
                    <a:pt x="2032148" y="609600"/>
                  </a:lnTo>
                  <a:lnTo>
                    <a:pt x="2039822" y="558800"/>
                  </a:lnTo>
                  <a:lnTo>
                    <a:pt x="2044687" y="520700"/>
                  </a:lnTo>
                  <a:lnTo>
                    <a:pt x="2047961" y="469900"/>
                  </a:lnTo>
                  <a:lnTo>
                    <a:pt x="2050860" y="431800"/>
                  </a:lnTo>
                  <a:lnTo>
                    <a:pt x="2054602" y="393700"/>
                  </a:lnTo>
                  <a:lnTo>
                    <a:pt x="2060403" y="342900"/>
                  </a:lnTo>
                  <a:lnTo>
                    <a:pt x="2069482" y="304800"/>
                  </a:lnTo>
                  <a:lnTo>
                    <a:pt x="2072178" y="292100"/>
                  </a:lnTo>
                  <a:lnTo>
                    <a:pt x="2073526" y="292100"/>
                  </a:lnTo>
                  <a:lnTo>
                    <a:pt x="2076223" y="279400"/>
                  </a:lnTo>
                  <a:lnTo>
                    <a:pt x="2029752" y="279400"/>
                  </a:lnTo>
                  <a:lnTo>
                    <a:pt x="1983534" y="266700"/>
                  </a:lnTo>
                  <a:lnTo>
                    <a:pt x="2246917" y="266700"/>
                  </a:lnTo>
                  <a:lnTo>
                    <a:pt x="2240540" y="279400"/>
                  </a:lnTo>
                  <a:lnTo>
                    <a:pt x="2221504" y="330200"/>
                  </a:lnTo>
                  <a:lnTo>
                    <a:pt x="2208292" y="368300"/>
                  </a:lnTo>
                  <a:lnTo>
                    <a:pt x="2200256" y="419100"/>
                  </a:lnTo>
                  <a:lnTo>
                    <a:pt x="2198908" y="431800"/>
                  </a:lnTo>
                  <a:lnTo>
                    <a:pt x="2198908" y="444500"/>
                  </a:lnTo>
                  <a:lnTo>
                    <a:pt x="2200256" y="444500"/>
                  </a:lnTo>
                  <a:lnTo>
                    <a:pt x="2240054" y="469900"/>
                  </a:lnTo>
                  <a:lnTo>
                    <a:pt x="2284373" y="482600"/>
                  </a:lnTo>
                  <a:lnTo>
                    <a:pt x="2332235" y="495300"/>
                  </a:lnTo>
                  <a:lnTo>
                    <a:pt x="2487293" y="533400"/>
                  </a:lnTo>
                  <a:lnTo>
                    <a:pt x="2186775" y="533400"/>
                  </a:lnTo>
                  <a:lnTo>
                    <a:pt x="2181510" y="584200"/>
                  </a:lnTo>
                  <a:lnTo>
                    <a:pt x="2174014" y="622300"/>
                  </a:lnTo>
                  <a:lnTo>
                    <a:pt x="2163256" y="673100"/>
                  </a:lnTo>
                  <a:lnTo>
                    <a:pt x="2148204" y="711200"/>
                  </a:lnTo>
                  <a:lnTo>
                    <a:pt x="2127826" y="749300"/>
                  </a:lnTo>
                  <a:lnTo>
                    <a:pt x="2101090" y="787400"/>
                  </a:lnTo>
                  <a:lnTo>
                    <a:pt x="2066963" y="825500"/>
                  </a:lnTo>
                  <a:lnTo>
                    <a:pt x="2024414" y="863600"/>
                  </a:lnTo>
                  <a:lnTo>
                    <a:pt x="1972412" y="889000"/>
                  </a:lnTo>
                  <a:lnTo>
                    <a:pt x="1932569" y="901700"/>
                  </a:lnTo>
                  <a:lnTo>
                    <a:pt x="1890024" y="927100"/>
                  </a:lnTo>
                  <a:lnTo>
                    <a:pt x="1844983" y="927100"/>
                  </a:lnTo>
                  <a:lnTo>
                    <a:pt x="1797652" y="939800"/>
                  </a:lnTo>
                  <a:close/>
                </a:path>
                <a:path w="4030345" h="1638300">
                  <a:moveTo>
                    <a:pt x="1683866" y="304800"/>
                  </a:moveTo>
                  <a:lnTo>
                    <a:pt x="1631518" y="304800"/>
                  </a:lnTo>
                  <a:lnTo>
                    <a:pt x="1578570" y="292100"/>
                  </a:lnTo>
                  <a:lnTo>
                    <a:pt x="1735129" y="292100"/>
                  </a:lnTo>
                  <a:lnTo>
                    <a:pt x="1683866" y="304800"/>
                  </a:lnTo>
                  <a:close/>
                </a:path>
                <a:path w="4030345" h="1638300">
                  <a:moveTo>
                    <a:pt x="3266680" y="850900"/>
                  </a:moveTo>
                  <a:lnTo>
                    <a:pt x="2960105" y="850900"/>
                  </a:lnTo>
                  <a:lnTo>
                    <a:pt x="2865346" y="825500"/>
                  </a:lnTo>
                  <a:lnTo>
                    <a:pt x="2820195" y="812800"/>
                  </a:lnTo>
                  <a:lnTo>
                    <a:pt x="2777285" y="787400"/>
                  </a:lnTo>
                  <a:lnTo>
                    <a:pt x="2745897" y="774700"/>
                  </a:lnTo>
                  <a:lnTo>
                    <a:pt x="2718301" y="762000"/>
                  </a:lnTo>
                  <a:lnTo>
                    <a:pt x="2694245" y="736600"/>
                  </a:lnTo>
                  <a:lnTo>
                    <a:pt x="2673474" y="723900"/>
                  </a:lnTo>
                  <a:lnTo>
                    <a:pt x="2657232" y="698500"/>
                  </a:lnTo>
                  <a:lnTo>
                    <a:pt x="2641623" y="673100"/>
                  </a:lnTo>
                  <a:lnTo>
                    <a:pt x="2621716" y="660400"/>
                  </a:lnTo>
                  <a:lnTo>
                    <a:pt x="2592582" y="647700"/>
                  </a:lnTo>
                  <a:lnTo>
                    <a:pt x="2545654" y="622300"/>
                  </a:lnTo>
                  <a:lnTo>
                    <a:pt x="2442803" y="596900"/>
                  </a:lnTo>
                  <a:lnTo>
                    <a:pt x="2390633" y="596900"/>
                  </a:lnTo>
                  <a:lnTo>
                    <a:pt x="2340469" y="584200"/>
                  </a:lnTo>
                  <a:lnTo>
                    <a:pt x="2223871" y="546100"/>
                  </a:lnTo>
                  <a:lnTo>
                    <a:pt x="2186775" y="533400"/>
                  </a:lnTo>
                  <a:lnTo>
                    <a:pt x="2487293" y="533400"/>
                  </a:lnTo>
                  <a:lnTo>
                    <a:pt x="2590435" y="558800"/>
                  </a:lnTo>
                  <a:lnTo>
                    <a:pt x="2639001" y="571500"/>
                  </a:lnTo>
                  <a:lnTo>
                    <a:pt x="2684259" y="584200"/>
                  </a:lnTo>
                  <a:lnTo>
                    <a:pt x="2734816" y="622300"/>
                  </a:lnTo>
                  <a:lnTo>
                    <a:pt x="2755545" y="635000"/>
                  </a:lnTo>
                  <a:lnTo>
                    <a:pt x="2773240" y="660400"/>
                  </a:lnTo>
                  <a:lnTo>
                    <a:pt x="2792642" y="673100"/>
                  </a:lnTo>
                  <a:lnTo>
                    <a:pt x="2812169" y="698500"/>
                  </a:lnTo>
                  <a:lnTo>
                    <a:pt x="2837511" y="723900"/>
                  </a:lnTo>
                  <a:lnTo>
                    <a:pt x="2874355" y="736600"/>
                  </a:lnTo>
                  <a:lnTo>
                    <a:pt x="2922009" y="749300"/>
                  </a:lnTo>
                  <a:lnTo>
                    <a:pt x="3025408" y="774700"/>
                  </a:lnTo>
                  <a:lnTo>
                    <a:pt x="3511815" y="774700"/>
                  </a:lnTo>
                  <a:lnTo>
                    <a:pt x="3465092" y="800100"/>
                  </a:lnTo>
                  <a:lnTo>
                    <a:pt x="3412286" y="825500"/>
                  </a:lnTo>
                  <a:lnTo>
                    <a:pt x="3366297" y="838200"/>
                  </a:lnTo>
                  <a:lnTo>
                    <a:pt x="3317612" y="838200"/>
                  </a:lnTo>
                  <a:lnTo>
                    <a:pt x="3266680" y="850900"/>
                  </a:lnTo>
                  <a:close/>
                </a:path>
                <a:path w="4030345" h="1638300">
                  <a:moveTo>
                    <a:pt x="3511815" y="774700"/>
                  </a:moveTo>
                  <a:lnTo>
                    <a:pt x="3180918" y="774700"/>
                  </a:lnTo>
                  <a:lnTo>
                    <a:pt x="3227583" y="762000"/>
                  </a:lnTo>
                  <a:lnTo>
                    <a:pt x="3279886" y="762000"/>
                  </a:lnTo>
                  <a:lnTo>
                    <a:pt x="3326375" y="749300"/>
                  </a:lnTo>
                  <a:lnTo>
                    <a:pt x="3368258" y="723900"/>
                  </a:lnTo>
                  <a:lnTo>
                    <a:pt x="3406743" y="698500"/>
                  </a:lnTo>
                  <a:lnTo>
                    <a:pt x="3443037" y="685800"/>
                  </a:lnTo>
                  <a:lnTo>
                    <a:pt x="3513882" y="635000"/>
                  </a:lnTo>
                  <a:lnTo>
                    <a:pt x="3550850" y="609600"/>
                  </a:lnTo>
                  <a:lnTo>
                    <a:pt x="3590458" y="596900"/>
                  </a:lnTo>
                  <a:lnTo>
                    <a:pt x="3633914" y="584200"/>
                  </a:lnTo>
                  <a:lnTo>
                    <a:pt x="3682426" y="571500"/>
                  </a:lnTo>
                  <a:lnTo>
                    <a:pt x="3737201" y="558800"/>
                  </a:lnTo>
                  <a:lnTo>
                    <a:pt x="3835819" y="558800"/>
                  </a:lnTo>
                  <a:lnTo>
                    <a:pt x="3884997" y="571500"/>
                  </a:lnTo>
                  <a:lnTo>
                    <a:pt x="3933838" y="571500"/>
                  </a:lnTo>
                  <a:lnTo>
                    <a:pt x="4029760" y="596900"/>
                  </a:lnTo>
                  <a:lnTo>
                    <a:pt x="3989314" y="647700"/>
                  </a:lnTo>
                  <a:lnTo>
                    <a:pt x="3762480" y="647700"/>
                  </a:lnTo>
                  <a:lnTo>
                    <a:pt x="3717677" y="660400"/>
                  </a:lnTo>
                  <a:lnTo>
                    <a:pt x="3676620" y="673100"/>
                  </a:lnTo>
                  <a:lnTo>
                    <a:pt x="3638783" y="698500"/>
                  </a:lnTo>
                  <a:lnTo>
                    <a:pt x="3596331" y="723900"/>
                  </a:lnTo>
                  <a:lnTo>
                    <a:pt x="3554785" y="749300"/>
                  </a:lnTo>
                  <a:lnTo>
                    <a:pt x="3511815" y="774700"/>
                  </a:lnTo>
                  <a:close/>
                </a:path>
                <a:path w="4030345" h="1638300">
                  <a:moveTo>
                    <a:pt x="3969091" y="673100"/>
                  </a:moveTo>
                  <a:lnTo>
                    <a:pt x="3924601" y="660400"/>
                  </a:lnTo>
                  <a:lnTo>
                    <a:pt x="3865417" y="647700"/>
                  </a:lnTo>
                  <a:lnTo>
                    <a:pt x="3989314" y="647700"/>
                  </a:lnTo>
                  <a:lnTo>
                    <a:pt x="3969091" y="673100"/>
                  </a:lnTo>
                  <a:close/>
                </a:path>
                <a:path w="4030345" h="1638300">
                  <a:moveTo>
                    <a:pt x="1065354" y="774700"/>
                  </a:moveTo>
                  <a:lnTo>
                    <a:pt x="864705" y="774700"/>
                  </a:lnTo>
                  <a:lnTo>
                    <a:pt x="913066" y="762000"/>
                  </a:lnTo>
                  <a:lnTo>
                    <a:pt x="1014054" y="762000"/>
                  </a:lnTo>
                  <a:lnTo>
                    <a:pt x="1065354" y="774700"/>
                  </a:lnTo>
                  <a:close/>
                </a:path>
                <a:path w="4030345" h="1638300">
                  <a:moveTo>
                    <a:pt x="1957582" y="1638300"/>
                  </a:moveTo>
                  <a:lnTo>
                    <a:pt x="1914435" y="1625600"/>
                  </a:lnTo>
                  <a:lnTo>
                    <a:pt x="1869727" y="1600200"/>
                  </a:lnTo>
                  <a:lnTo>
                    <a:pt x="1823700" y="1574800"/>
                  </a:lnTo>
                  <a:lnTo>
                    <a:pt x="1776597" y="1562100"/>
                  </a:lnTo>
                  <a:lnTo>
                    <a:pt x="1728662" y="1536700"/>
                  </a:lnTo>
                  <a:lnTo>
                    <a:pt x="1680137" y="1524000"/>
                  </a:lnTo>
                  <a:lnTo>
                    <a:pt x="1631265" y="1498600"/>
                  </a:lnTo>
                  <a:lnTo>
                    <a:pt x="1533456" y="1473200"/>
                  </a:lnTo>
                  <a:lnTo>
                    <a:pt x="1485004" y="1447800"/>
                  </a:lnTo>
                  <a:lnTo>
                    <a:pt x="1437178" y="1435100"/>
                  </a:lnTo>
                  <a:lnTo>
                    <a:pt x="1389958" y="1409700"/>
                  </a:lnTo>
                  <a:lnTo>
                    <a:pt x="1291728" y="1384300"/>
                  </a:lnTo>
                  <a:lnTo>
                    <a:pt x="1241444" y="1358900"/>
                  </a:lnTo>
                  <a:lnTo>
                    <a:pt x="1190866" y="1346200"/>
                  </a:lnTo>
                  <a:lnTo>
                    <a:pt x="1140356" y="1320800"/>
                  </a:lnTo>
                  <a:lnTo>
                    <a:pt x="1090277" y="1308100"/>
                  </a:lnTo>
                  <a:lnTo>
                    <a:pt x="1040994" y="1282700"/>
                  </a:lnTo>
                  <a:lnTo>
                    <a:pt x="992868" y="1257300"/>
                  </a:lnTo>
                  <a:lnTo>
                    <a:pt x="946264" y="1244600"/>
                  </a:lnTo>
                  <a:lnTo>
                    <a:pt x="901545" y="1219200"/>
                  </a:lnTo>
                  <a:lnTo>
                    <a:pt x="859073" y="1193800"/>
                  </a:lnTo>
                  <a:lnTo>
                    <a:pt x="819212" y="1168400"/>
                  </a:lnTo>
                  <a:lnTo>
                    <a:pt x="782326" y="1143000"/>
                  </a:lnTo>
                  <a:lnTo>
                    <a:pt x="748777" y="1117600"/>
                  </a:lnTo>
                  <a:lnTo>
                    <a:pt x="718930" y="1079500"/>
                  </a:lnTo>
                  <a:lnTo>
                    <a:pt x="693146" y="1054100"/>
                  </a:lnTo>
                  <a:lnTo>
                    <a:pt x="671789" y="1028700"/>
                  </a:lnTo>
                  <a:lnTo>
                    <a:pt x="655223" y="990600"/>
                  </a:lnTo>
                  <a:lnTo>
                    <a:pt x="642928" y="952500"/>
                  </a:lnTo>
                  <a:lnTo>
                    <a:pt x="643898" y="901700"/>
                  </a:lnTo>
                  <a:lnTo>
                    <a:pt x="659106" y="863600"/>
                  </a:lnTo>
                  <a:lnTo>
                    <a:pt x="689521" y="825500"/>
                  </a:lnTo>
                  <a:lnTo>
                    <a:pt x="736115" y="800100"/>
                  </a:lnTo>
                  <a:lnTo>
                    <a:pt x="775566" y="787400"/>
                  </a:lnTo>
                  <a:lnTo>
                    <a:pt x="818650" y="774700"/>
                  </a:lnTo>
                  <a:lnTo>
                    <a:pt x="1116307" y="774700"/>
                  </a:lnTo>
                  <a:lnTo>
                    <a:pt x="1165309" y="787400"/>
                  </a:lnTo>
                  <a:lnTo>
                    <a:pt x="1215102" y="787400"/>
                  </a:lnTo>
                  <a:lnTo>
                    <a:pt x="1367050" y="825500"/>
                  </a:lnTo>
                  <a:lnTo>
                    <a:pt x="1417831" y="825500"/>
                  </a:lnTo>
                  <a:lnTo>
                    <a:pt x="1518286" y="850900"/>
                  </a:lnTo>
                  <a:lnTo>
                    <a:pt x="937502" y="850900"/>
                  </a:lnTo>
                  <a:lnTo>
                    <a:pt x="887111" y="863600"/>
                  </a:lnTo>
                  <a:lnTo>
                    <a:pt x="844161" y="876300"/>
                  </a:lnTo>
                  <a:lnTo>
                    <a:pt x="811354" y="889000"/>
                  </a:lnTo>
                  <a:lnTo>
                    <a:pt x="791391" y="914400"/>
                  </a:lnTo>
                  <a:lnTo>
                    <a:pt x="786462" y="952500"/>
                  </a:lnTo>
                  <a:lnTo>
                    <a:pt x="795542" y="990600"/>
                  </a:lnTo>
                  <a:lnTo>
                    <a:pt x="816296" y="1028700"/>
                  </a:lnTo>
                  <a:lnTo>
                    <a:pt x="846388" y="1054100"/>
                  </a:lnTo>
                  <a:lnTo>
                    <a:pt x="883485" y="1092200"/>
                  </a:lnTo>
                  <a:lnTo>
                    <a:pt x="925252" y="1117600"/>
                  </a:lnTo>
                  <a:lnTo>
                    <a:pt x="969353" y="1143000"/>
                  </a:lnTo>
                  <a:lnTo>
                    <a:pt x="1012419" y="1168400"/>
                  </a:lnTo>
                  <a:lnTo>
                    <a:pt x="1057288" y="1193800"/>
                  </a:lnTo>
                  <a:lnTo>
                    <a:pt x="1103662" y="1219200"/>
                  </a:lnTo>
                  <a:lnTo>
                    <a:pt x="1151241" y="1231900"/>
                  </a:lnTo>
                  <a:lnTo>
                    <a:pt x="1199726" y="1257300"/>
                  </a:lnTo>
                  <a:lnTo>
                    <a:pt x="1248818" y="1270000"/>
                  </a:lnTo>
                  <a:lnTo>
                    <a:pt x="1298218" y="1295400"/>
                  </a:lnTo>
                  <a:lnTo>
                    <a:pt x="1396741" y="1320800"/>
                  </a:lnTo>
                  <a:lnTo>
                    <a:pt x="1445267" y="1346200"/>
                  </a:lnTo>
                  <a:lnTo>
                    <a:pt x="1494754" y="1358900"/>
                  </a:lnTo>
                  <a:lnTo>
                    <a:pt x="1544451" y="1384300"/>
                  </a:lnTo>
                  <a:lnTo>
                    <a:pt x="1594245" y="1397000"/>
                  </a:lnTo>
                  <a:lnTo>
                    <a:pt x="1644023" y="1422400"/>
                  </a:lnTo>
                  <a:lnTo>
                    <a:pt x="1693672" y="1435100"/>
                  </a:lnTo>
                  <a:lnTo>
                    <a:pt x="1743078" y="1460500"/>
                  </a:lnTo>
                  <a:lnTo>
                    <a:pt x="1792128" y="1473200"/>
                  </a:lnTo>
                  <a:lnTo>
                    <a:pt x="1840709" y="1498600"/>
                  </a:lnTo>
                  <a:lnTo>
                    <a:pt x="1888708" y="1511300"/>
                  </a:lnTo>
                  <a:lnTo>
                    <a:pt x="1936011" y="1536700"/>
                  </a:lnTo>
                  <a:lnTo>
                    <a:pt x="1952168" y="1536700"/>
                  </a:lnTo>
                  <a:lnTo>
                    <a:pt x="1968199" y="1549400"/>
                  </a:lnTo>
                  <a:lnTo>
                    <a:pt x="1983977" y="1562100"/>
                  </a:lnTo>
                  <a:lnTo>
                    <a:pt x="1999376" y="1562100"/>
                  </a:lnTo>
                  <a:lnTo>
                    <a:pt x="1957582" y="1638300"/>
                  </a:lnTo>
                  <a:close/>
                </a:path>
                <a:path w="4030345" h="1638300">
                  <a:moveTo>
                    <a:pt x="1662943" y="863600"/>
                  </a:moveTo>
                  <a:lnTo>
                    <a:pt x="1106309" y="863600"/>
                  </a:lnTo>
                  <a:lnTo>
                    <a:pt x="1049803" y="850900"/>
                  </a:lnTo>
                  <a:lnTo>
                    <a:pt x="1615817" y="850900"/>
                  </a:lnTo>
                  <a:lnTo>
                    <a:pt x="1662943" y="863600"/>
                  </a:lnTo>
                  <a:close/>
                </a:path>
                <a:path w="4030345" h="1638300">
                  <a:moveTo>
                    <a:pt x="3159873" y="863600"/>
                  </a:moveTo>
                  <a:lnTo>
                    <a:pt x="3104897" y="863600"/>
                  </a:lnTo>
                  <a:lnTo>
                    <a:pt x="3057034" y="850900"/>
                  </a:lnTo>
                  <a:lnTo>
                    <a:pt x="3213951" y="850900"/>
                  </a:lnTo>
                  <a:lnTo>
                    <a:pt x="3159873" y="8636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10524" y="0"/>
              <a:ext cx="6009640" cy="2170430"/>
            </a:xfrm>
            <a:custGeom>
              <a:avLst/>
              <a:gdLst/>
              <a:ahLst/>
              <a:cxnLst/>
              <a:rect l="l" t="t" r="r" b="b"/>
              <a:pathLst>
                <a:path w="6009639" h="2170430">
                  <a:moveTo>
                    <a:pt x="2595279" y="2170127"/>
                  </a:moveTo>
                  <a:lnTo>
                    <a:pt x="0" y="678495"/>
                  </a:lnTo>
                  <a:lnTo>
                    <a:pt x="359374" y="0"/>
                  </a:lnTo>
                  <a:lnTo>
                    <a:pt x="679735" y="0"/>
                  </a:lnTo>
                  <a:lnTo>
                    <a:pt x="331656" y="656916"/>
                  </a:lnTo>
                  <a:lnTo>
                    <a:pt x="2434843" y="1865327"/>
                  </a:lnTo>
                  <a:lnTo>
                    <a:pt x="2756720" y="1865327"/>
                  </a:lnTo>
                  <a:lnTo>
                    <a:pt x="2595279" y="2170127"/>
                  </a:lnTo>
                  <a:close/>
                </a:path>
                <a:path w="6009639" h="2170430">
                  <a:moveTo>
                    <a:pt x="2756720" y="1865327"/>
                  </a:moveTo>
                  <a:lnTo>
                    <a:pt x="2434843" y="1865327"/>
                  </a:lnTo>
                  <a:lnTo>
                    <a:pt x="2792115" y="1189642"/>
                  </a:lnTo>
                  <a:lnTo>
                    <a:pt x="2827169" y="1124906"/>
                  </a:lnTo>
                  <a:lnTo>
                    <a:pt x="4412648" y="840336"/>
                  </a:lnTo>
                  <a:lnTo>
                    <a:pt x="5059783" y="105309"/>
                  </a:lnTo>
                  <a:lnTo>
                    <a:pt x="5092139" y="68895"/>
                  </a:lnTo>
                  <a:lnTo>
                    <a:pt x="5324189" y="0"/>
                  </a:lnTo>
                  <a:lnTo>
                    <a:pt x="6009392" y="0"/>
                  </a:lnTo>
                  <a:lnTo>
                    <a:pt x="5325378" y="202414"/>
                  </a:lnTo>
                  <a:lnTo>
                    <a:pt x="4636449" y="985992"/>
                  </a:lnTo>
                  <a:lnTo>
                    <a:pt x="3073889" y="1266516"/>
                  </a:lnTo>
                  <a:lnTo>
                    <a:pt x="2756720" y="186532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953" y="0"/>
              <a:ext cx="6261178" cy="76011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07505" y="2247762"/>
              <a:ext cx="4190365" cy="4726305"/>
            </a:xfrm>
            <a:custGeom>
              <a:avLst/>
              <a:gdLst/>
              <a:ahLst/>
              <a:cxnLst/>
              <a:rect l="l" t="t" r="r" b="b"/>
              <a:pathLst>
                <a:path w="4190365" h="4726305">
                  <a:moveTo>
                    <a:pt x="1121" y="3861320"/>
                  </a:moveTo>
                  <a:lnTo>
                    <a:pt x="2986126" y="2135954"/>
                  </a:lnTo>
                  <a:lnTo>
                    <a:pt x="2986126" y="0"/>
                  </a:lnTo>
                  <a:lnTo>
                    <a:pt x="0" y="1725366"/>
                  </a:lnTo>
                  <a:lnTo>
                    <a:pt x="1121" y="1725366"/>
                  </a:lnTo>
                  <a:lnTo>
                    <a:pt x="1121" y="3861320"/>
                  </a:lnTo>
                  <a:close/>
                </a:path>
                <a:path w="4190365" h="4726305">
                  <a:moveTo>
                    <a:pt x="1286814" y="4726247"/>
                  </a:moveTo>
                  <a:lnTo>
                    <a:pt x="4189993" y="3047997"/>
                  </a:lnTo>
                  <a:lnTo>
                    <a:pt x="3160989" y="2453430"/>
                  </a:lnTo>
                  <a:lnTo>
                    <a:pt x="257811" y="4131680"/>
                  </a:lnTo>
                  <a:lnTo>
                    <a:pt x="1286814" y="472624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932" y="2021153"/>
              <a:ext cx="6487226" cy="5588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629529"/>
              <a:ext cx="2179320" cy="1061720"/>
            </a:xfrm>
            <a:custGeom>
              <a:avLst/>
              <a:gdLst/>
              <a:ahLst/>
              <a:cxnLst/>
              <a:rect l="l" t="t" r="r" b="b"/>
              <a:pathLst>
                <a:path w="2179320" h="1061720">
                  <a:moveTo>
                    <a:pt x="1308491" y="633082"/>
                  </a:moveTo>
                  <a:lnTo>
                    <a:pt x="961932" y="633082"/>
                  </a:lnTo>
                  <a:lnTo>
                    <a:pt x="2059835" y="0"/>
                  </a:lnTo>
                  <a:lnTo>
                    <a:pt x="2169500" y="63245"/>
                  </a:lnTo>
                  <a:lnTo>
                    <a:pt x="2178900" y="63245"/>
                  </a:lnTo>
                  <a:lnTo>
                    <a:pt x="2178900" y="130874"/>
                  </a:lnTo>
                  <a:lnTo>
                    <a:pt x="1308491" y="633082"/>
                  </a:lnTo>
                  <a:close/>
                </a:path>
                <a:path w="2179320" h="1061720">
                  <a:moveTo>
                    <a:pt x="2178900" y="63245"/>
                  </a:moveTo>
                  <a:lnTo>
                    <a:pt x="2169500" y="63245"/>
                  </a:lnTo>
                  <a:lnTo>
                    <a:pt x="2178900" y="57609"/>
                  </a:lnTo>
                  <a:lnTo>
                    <a:pt x="2178900" y="63245"/>
                  </a:lnTo>
                  <a:close/>
                </a:path>
                <a:path w="2179320" h="1061720">
                  <a:moveTo>
                    <a:pt x="1088176" y="760199"/>
                  </a:moveTo>
                  <a:lnTo>
                    <a:pt x="980732" y="760199"/>
                  </a:lnTo>
                  <a:lnTo>
                    <a:pt x="980732" y="759573"/>
                  </a:lnTo>
                  <a:lnTo>
                    <a:pt x="0" y="193875"/>
                  </a:lnTo>
                  <a:lnTo>
                    <a:pt x="0" y="79033"/>
                  </a:lnTo>
                  <a:lnTo>
                    <a:pt x="960678" y="633082"/>
                  </a:lnTo>
                  <a:lnTo>
                    <a:pt x="1308491" y="633082"/>
                  </a:lnTo>
                  <a:lnTo>
                    <a:pt x="1088176" y="760199"/>
                  </a:lnTo>
                  <a:close/>
                </a:path>
                <a:path w="2179320" h="1061720">
                  <a:moveTo>
                    <a:pt x="980732" y="1061399"/>
                  </a:moveTo>
                  <a:lnTo>
                    <a:pt x="0" y="495379"/>
                  </a:lnTo>
                  <a:lnTo>
                    <a:pt x="0" y="194180"/>
                  </a:lnTo>
                  <a:lnTo>
                    <a:pt x="980732" y="760199"/>
                  </a:lnTo>
                  <a:lnTo>
                    <a:pt x="1088176" y="760199"/>
                  </a:lnTo>
                  <a:lnTo>
                    <a:pt x="980732" y="822192"/>
                  </a:lnTo>
                  <a:lnTo>
                    <a:pt x="980732" y="988134"/>
                  </a:lnTo>
                  <a:lnTo>
                    <a:pt x="1107712" y="988134"/>
                  </a:lnTo>
                  <a:lnTo>
                    <a:pt x="980732" y="1061399"/>
                  </a:lnTo>
                  <a:close/>
                </a:path>
                <a:path w="2179320" h="1061720">
                  <a:moveTo>
                    <a:pt x="1107712" y="988134"/>
                  </a:moveTo>
                  <a:lnTo>
                    <a:pt x="980732" y="988134"/>
                  </a:lnTo>
                  <a:lnTo>
                    <a:pt x="2178900" y="296815"/>
                  </a:lnTo>
                  <a:lnTo>
                    <a:pt x="2178900" y="370080"/>
                  </a:lnTo>
                  <a:lnTo>
                    <a:pt x="1107712" y="988134"/>
                  </a:lnTo>
                  <a:close/>
                </a:path>
                <a:path w="2179320" h="1061720">
                  <a:moveTo>
                    <a:pt x="961932" y="633082"/>
                  </a:moveTo>
                  <a:lnTo>
                    <a:pt x="960678" y="633082"/>
                  </a:lnTo>
                  <a:lnTo>
                    <a:pt x="961932" y="631829"/>
                  </a:lnTo>
                  <a:lnTo>
                    <a:pt x="961932" y="633082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1276323"/>
              <a:ext cx="2080260" cy="1986914"/>
            </a:xfrm>
            <a:custGeom>
              <a:avLst/>
              <a:gdLst/>
              <a:ahLst/>
              <a:cxnLst/>
              <a:rect l="l" t="t" r="r" b="b"/>
              <a:pathLst>
                <a:path w="2080260" h="1986914">
                  <a:moveTo>
                    <a:pt x="960678" y="1986287"/>
                  </a:moveTo>
                  <a:lnTo>
                    <a:pt x="0" y="1432239"/>
                  </a:lnTo>
                  <a:lnTo>
                    <a:pt x="0" y="170685"/>
                  </a:lnTo>
                  <a:lnTo>
                    <a:pt x="295795" y="0"/>
                  </a:lnTo>
                  <a:lnTo>
                    <a:pt x="2078635" y="1028210"/>
                  </a:lnTo>
                  <a:lnTo>
                    <a:pt x="960678" y="1673190"/>
                  </a:lnTo>
                  <a:lnTo>
                    <a:pt x="960678" y="1986287"/>
                  </a:lnTo>
                  <a:close/>
                </a:path>
                <a:path w="2080260" h="1986914">
                  <a:moveTo>
                    <a:pt x="961932" y="1724538"/>
                  </a:moveTo>
                  <a:lnTo>
                    <a:pt x="961932" y="1673817"/>
                  </a:lnTo>
                  <a:lnTo>
                    <a:pt x="2079888" y="1028836"/>
                  </a:lnTo>
                  <a:lnTo>
                    <a:pt x="2079888" y="1079558"/>
                  </a:lnTo>
                  <a:lnTo>
                    <a:pt x="961932" y="1724538"/>
                  </a:lnTo>
                  <a:close/>
                </a:path>
                <a:path w="2080260" h="1986914">
                  <a:moveTo>
                    <a:pt x="961932" y="1986287"/>
                  </a:moveTo>
                  <a:lnTo>
                    <a:pt x="961932" y="1935566"/>
                  </a:lnTo>
                  <a:lnTo>
                    <a:pt x="2079888" y="1290586"/>
                  </a:lnTo>
                  <a:lnTo>
                    <a:pt x="2079888" y="1341307"/>
                  </a:lnTo>
                  <a:lnTo>
                    <a:pt x="961932" y="198628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1264426"/>
              <a:ext cx="2190115" cy="2438400"/>
            </a:xfrm>
            <a:custGeom>
              <a:avLst/>
              <a:gdLst/>
              <a:ahLst/>
              <a:cxnLst/>
              <a:rect l="l" t="t" r="r" b="b"/>
              <a:pathLst>
                <a:path w="2190115" h="2438400">
                  <a:moveTo>
                    <a:pt x="0" y="195011"/>
                  </a:moveTo>
                  <a:lnTo>
                    <a:pt x="0" y="170682"/>
                  </a:lnTo>
                  <a:lnTo>
                    <a:pt x="295796" y="0"/>
                  </a:lnTo>
                  <a:lnTo>
                    <a:pt x="338099" y="24421"/>
                  </a:lnTo>
                  <a:lnTo>
                    <a:pt x="295795" y="24421"/>
                  </a:lnTo>
                  <a:lnTo>
                    <a:pt x="0" y="195011"/>
                  </a:lnTo>
                  <a:close/>
                </a:path>
                <a:path w="2190115" h="2438400">
                  <a:moveTo>
                    <a:pt x="1004073" y="1673190"/>
                  </a:moveTo>
                  <a:lnTo>
                    <a:pt x="960679" y="1673190"/>
                  </a:lnTo>
                  <a:lnTo>
                    <a:pt x="2057329" y="1040734"/>
                  </a:lnTo>
                  <a:lnTo>
                    <a:pt x="295795" y="24421"/>
                  </a:lnTo>
                  <a:lnTo>
                    <a:pt x="338099" y="24421"/>
                  </a:lnTo>
                  <a:lnTo>
                    <a:pt x="2089915" y="1035724"/>
                  </a:lnTo>
                  <a:lnTo>
                    <a:pt x="2089915" y="1058893"/>
                  </a:lnTo>
                  <a:lnTo>
                    <a:pt x="2069235" y="1058893"/>
                  </a:lnTo>
                  <a:lnTo>
                    <a:pt x="1004073" y="1673190"/>
                  </a:lnTo>
                  <a:close/>
                </a:path>
                <a:path w="2190115" h="2438400">
                  <a:moveTo>
                    <a:pt x="1015859" y="1717650"/>
                  </a:moveTo>
                  <a:lnTo>
                    <a:pt x="972585" y="1717650"/>
                  </a:lnTo>
                  <a:lnTo>
                    <a:pt x="2069235" y="1085193"/>
                  </a:lnTo>
                  <a:lnTo>
                    <a:pt x="2069235" y="1058893"/>
                  </a:lnTo>
                  <a:lnTo>
                    <a:pt x="2089915" y="1058893"/>
                  </a:lnTo>
                  <a:lnTo>
                    <a:pt x="2089915" y="1097718"/>
                  </a:lnTo>
                  <a:lnTo>
                    <a:pt x="2049809" y="1120887"/>
                  </a:lnTo>
                  <a:lnTo>
                    <a:pt x="2049809" y="1133411"/>
                  </a:lnTo>
                  <a:lnTo>
                    <a:pt x="2029129" y="1133411"/>
                  </a:lnTo>
                  <a:lnTo>
                    <a:pt x="1015859" y="1717650"/>
                  </a:lnTo>
                  <a:close/>
                </a:path>
                <a:path w="2190115" h="2438400">
                  <a:moveTo>
                    <a:pt x="971332" y="1986287"/>
                  </a:moveTo>
                  <a:lnTo>
                    <a:pt x="950025" y="1986287"/>
                  </a:lnTo>
                  <a:lnTo>
                    <a:pt x="950025" y="1691349"/>
                  </a:lnTo>
                  <a:lnTo>
                    <a:pt x="0" y="1143234"/>
                  </a:lnTo>
                  <a:lnTo>
                    <a:pt x="0" y="1118928"/>
                  </a:lnTo>
                  <a:lnTo>
                    <a:pt x="960679" y="1673190"/>
                  </a:lnTo>
                  <a:lnTo>
                    <a:pt x="1004073" y="1673190"/>
                  </a:lnTo>
                  <a:lnTo>
                    <a:pt x="972585" y="1691349"/>
                  </a:lnTo>
                  <a:lnTo>
                    <a:pt x="972585" y="1717650"/>
                  </a:lnTo>
                  <a:lnTo>
                    <a:pt x="1015859" y="1717650"/>
                  </a:lnTo>
                  <a:lnTo>
                    <a:pt x="971332" y="1743324"/>
                  </a:lnTo>
                  <a:lnTo>
                    <a:pt x="971332" y="1939949"/>
                  </a:lnTo>
                  <a:lnTo>
                    <a:pt x="1012592" y="1939949"/>
                  </a:lnTo>
                  <a:lnTo>
                    <a:pt x="971332" y="1963744"/>
                  </a:lnTo>
                  <a:lnTo>
                    <a:pt x="971332" y="1986287"/>
                  </a:lnTo>
                  <a:close/>
                </a:path>
                <a:path w="2190115" h="2438400">
                  <a:moveTo>
                    <a:pt x="1012592" y="1939949"/>
                  </a:moveTo>
                  <a:lnTo>
                    <a:pt x="971332" y="1939949"/>
                  </a:lnTo>
                  <a:lnTo>
                    <a:pt x="2029129" y="1330035"/>
                  </a:lnTo>
                  <a:lnTo>
                    <a:pt x="2029129" y="1133411"/>
                  </a:lnTo>
                  <a:lnTo>
                    <a:pt x="2049809" y="1133411"/>
                  </a:lnTo>
                  <a:lnTo>
                    <a:pt x="2049809" y="1317512"/>
                  </a:lnTo>
                  <a:lnTo>
                    <a:pt x="2088662" y="1317512"/>
                  </a:lnTo>
                  <a:lnTo>
                    <a:pt x="2088662" y="1331288"/>
                  </a:lnTo>
                  <a:lnTo>
                    <a:pt x="2067982" y="1331288"/>
                  </a:lnTo>
                  <a:lnTo>
                    <a:pt x="1012592" y="1939949"/>
                  </a:lnTo>
                  <a:close/>
                </a:path>
                <a:path w="2190115" h="2438400">
                  <a:moveTo>
                    <a:pt x="2088662" y="1317512"/>
                  </a:moveTo>
                  <a:lnTo>
                    <a:pt x="2049809" y="1317512"/>
                  </a:lnTo>
                  <a:lnTo>
                    <a:pt x="2088662" y="1294969"/>
                  </a:lnTo>
                  <a:lnTo>
                    <a:pt x="2088662" y="1317512"/>
                  </a:lnTo>
                  <a:close/>
                </a:path>
                <a:path w="2190115" h="2438400">
                  <a:moveTo>
                    <a:pt x="1014353" y="1990044"/>
                  </a:moveTo>
                  <a:lnTo>
                    <a:pt x="971332" y="1990044"/>
                  </a:lnTo>
                  <a:lnTo>
                    <a:pt x="2067982" y="1357588"/>
                  </a:lnTo>
                  <a:lnTo>
                    <a:pt x="2067982" y="1331288"/>
                  </a:lnTo>
                  <a:lnTo>
                    <a:pt x="2088662" y="1331288"/>
                  </a:lnTo>
                  <a:lnTo>
                    <a:pt x="2088662" y="1369486"/>
                  </a:lnTo>
                  <a:lnTo>
                    <a:pt x="2094086" y="1372617"/>
                  </a:lnTo>
                  <a:lnTo>
                    <a:pt x="2084275" y="1372617"/>
                  </a:lnTo>
                  <a:lnTo>
                    <a:pt x="1014353" y="1990044"/>
                  </a:lnTo>
                  <a:close/>
                </a:path>
                <a:path w="2190115" h="2438400">
                  <a:moveTo>
                    <a:pt x="1022840" y="2112778"/>
                  </a:moveTo>
                  <a:lnTo>
                    <a:pt x="980732" y="2112778"/>
                  </a:lnTo>
                  <a:lnTo>
                    <a:pt x="2158221" y="1432731"/>
                  </a:lnTo>
                  <a:lnTo>
                    <a:pt x="2069235" y="1381383"/>
                  </a:lnTo>
                  <a:lnTo>
                    <a:pt x="2084275" y="1372617"/>
                  </a:lnTo>
                  <a:lnTo>
                    <a:pt x="2094086" y="1372617"/>
                  </a:lnTo>
                  <a:lnTo>
                    <a:pt x="2189553" y="1427722"/>
                  </a:lnTo>
                  <a:lnTo>
                    <a:pt x="2189553" y="1451517"/>
                  </a:lnTo>
                  <a:lnTo>
                    <a:pt x="2168247" y="1451517"/>
                  </a:lnTo>
                  <a:lnTo>
                    <a:pt x="1022840" y="2112778"/>
                  </a:lnTo>
                  <a:close/>
                </a:path>
                <a:path w="2190115" h="2438400">
                  <a:moveTo>
                    <a:pt x="964438" y="2018849"/>
                  </a:moveTo>
                  <a:lnTo>
                    <a:pt x="0" y="1462866"/>
                  </a:lnTo>
                  <a:lnTo>
                    <a:pt x="0" y="1438509"/>
                  </a:lnTo>
                  <a:lnTo>
                    <a:pt x="950025" y="1986287"/>
                  </a:lnTo>
                  <a:lnTo>
                    <a:pt x="971332" y="1986287"/>
                  </a:lnTo>
                  <a:lnTo>
                    <a:pt x="971332" y="1990044"/>
                  </a:lnTo>
                  <a:lnTo>
                    <a:pt x="1014353" y="1990044"/>
                  </a:lnTo>
                  <a:lnTo>
                    <a:pt x="964438" y="2018849"/>
                  </a:lnTo>
                  <a:close/>
                </a:path>
                <a:path w="2190115" h="2438400">
                  <a:moveTo>
                    <a:pt x="1033710" y="2179155"/>
                  </a:moveTo>
                  <a:lnTo>
                    <a:pt x="991385" y="2179155"/>
                  </a:lnTo>
                  <a:lnTo>
                    <a:pt x="2168247" y="1499734"/>
                  </a:lnTo>
                  <a:lnTo>
                    <a:pt x="2168247" y="1451517"/>
                  </a:lnTo>
                  <a:lnTo>
                    <a:pt x="2189553" y="1451517"/>
                  </a:lnTo>
                  <a:lnTo>
                    <a:pt x="2189553" y="1512258"/>
                  </a:lnTo>
                  <a:lnTo>
                    <a:pt x="2161981" y="1527913"/>
                  </a:lnTo>
                  <a:lnTo>
                    <a:pt x="2161981" y="1540437"/>
                  </a:lnTo>
                  <a:lnTo>
                    <a:pt x="2140674" y="1540437"/>
                  </a:lnTo>
                  <a:lnTo>
                    <a:pt x="1033710" y="2179155"/>
                  </a:lnTo>
                  <a:close/>
                </a:path>
                <a:path w="2190115" h="2438400">
                  <a:moveTo>
                    <a:pt x="1033687" y="2335077"/>
                  </a:moveTo>
                  <a:lnTo>
                    <a:pt x="991385" y="2335077"/>
                  </a:lnTo>
                  <a:lnTo>
                    <a:pt x="2140674" y="1671938"/>
                  </a:lnTo>
                  <a:lnTo>
                    <a:pt x="2140674" y="1540437"/>
                  </a:lnTo>
                  <a:lnTo>
                    <a:pt x="2161981" y="1540437"/>
                  </a:lnTo>
                  <a:lnTo>
                    <a:pt x="2161981" y="1659414"/>
                  </a:lnTo>
                  <a:lnTo>
                    <a:pt x="2189553" y="1659414"/>
                  </a:lnTo>
                  <a:lnTo>
                    <a:pt x="2189553" y="1680078"/>
                  </a:lnTo>
                  <a:lnTo>
                    <a:pt x="2168247" y="1680078"/>
                  </a:lnTo>
                  <a:lnTo>
                    <a:pt x="1033687" y="2335077"/>
                  </a:lnTo>
                  <a:close/>
                </a:path>
                <a:path w="2190115" h="2438400">
                  <a:moveTo>
                    <a:pt x="991385" y="2408342"/>
                  </a:moveTo>
                  <a:lnTo>
                    <a:pt x="970078" y="2408342"/>
                  </a:lnTo>
                  <a:lnTo>
                    <a:pt x="970078" y="2216100"/>
                  </a:lnTo>
                  <a:lnTo>
                    <a:pt x="970705" y="2216100"/>
                  </a:lnTo>
                  <a:lnTo>
                    <a:pt x="970705" y="2130938"/>
                  </a:lnTo>
                  <a:lnTo>
                    <a:pt x="0" y="1571008"/>
                  </a:lnTo>
                  <a:lnTo>
                    <a:pt x="0" y="1546877"/>
                  </a:lnTo>
                  <a:lnTo>
                    <a:pt x="980732" y="2112778"/>
                  </a:lnTo>
                  <a:lnTo>
                    <a:pt x="1022840" y="2112778"/>
                  </a:lnTo>
                  <a:lnTo>
                    <a:pt x="991385" y="2130938"/>
                  </a:lnTo>
                  <a:lnTo>
                    <a:pt x="991385" y="2179155"/>
                  </a:lnTo>
                  <a:lnTo>
                    <a:pt x="1033710" y="2179155"/>
                  </a:lnTo>
                  <a:lnTo>
                    <a:pt x="991385" y="2203576"/>
                  </a:lnTo>
                  <a:lnTo>
                    <a:pt x="991385" y="2335077"/>
                  </a:lnTo>
                  <a:lnTo>
                    <a:pt x="1033687" y="2335077"/>
                  </a:lnTo>
                  <a:lnTo>
                    <a:pt x="991385" y="2359499"/>
                  </a:lnTo>
                  <a:lnTo>
                    <a:pt x="991385" y="2408342"/>
                  </a:lnTo>
                  <a:close/>
                </a:path>
                <a:path w="2190115" h="2438400">
                  <a:moveTo>
                    <a:pt x="2189553" y="1659414"/>
                  </a:moveTo>
                  <a:lnTo>
                    <a:pt x="2161981" y="1659414"/>
                  </a:lnTo>
                  <a:lnTo>
                    <a:pt x="2189553" y="1643133"/>
                  </a:lnTo>
                  <a:lnTo>
                    <a:pt x="2189553" y="1659414"/>
                  </a:lnTo>
                  <a:close/>
                </a:path>
                <a:path w="2190115" h="2438400">
                  <a:moveTo>
                    <a:pt x="1032817" y="2408342"/>
                  </a:moveTo>
                  <a:lnTo>
                    <a:pt x="991385" y="2408342"/>
                  </a:lnTo>
                  <a:lnTo>
                    <a:pt x="2168247" y="1728921"/>
                  </a:lnTo>
                  <a:lnTo>
                    <a:pt x="2168247" y="1680078"/>
                  </a:lnTo>
                  <a:lnTo>
                    <a:pt x="2189553" y="1680078"/>
                  </a:lnTo>
                  <a:lnTo>
                    <a:pt x="2189553" y="1740819"/>
                  </a:lnTo>
                  <a:lnTo>
                    <a:pt x="1032817" y="2408342"/>
                  </a:lnTo>
                  <a:close/>
                </a:path>
                <a:path w="2190115" h="2438400">
                  <a:moveTo>
                    <a:pt x="980732" y="2438399"/>
                  </a:moveTo>
                  <a:lnTo>
                    <a:pt x="0" y="1872642"/>
                  </a:lnTo>
                  <a:lnTo>
                    <a:pt x="0" y="1848266"/>
                  </a:lnTo>
                  <a:lnTo>
                    <a:pt x="970078" y="2408342"/>
                  </a:lnTo>
                  <a:lnTo>
                    <a:pt x="1032817" y="2408342"/>
                  </a:lnTo>
                  <a:lnTo>
                    <a:pt x="980732" y="243839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821" y="5007968"/>
              <a:ext cx="1783276" cy="42426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22965" y="7631114"/>
              <a:ext cx="3023235" cy="2656205"/>
            </a:xfrm>
            <a:custGeom>
              <a:avLst/>
              <a:gdLst/>
              <a:ahLst/>
              <a:cxnLst/>
              <a:rect l="l" t="t" r="r" b="b"/>
              <a:pathLst>
                <a:path w="3023235" h="2656204">
                  <a:moveTo>
                    <a:pt x="2094093" y="2655884"/>
                  </a:moveTo>
                  <a:lnTo>
                    <a:pt x="0" y="2655884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3" y="1723443"/>
                  </a:lnTo>
                  <a:lnTo>
                    <a:pt x="56017" y="1680436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491" y="0"/>
                  </a:lnTo>
                  <a:lnTo>
                    <a:pt x="2995704" y="9387"/>
                  </a:lnTo>
                  <a:lnTo>
                    <a:pt x="3015542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9292"/>
                  </a:lnTo>
                  <a:lnTo>
                    <a:pt x="2996012" y="2099677"/>
                  </a:lnTo>
                  <a:lnTo>
                    <a:pt x="2966837" y="2142685"/>
                  </a:lnTo>
                  <a:lnTo>
                    <a:pt x="2931055" y="2172629"/>
                  </a:lnTo>
                  <a:lnTo>
                    <a:pt x="2094093" y="2655884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13130" y="7621752"/>
              <a:ext cx="3041015" cy="2665730"/>
            </a:xfrm>
            <a:custGeom>
              <a:avLst/>
              <a:gdLst/>
              <a:ahLst/>
              <a:cxnLst/>
              <a:rect l="l" t="t" r="r" b="b"/>
              <a:pathLst>
                <a:path w="3041014" h="2665729">
                  <a:moveTo>
                    <a:pt x="18852" y="2665246"/>
                  </a:moveTo>
                  <a:lnTo>
                    <a:pt x="0" y="2665246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7" y="1728400"/>
                  </a:lnTo>
                  <a:lnTo>
                    <a:pt x="58784" y="1683228"/>
                  </a:lnTo>
                  <a:lnTo>
                    <a:pt x="95898" y="1651657"/>
                  </a:lnTo>
                  <a:lnTo>
                    <a:pt x="2935153" y="12295"/>
                  </a:lnTo>
                  <a:lnTo>
                    <a:pt x="2972139" y="0"/>
                  </a:lnTo>
                  <a:lnTo>
                    <a:pt x="2989211" y="1229"/>
                  </a:lnTo>
                  <a:lnTo>
                    <a:pt x="3032076" y="38934"/>
                  </a:lnTo>
                  <a:lnTo>
                    <a:pt x="3040887" y="90164"/>
                  </a:lnTo>
                  <a:lnTo>
                    <a:pt x="3040887" y="170493"/>
                  </a:lnTo>
                  <a:lnTo>
                    <a:pt x="3022855" y="170493"/>
                  </a:lnTo>
                  <a:lnTo>
                    <a:pt x="18852" y="1904939"/>
                  </a:lnTo>
                  <a:lnTo>
                    <a:pt x="18852" y="2665246"/>
                  </a:lnTo>
                  <a:close/>
                </a:path>
                <a:path w="3041014" h="2665729">
                  <a:moveTo>
                    <a:pt x="2121403" y="2665246"/>
                  </a:moveTo>
                  <a:lnTo>
                    <a:pt x="2084814" y="2665246"/>
                  </a:lnTo>
                  <a:lnTo>
                    <a:pt x="2935973" y="2173794"/>
                  </a:lnTo>
                  <a:lnTo>
                    <a:pt x="2969604" y="2144901"/>
                  </a:lnTo>
                  <a:lnTo>
                    <a:pt x="2997241" y="2103712"/>
                  </a:lnTo>
                  <a:lnTo>
                    <a:pt x="3015965" y="2055760"/>
                  </a:lnTo>
                  <a:lnTo>
                    <a:pt x="3022855" y="2006580"/>
                  </a:lnTo>
                  <a:lnTo>
                    <a:pt x="3022855" y="170493"/>
                  </a:lnTo>
                  <a:lnTo>
                    <a:pt x="3040887" y="170493"/>
                  </a:lnTo>
                  <a:lnTo>
                    <a:pt x="3040887" y="2006580"/>
                  </a:lnTo>
                  <a:lnTo>
                    <a:pt x="3033267" y="2060627"/>
                  </a:lnTo>
                  <a:lnTo>
                    <a:pt x="3012507" y="2113138"/>
                  </a:lnTo>
                  <a:lnTo>
                    <a:pt x="2981757" y="2158272"/>
                  </a:lnTo>
                  <a:lnTo>
                    <a:pt x="2944169" y="2190188"/>
                  </a:lnTo>
                  <a:lnTo>
                    <a:pt x="2121403" y="2665246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0012" y="9311935"/>
              <a:ext cx="79505" cy="1066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614" y="9234065"/>
              <a:ext cx="79505" cy="1066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0496" y="9155376"/>
              <a:ext cx="79505" cy="1066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43450" y="7755706"/>
              <a:ext cx="3023235" cy="2531745"/>
            </a:xfrm>
            <a:custGeom>
              <a:avLst/>
              <a:gdLst/>
              <a:ahLst/>
              <a:cxnLst/>
              <a:rect l="l" t="t" r="r" b="b"/>
              <a:pathLst>
                <a:path w="3023235" h="2531745">
                  <a:moveTo>
                    <a:pt x="2309876" y="2531292"/>
                  </a:moveTo>
                  <a:lnTo>
                    <a:pt x="0" y="2531292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3" y="1723443"/>
                  </a:lnTo>
                  <a:lnTo>
                    <a:pt x="56017" y="1680436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837" y="0"/>
                  </a:lnTo>
                  <a:lnTo>
                    <a:pt x="2996012" y="9387"/>
                  </a:lnTo>
                  <a:lnTo>
                    <a:pt x="3015657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9292"/>
                  </a:lnTo>
                  <a:lnTo>
                    <a:pt x="2996012" y="2099677"/>
                  </a:lnTo>
                  <a:lnTo>
                    <a:pt x="2966837" y="2142685"/>
                  </a:lnTo>
                  <a:lnTo>
                    <a:pt x="2931055" y="2172629"/>
                  </a:lnTo>
                  <a:lnTo>
                    <a:pt x="2309876" y="2531292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33615" y="7746344"/>
              <a:ext cx="3041015" cy="2540000"/>
            </a:xfrm>
            <a:custGeom>
              <a:avLst/>
              <a:gdLst/>
              <a:ahLst/>
              <a:cxnLst/>
              <a:rect l="l" t="t" r="r" b="b"/>
              <a:pathLst>
                <a:path w="3041014" h="2540000">
                  <a:moveTo>
                    <a:pt x="19671" y="2540000"/>
                  </a:moveTo>
                  <a:lnTo>
                    <a:pt x="0" y="2540000"/>
                  </a:lnTo>
                  <a:lnTo>
                    <a:pt x="0" y="1828800"/>
                  </a:lnTo>
                  <a:lnTo>
                    <a:pt x="7620" y="1778000"/>
                  </a:lnTo>
                  <a:lnTo>
                    <a:pt x="28380" y="1727200"/>
                  </a:lnTo>
                  <a:lnTo>
                    <a:pt x="59129" y="1676400"/>
                  </a:lnTo>
                  <a:lnTo>
                    <a:pt x="96718" y="1651000"/>
                  </a:lnTo>
                  <a:lnTo>
                    <a:pt x="2935972" y="0"/>
                  </a:lnTo>
                  <a:lnTo>
                    <a:pt x="3005642" y="0"/>
                  </a:lnTo>
                  <a:lnTo>
                    <a:pt x="3021062" y="12700"/>
                  </a:lnTo>
                  <a:lnTo>
                    <a:pt x="3032486" y="38100"/>
                  </a:lnTo>
                  <a:lnTo>
                    <a:pt x="3039299" y="50800"/>
                  </a:lnTo>
                  <a:lnTo>
                    <a:pt x="3040887" y="88900"/>
                  </a:lnTo>
                  <a:lnTo>
                    <a:pt x="3040887" y="165100"/>
                  </a:lnTo>
                  <a:lnTo>
                    <a:pt x="3023674" y="165100"/>
                  </a:lnTo>
                  <a:lnTo>
                    <a:pt x="2951546" y="203200"/>
                  </a:lnTo>
                  <a:lnTo>
                    <a:pt x="2945808" y="203200"/>
                  </a:lnTo>
                  <a:lnTo>
                    <a:pt x="2822861" y="279400"/>
                  </a:lnTo>
                  <a:lnTo>
                    <a:pt x="2810195" y="292100"/>
                  </a:lnTo>
                  <a:lnTo>
                    <a:pt x="2808927" y="292100"/>
                  </a:lnTo>
                  <a:lnTo>
                    <a:pt x="2685980" y="355600"/>
                  </a:lnTo>
                  <a:lnTo>
                    <a:pt x="2669493" y="372158"/>
                  </a:lnTo>
                  <a:lnTo>
                    <a:pt x="2554017" y="431800"/>
                  </a:lnTo>
                  <a:lnTo>
                    <a:pt x="2537536" y="448355"/>
                  </a:lnTo>
                  <a:lnTo>
                    <a:pt x="2422054" y="508000"/>
                  </a:lnTo>
                  <a:lnTo>
                    <a:pt x="2406427" y="523691"/>
                  </a:lnTo>
                  <a:lnTo>
                    <a:pt x="2289271" y="584200"/>
                  </a:lnTo>
                  <a:lnTo>
                    <a:pt x="2272615" y="600845"/>
                  </a:lnTo>
                  <a:lnTo>
                    <a:pt x="2157308" y="660400"/>
                  </a:lnTo>
                  <a:lnTo>
                    <a:pt x="2141665" y="676099"/>
                  </a:lnTo>
                  <a:lnTo>
                    <a:pt x="2024526" y="736600"/>
                  </a:lnTo>
                  <a:lnTo>
                    <a:pt x="2008746" y="752369"/>
                  </a:lnTo>
                  <a:lnTo>
                    <a:pt x="1891743" y="812800"/>
                  </a:lnTo>
                  <a:lnTo>
                    <a:pt x="1873354" y="831187"/>
                  </a:lnTo>
                  <a:lnTo>
                    <a:pt x="1761419" y="889000"/>
                  </a:lnTo>
                  <a:lnTo>
                    <a:pt x="1747375" y="903027"/>
                  </a:lnTo>
                  <a:lnTo>
                    <a:pt x="1626997" y="965200"/>
                  </a:lnTo>
                  <a:lnTo>
                    <a:pt x="1610361" y="981835"/>
                  </a:lnTo>
                  <a:lnTo>
                    <a:pt x="1495034" y="1041400"/>
                  </a:lnTo>
                  <a:lnTo>
                    <a:pt x="1477664" y="1058769"/>
                  </a:lnTo>
                  <a:lnTo>
                    <a:pt x="1362252" y="1130300"/>
                  </a:lnTo>
                  <a:lnTo>
                    <a:pt x="1354875" y="1130300"/>
                  </a:lnTo>
                  <a:lnTo>
                    <a:pt x="1231908" y="1193819"/>
                  </a:lnTo>
                  <a:lnTo>
                    <a:pt x="1217203" y="1208514"/>
                  </a:lnTo>
                  <a:lnTo>
                    <a:pt x="1097506" y="1282700"/>
                  </a:lnTo>
                  <a:lnTo>
                    <a:pt x="1088490" y="1282700"/>
                  </a:lnTo>
                  <a:lnTo>
                    <a:pt x="965543" y="1358900"/>
                  </a:lnTo>
                  <a:lnTo>
                    <a:pt x="956527" y="1358900"/>
                  </a:lnTo>
                  <a:lnTo>
                    <a:pt x="833580" y="1422400"/>
                  </a:lnTo>
                  <a:lnTo>
                    <a:pt x="817308" y="1439088"/>
                  </a:lnTo>
                  <a:lnTo>
                    <a:pt x="700797" y="1511300"/>
                  </a:lnTo>
                  <a:lnTo>
                    <a:pt x="690961" y="1511300"/>
                  </a:lnTo>
                  <a:lnTo>
                    <a:pt x="568014" y="1587500"/>
                  </a:lnTo>
                  <a:lnTo>
                    <a:pt x="558998" y="1587500"/>
                  </a:lnTo>
                  <a:lnTo>
                    <a:pt x="436051" y="1663700"/>
                  </a:lnTo>
                  <a:lnTo>
                    <a:pt x="427035" y="1663700"/>
                  </a:lnTo>
                  <a:lnTo>
                    <a:pt x="304088" y="1739900"/>
                  </a:lnTo>
                  <a:lnTo>
                    <a:pt x="294252" y="1739900"/>
                  </a:lnTo>
                  <a:lnTo>
                    <a:pt x="171305" y="1816100"/>
                  </a:lnTo>
                  <a:lnTo>
                    <a:pt x="161470" y="1816100"/>
                  </a:lnTo>
                  <a:lnTo>
                    <a:pt x="38523" y="1892300"/>
                  </a:lnTo>
                  <a:lnTo>
                    <a:pt x="29507" y="1892300"/>
                  </a:lnTo>
                  <a:lnTo>
                    <a:pt x="18851" y="1905000"/>
                  </a:lnTo>
                  <a:lnTo>
                    <a:pt x="18851" y="1955800"/>
                  </a:lnTo>
                  <a:lnTo>
                    <a:pt x="31556" y="1955800"/>
                  </a:lnTo>
                  <a:lnTo>
                    <a:pt x="18851" y="1968500"/>
                  </a:lnTo>
                  <a:lnTo>
                    <a:pt x="18851" y="2019300"/>
                  </a:lnTo>
                  <a:lnTo>
                    <a:pt x="19671" y="2019300"/>
                  </a:lnTo>
                  <a:lnTo>
                    <a:pt x="19671" y="2069301"/>
                  </a:lnTo>
                  <a:lnTo>
                    <a:pt x="18851" y="2070100"/>
                  </a:lnTo>
                  <a:lnTo>
                    <a:pt x="18851" y="2120900"/>
                  </a:lnTo>
                  <a:lnTo>
                    <a:pt x="31500" y="2120900"/>
                  </a:lnTo>
                  <a:lnTo>
                    <a:pt x="18851" y="2133600"/>
                  </a:lnTo>
                  <a:lnTo>
                    <a:pt x="18851" y="2235200"/>
                  </a:lnTo>
                  <a:lnTo>
                    <a:pt x="32298" y="2235200"/>
                  </a:lnTo>
                  <a:lnTo>
                    <a:pt x="19671" y="2247900"/>
                  </a:lnTo>
                  <a:lnTo>
                    <a:pt x="19671" y="2297684"/>
                  </a:lnTo>
                  <a:lnTo>
                    <a:pt x="18851" y="2298700"/>
                  </a:lnTo>
                  <a:lnTo>
                    <a:pt x="18851" y="2349500"/>
                  </a:lnTo>
                  <a:lnTo>
                    <a:pt x="29038" y="2349500"/>
                  </a:lnTo>
                  <a:lnTo>
                    <a:pt x="18032" y="2362200"/>
                  </a:lnTo>
                  <a:lnTo>
                    <a:pt x="18032" y="2413000"/>
                  </a:lnTo>
                  <a:lnTo>
                    <a:pt x="20491" y="2413000"/>
                  </a:lnTo>
                  <a:lnTo>
                    <a:pt x="20491" y="2462143"/>
                  </a:lnTo>
                  <a:lnTo>
                    <a:pt x="18851" y="2463800"/>
                  </a:lnTo>
                  <a:lnTo>
                    <a:pt x="18851" y="2514600"/>
                  </a:lnTo>
                  <a:lnTo>
                    <a:pt x="31842" y="2514600"/>
                  </a:lnTo>
                  <a:lnTo>
                    <a:pt x="19671" y="2527300"/>
                  </a:lnTo>
                  <a:lnTo>
                    <a:pt x="19671" y="2540000"/>
                  </a:lnTo>
                  <a:close/>
                </a:path>
                <a:path w="3041014" h="2540000">
                  <a:moveTo>
                    <a:pt x="735579" y="2540000"/>
                  </a:moveTo>
                  <a:lnTo>
                    <a:pt x="731481" y="2540000"/>
                  </a:lnTo>
                  <a:lnTo>
                    <a:pt x="2891712" y="368300"/>
                  </a:lnTo>
                  <a:lnTo>
                    <a:pt x="3022855" y="241300"/>
                  </a:lnTo>
                  <a:lnTo>
                    <a:pt x="3022855" y="191319"/>
                  </a:lnTo>
                  <a:lnTo>
                    <a:pt x="3023674" y="190500"/>
                  </a:lnTo>
                  <a:lnTo>
                    <a:pt x="3023674" y="165100"/>
                  </a:lnTo>
                  <a:lnTo>
                    <a:pt x="3040887" y="165100"/>
                  </a:lnTo>
                  <a:lnTo>
                    <a:pt x="3040887" y="254000"/>
                  </a:lnTo>
                  <a:lnTo>
                    <a:pt x="3021216" y="254000"/>
                  </a:lnTo>
                  <a:lnTo>
                    <a:pt x="735579" y="2540000"/>
                  </a:lnTo>
                  <a:close/>
                </a:path>
                <a:path w="3041014" h="2540000">
                  <a:moveTo>
                    <a:pt x="2632199" y="582100"/>
                  </a:moveTo>
                  <a:lnTo>
                    <a:pt x="3022855" y="190500"/>
                  </a:lnTo>
                  <a:lnTo>
                    <a:pt x="3022855" y="191319"/>
                  </a:lnTo>
                  <a:lnTo>
                    <a:pt x="2632199" y="582100"/>
                  </a:lnTo>
                  <a:close/>
                </a:path>
                <a:path w="3041014" h="2540000">
                  <a:moveTo>
                    <a:pt x="1303318" y="1852238"/>
                  </a:moveTo>
                  <a:lnTo>
                    <a:pt x="2779420" y="368300"/>
                  </a:lnTo>
                  <a:lnTo>
                    <a:pt x="2945808" y="203200"/>
                  </a:lnTo>
                  <a:lnTo>
                    <a:pt x="2951546" y="203200"/>
                  </a:lnTo>
                  <a:lnTo>
                    <a:pt x="2893351" y="266700"/>
                  </a:lnTo>
                  <a:lnTo>
                    <a:pt x="2201287" y="959808"/>
                  </a:lnTo>
                  <a:lnTo>
                    <a:pt x="1549950" y="1612900"/>
                  </a:lnTo>
                  <a:lnTo>
                    <a:pt x="1303318" y="1852238"/>
                  </a:lnTo>
                  <a:close/>
                </a:path>
                <a:path w="3041014" h="2540000">
                  <a:moveTo>
                    <a:pt x="791315" y="2540000"/>
                  </a:moveTo>
                  <a:lnTo>
                    <a:pt x="787217" y="2540000"/>
                  </a:lnTo>
                  <a:lnTo>
                    <a:pt x="2947447" y="368300"/>
                  </a:lnTo>
                  <a:lnTo>
                    <a:pt x="3021216" y="304800"/>
                  </a:lnTo>
                  <a:lnTo>
                    <a:pt x="3021216" y="254000"/>
                  </a:lnTo>
                  <a:lnTo>
                    <a:pt x="3040887" y="254000"/>
                  </a:lnTo>
                  <a:lnTo>
                    <a:pt x="3040887" y="304800"/>
                  </a:lnTo>
                  <a:lnTo>
                    <a:pt x="3025314" y="304800"/>
                  </a:lnTo>
                  <a:lnTo>
                    <a:pt x="791315" y="2540000"/>
                  </a:lnTo>
                  <a:close/>
                </a:path>
                <a:path w="3041014" h="2540000">
                  <a:moveTo>
                    <a:pt x="568371" y="2540000"/>
                  </a:moveTo>
                  <a:lnTo>
                    <a:pt x="562634" y="2540000"/>
                  </a:lnTo>
                  <a:lnTo>
                    <a:pt x="2808927" y="292100"/>
                  </a:lnTo>
                  <a:lnTo>
                    <a:pt x="2810195" y="292100"/>
                  </a:lnTo>
                  <a:lnTo>
                    <a:pt x="568371" y="2540000"/>
                  </a:lnTo>
                  <a:close/>
                </a:path>
                <a:path w="3041014" h="2540000">
                  <a:moveTo>
                    <a:pt x="903607" y="2540000"/>
                  </a:moveTo>
                  <a:lnTo>
                    <a:pt x="898689" y="2540000"/>
                  </a:lnTo>
                  <a:lnTo>
                    <a:pt x="2611392" y="825500"/>
                  </a:lnTo>
                  <a:lnTo>
                    <a:pt x="3022855" y="406400"/>
                  </a:lnTo>
                  <a:lnTo>
                    <a:pt x="3022855" y="357011"/>
                  </a:lnTo>
                  <a:lnTo>
                    <a:pt x="3025314" y="355600"/>
                  </a:lnTo>
                  <a:lnTo>
                    <a:pt x="3025314" y="304800"/>
                  </a:lnTo>
                  <a:lnTo>
                    <a:pt x="3040887" y="304800"/>
                  </a:lnTo>
                  <a:lnTo>
                    <a:pt x="3040887" y="419100"/>
                  </a:lnTo>
                  <a:lnTo>
                    <a:pt x="3024494" y="419100"/>
                  </a:lnTo>
                  <a:lnTo>
                    <a:pt x="903607" y="2540000"/>
                  </a:lnTo>
                  <a:close/>
                </a:path>
                <a:path w="3041014" h="2540000">
                  <a:moveTo>
                    <a:pt x="3019573" y="358894"/>
                  </a:moveTo>
                  <a:lnTo>
                    <a:pt x="3022855" y="355600"/>
                  </a:lnTo>
                  <a:lnTo>
                    <a:pt x="3022855" y="357011"/>
                  </a:lnTo>
                  <a:lnTo>
                    <a:pt x="3019573" y="358894"/>
                  </a:lnTo>
                  <a:close/>
                </a:path>
                <a:path w="3041014" h="2540000">
                  <a:moveTo>
                    <a:pt x="847051" y="2540000"/>
                  </a:moveTo>
                  <a:lnTo>
                    <a:pt x="842953" y="2540000"/>
                  </a:lnTo>
                  <a:lnTo>
                    <a:pt x="3003183" y="368300"/>
                  </a:lnTo>
                  <a:lnTo>
                    <a:pt x="3019573" y="358894"/>
                  </a:lnTo>
                  <a:lnTo>
                    <a:pt x="847051" y="2540000"/>
                  </a:lnTo>
                  <a:close/>
                </a:path>
                <a:path w="3041014" h="2540000">
                  <a:moveTo>
                    <a:pt x="1657849" y="1388182"/>
                  </a:moveTo>
                  <a:lnTo>
                    <a:pt x="2669493" y="372158"/>
                  </a:lnTo>
                  <a:lnTo>
                    <a:pt x="2676964" y="368300"/>
                  </a:lnTo>
                  <a:lnTo>
                    <a:pt x="1657849" y="1388182"/>
                  </a:lnTo>
                  <a:close/>
                </a:path>
                <a:path w="3041014" h="2540000">
                  <a:moveTo>
                    <a:pt x="1015078" y="2540000"/>
                  </a:moveTo>
                  <a:lnTo>
                    <a:pt x="1010980" y="2540000"/>
                  </a:lnTo>
                  <a:lnTo>
                    <a:pt x="2499920" y="1041400"/>
                  </a:lnTo>
                  <a:lnTo>
                    <a:pt x="3023674" y="520700"/>
                  </a:lnTo>
                  <a:lnTo>
                    <a:pt x="3023674" y="470706"/>
                  </a:lnTo>
                  <a:lnTo>
                    <a:pt x="3024494" y="469900"/>
                  </a:lnTo>
                  <a:lnTo>
                    <a:pt x="3024494" y="419100"/>
                  </a:lnTo>
                  <a:lnTo>
                    <a:pt x="3040887" y="419100"/>
                  </a:lnTo>
                  <a:lnTo>
                    <a:pt x="3040887" y="533400"/>
                  </a:lnTo>
                  <a:lnTo>
                    <a:pt x="3022035" y="533400"/>
                  </a:lnTo>
                  <a:lnTo>
                    <a:pt x="1015078" y="2540000"/>
                  </a:lnTo>
                  <a:close/>
                </a:path>
                <a:path w="3041014" h="2540000">
                  <a:moveTo>
                    <a:pt x="1655905" y="1333953"/>
                  </a:moveTo>
                  <a:lnTo>
                    <a:pt x="2537536" y="448355"/>
                  </a:lnTo>
                  <a:lnTo>
                    <a:pt x="2545001" y="444500"/>
                  </a:lnTo>
                  <a:lnTo>
                    <a:pt x="1655905" y="1333953"/>
                  </a:lnTo>
                  <a:close/>
                </a:path>
                <a:path w="3041014" h="2540000">
                  <a:moveTo>
                    <a:pt x="2981261" y="512431"/>
                  </a:moveTo>
                  <a:lnTo>
                    <a:pt x="3023674" y="469900"/>
                  </a:lnTo>
                  <a:lnTo>
                    <a:pt x="3023674" y="470706"/>
                  </a:lnTo>
                  <a:lnTo>
                    <a:pt x="2981261" y="512431"/>
                  </a:lnTo>
                  <a:close/>
                </a:path>
                <a:path w="3041014" h="2540000">
                  <a:moveTo>
                    <a:pt x="959342" y="2540000"/>
                  </a:moveTo>
                  <a:lnTo>
                    <a:pt x="955244" y="2540000"/>
                  </a:lnTo>
                  <a:lnTo>
                    <a:pt x="1738080" y="1752600"/>
                  </a:lnTo>
                  <a:lnTo>
                    <a:pt x="2099816" y="1388182"/>
                  </a:lnTo>
                  <a:lnTo>
                    <a:pt x="2443365" y="1041400"/>
                  </a:lnTo>
                  <a:lnTo>
                    <a:pt x="2526404" y="959808"/>
                  </a:lnTo>
                  <a:lnTo>
                    <a:pt x="2981261" y="512431"/>
                  </a:lnTo>
                  <a:lnTo>
                    <a:pt x="959342" y="2540000"/>
                  </a:lnTo>
                  <a:close/>
                </a:path>
                <a:path w="3041014" h="2540000">
                  <a:moveTo>
                    <a:pt x="1972086" y="959808"/>
                  </a:moveTo>
                  <a:lnTo>
                    <a:pt x="2406427" y="523691"/>
                  </a:lnTo>
                  <a:lnTo>
                    <a:pt x="2412218" y="520700"/>
                  </a:lnTo>
                  <a:lnTo>
                    <a:pt x="1972086" y="959808"/>
                  </a:lnTo>
                  <a:close/>
                </a:path>
                <a:path w="3041014" h="2540000">
                  <a:moveTo>
                    <a:pt x="1070814" y="2540000"/>
                  </a:moveTo>
                  <a:lnTo>
                    <a:pt x="1066716" y="2540000"/>
                  </a:lnTo>
                  <a:lnTo>
                    <a:pt x="2555657" y="1041400"/>
                  </a:lnTo>
                  <a:lnTo>
                    <a:pt x="3022035" y="584200"/>
                  </a:lnTo>
                  <a:lnTo>
                    <a:pt x="3022035" y="533400"/>
                  </a:lnTo>
                  <a:lnTo>
                    <a:pt x="3040887" y="533400"/>
                  </a:lnTo>
                  <a:lnTo>
                    <a:pt x="3040887" y="584200"/>
                  </a:lnTo>
                  <a:lnTo>
                    <a:pt x="3023675" y="584200"/>
                  </a:lnTo>
                  <a:lnTo>
                    <a:pt x="1070814" y="2540000"/>
                  </a:lnTo>
                  <a:close/>
                </a:path>
                <a:path w="3041014" h="2540000">
                  <a:moveTo>
                    <a:pt x="679023" y="2540000"/>
                  </a:moveTo>
                  <a:lnTo>
                    <a:pt x="674925" y="2540000"/>
                  </a:lnTo>
                  <a:lnTo>
                    <a:pt x="2632199" y="582100"/>
                  </a:lnTo>
                  <a:lnTo>
                    <a:pt x="679023" y="2540000"/>
                  </a:lnTo>
                  <a:close/>
                </a:path>
                <a:path w="3041014" h="2540000">
                  <a:moveTo>
                    <a:pt x="1127370" y="2540000"/>
                  </a:moveTo>
                  <a:lnTo>
                    <a:pt x="1122452" y="2540000"/>
                  </a:lnTo>
                  <a:lnTo>
                    <a:pt x="2611392" y="1041400"/>
                  </a:lnTo>
                  <a:lnTo>
                    <a:pt x="3023675" y="635000"/>
                  </a:lnTo>
                  <a:lnTo>
                    <a:pt x="3023675" y="584200"/>
                  </a:lnTo>
                  <a:lnTo>
                    <a:pt x="3040887" y="584200"/>
                  </a:lnTo>
                  <a:lnTo>
                    <a:pt x="3040887" y="635000"/>
                  </a:lnTo>
                  <a:lnTo>
                    <a:pt x="3024494" y="635000"/>
                  </a:lnTo>
                  <a:lnTo>
                    <a:pt x="1127370" y="2540000"/>
                  </a:lnTo>
                  <a:close/>
                </a:path>
                <a:path w="3041014" h="2540000">
                  <a:moveTo>
                    <a:pt x="452025" y="2426744"/>
                  </a:moveTo>
                  <a:lnTo>
                    <a:pt x="599161" y="2273300"/>
                  </a:lnTo>
                  <a:lnTo>
                    <a:pt x="2272615" y="600845"/>
                  </a:lnTo>
                  <a:lnTo>
                    <a:pt x="2280255" y="596900"/>
                  </a:lnTo>
                  <a:lnTo>
                    <a:pt x="452025" y="2426744"/>
                  </a:lnTo>
                  <a:close/>
                </a:path>
                <a:path w="3041014" h="2540000">
                  <a:moveTo>
                    <a:pt x="1182286" y="2540000"/>
                  </a:moveTo>
                  <a:lnTo>
                    <a:pt x="1179007" y="2540000"/>
                  </a:lnTo>
                  <a:lnTo>
                    <a:pt x="2516530" y="1193800"/>
                  </a:lnTo>
                  <a:lnTo>
                    <a:pt x="2749757" y="959808"/>
                  </a:lnTo>
                  <a:lnTo>
                    <a:pt x="3024494" y="685800"/>
                  </a:lnTo>
                  <a:lnTo>
                    <a:pt x="3024494" y="635000"/>
                  </a:lnTo>
                  <a:lnTo>
                    <a:pt x="3040887" y="635000"/>
                  </a:lnTo>
                  <a:lnTo>
                    <a:pt x="3040887" y="698500"/>
                  </a:lnTo>
                  <a:lnTo>
                    <a:pt x="3022035" y="698500"/>
                  </a:lnTo>
                  <a:lnTo>
                    <a:pt x="1182286" y="2540000"/>
                  </a:lnTo>
                  <a:close/>
                </a:path>
                <a:path w="3041014" h="2540000">
                  <a:moveTo>
                    <a:pt x="2021605" y="796587"/>
                  </a:moveTo>
                  <a:lnTo>
                    <a:pt x="2141665" y="676099"/>
                  </a:lnTo>
                  <a:lnTo>
                    <a:pt x="2147473" y="673100"/>
                  </a:lnTo>
                  <a:lnTo>
                    <a:pt x="2021605" y="796587"/>
                  </a:lnTo>
                  <a:close/>
                </a:path>
                <a:path w="3041014" h="2540000">
                  <a:moveTo>
                    <a:pt x="1238842" y="2540000"/>
                  </a:moveTo>
                  <a:lnTo>
                    <a:pt x="1234744" y="2540000"/>
                  </a:lnTo>
                  <a:lnTo>
                    <a:pt x="2723684" y="1041400"/>
                  </a:lnTo>
                  <a:lnTo>
                    <a:pt x="3022035" y="749300"/>
                  </a:lnTo>
                  <a:lnTo>
                    <a:pt x="3022035" y="698500"/>
                  </a:lnTo>
                  <a:lnTo>
                    <a:pt x="3040887" y="698500"/>
                  </a:lnTo>
                  <a:lnTo>
                    <a:pt x="3040887" y="749300"/>
                  </a:lnTo>
                  <a:lnTo>
                    <a:pt x="3026953" y="749300"/>
                  </a:lnTo>
                  <a:lnTo>
                    <a:pt x="1238842" y="2540000"/>
                  </a:lnTo>
                  <a:close/>
                </a:path>
                <a:path w="3041014" h="2540000">
                  <a:moveTo>
                    <a:pt x="328231" y="2438975"/>
                  </a:moveTo>
                  <a:lnTo>
                    <a:pt x="486869" y="2273300"/>
                  </a:lnTo>
                  <a:lnTo>
                    <a:pt x="2008746" y="752369"/>
                  </a:lnTo>
                  <a:lnTo>
                    <a:pt x="2014690" y="749300"/>
                  </a:lnTo>
                  <a:lnTo>
                    <a:pt x="328231" y="2438975"/>
                  </a:lnTo>
                  <a:close/>
                </a:path>
                <a:path w="3041014" h="2540000">
                  <a:moveTo>
                    <a:pt x="1350314" y="2540000"/>
                  </a:moveTo>
                  <a:lnTo>
                    <a:pt x="1347035" y="2540000"/>
                  </a:lnTo>
                  <a:lnTo>
                    <a:pt x="1492575" y="2387600"/>
                  </a:lnTo>
                  <a:lnTo>
                    <a:pt x="1940922" y="1943100"/>
                  </a:lnTo>
                  <a:lnTo>
                    <a:pt x="3023674" y="850900"/>
                  </a:lnTo>
                  <a:lnTo>
                    <a:pt x="3023674" y="803295"/>
                  </a:lnTo>
                  <a:lnTo>
                    <a:pt x="3026953" y="800100"/>
                  </a:lnTo>
                  <a:lnTo>
                    <a:pt x="3026953" y="749300"/>
                  </a:lnTo>
                  <a:lnTo>
                    <a:pt x="3040887" y="749300"/>
                  </a:lnTo>
                  <a:lnTo>
                    <a:pt x="3040887" y="863600"/>
                  </a:lnTo>
                  <a:lnTo>
                    <a:pt x="3022855" y="863600"/>
                  </a:lnTo>
                  <a:lnTo>
                    <a:pt x="1350314" y="2540000"/>
                  </a:lnTo>
                  <a:close/>
                </a:path>
                <a:path w="3041014" h="2540000">
                  <a:moveTo>
                    <a:pt x="287232" y="2540000"/>
                  </a:moveTo>
                  <a:lnTo>
                    <a:pt x="283954" y="2540000"/>
                  </a:lnTo>
                  <a:lnTo>
                    <a:pt x="1066790" y="1752600"/>
                  </a:lnTo>
                  <a:lnTo>
                    <a:pt x="1428526" y="1388182"/>
                  </a:lnTo>
                  <a:lnTo>
                    <a:pt x="1772075" y="1041400"/>
                  </a:lnTo>
                  <a:lnTo>
                    <a:pt x="2021605" y="796587"/>
                  </a:lnTo>
                  <a:lnTo>
                    <a:pt x="486869" y="2336800"/>
                  </a:lnTo>
                  <a:lnTo>
                    <a:pt x="287232" y="2540000"/>
                  </a:lnTo>
                  <a:close/>
                </a:path>
                <a:path w="3041014" h="2540000">
                  <a:moveTo>
                    <a:pt x="2921985" y="902424"/>
                  </a:moveTo>
                  <a:lnTo>
                    <a:pt x="3023674" y="800100"/>
                  </a:lnTo>
                  <a:lnTo>
                    <a:pt x="3023674" y="803295"/>
                  </a:lnTo>
                  <a:lnTo>
                    <a:pt x="2921985" y="902424"/>
                  </a:lnTo>
                  <a:close/>
                </a:path>
                <a:path w="3041014" h="2540000">
                  <a:moveTo>
                    <a:pt x="270499" y="2441059"/>
                  </a:moveTo>
                  <a:lnTo>
                    <a:pt x="431133" y="2273300"/>
                  </a:lnTo>
                  <a:lnTo>
                    <a:pt x="1873354" y="831187"/>
                  </a:lnTo>
                  <a:lnTo>
                    <a:pt x="1884366" y="825500"/>
                  </a:lnTo>
                  <a:lnTo>
                    <a:pt x="270499" y="2441059"/>
                  </a:lnTo>
                  <a:close/>
                </a:path>
                <a:path w="3041014" h="2540000">
                  <a:moveTo>
                    <a:pt x="1462605" y="2540000"/>
                  </a:moveTo>
                  <a:lnTo>
                    <a:pt x="1458507" y="2540000"/>
                  </a:lnTo>
                  <a:lnTo>
                    <a:pt x="2947447" y="1041400"/>
                  </a:lnTo>
                  <a:lnTo>
                    <a:pt x="3021216" y="965200"/>
                  </a:lnTo>
                  <a:lnTo>
                    <a:pt x="3021216" y="916043"/>
                  </a:lnTo>
                  <a:lnTo>
                    <a:pt x="3022855" y="914400"/>
                  </a:lnTo>
                  <a:lnTo>
                    <a:pt x="3022855" y="863600"/>
                  </a:lnTo>
                  <a:lnTo>
                    <a:pt x="3040887" y="863600"/>
                  </a:lnTo>
                  <a:lnTo>
                    <a:pt x="3040887" y="965200"/>
                  </a:lnTo>
                  <a:lnTo>
                    <a:pt x="3025314" y="965200"/>
                  </a:lnTo>
                  <a:lnTo>
                    <a:pt x="1462605" y="2540000"/>
                  </a:lnTo>
                  <a:close/>
                </a:path>
                <a:path w="3041014" h="2540000">
                  <a:moveTo>
                    <a:pt x="236697" y="2418152"/>
                  </a:moveTo>
                  <a:lnTo>
                    <a:pt x="375397" y="2273300"/>
                  </a:lnTo>
                  <a:lnTo>
                    <a:pt x="1747375" y="903027"/>
                  </a:lnTo>
                  <a:lnTo>
                    <a:pt x="1749944" y="901700"/>
                  </a:lnTo>
                  <a:lnTo>
                    <a:pt x="236697" y="2418152"/>
                  </a:lnTo>
                  <a:close/>
                </a:path>
                <a:path w="3041014" h="2540000">
                  <a:moveTo>
                    <a:pt x="1294578" y="2540000"/>
                  </a:moveTo>
                  <a:lnTo>
                    <a:pt x="1290479" y="2540000"/>
                  </a:lnTo>
                  <a:lnTo>
                    <a:pt x="2779420" y="1041400"/>
                  </a:lnTo>
                  <a:lnTo>
                    <a:pt x="2921985" y="902424"/>
                  </a:lnTo>
                  <a:lnTo>
                    <a:pt x="1294578" y="2540000"/>
                  </a:lnTo>
                  <a:close/>
                </a:path>
                <a:path w="3041014" h="2540000">
                  <a:moveTo>
                    <a:pt x="2559819" y="1378777"/>
                  </a:moveTo>
                  <a:lnTo>
                    <a:pt x="3021216" y="914400"/>
                  </a:lnTo>
                  <a:lnTo>
                    <a:pt x="3021216" y="916043"/>
                  </a:lnTo>
                  <a:lnTo>
                    <a:pt x="2559819" y="1378777"/>
                  </a:lnTo>
                  <a:close/>
                </a:path>
                <a:path w="3041014" h="2540000">
                  <a:moveTo>
                    <a:pt x="398704" y="2540000"/>
                  </a:moveTo>
                  <a:lnTo>
                    <a:pt x="395197" y="2540000"/>
                  </a:lnTo>
                  <a:lnTo>
                    <a:pt x="540966" y="2387600"/>
                  </a:lnTo>
                  <a:lnTo>
                    <a:pt x="1972086" y="959808"/>
                  </a:lnTo>
                  <a:lnTo>
                    <a:pt x="641574" y="2295762"/>
                  </a:lnTo>
                  <a:lnTo>
                    <a:pt x="398704" y="2540000"/>
                  </a:lnTo>
                  <a:close/>
                </a:path>
                <a:path w="3041014" h="2540000">
                  <a:moveTo>
                    <a:pt x="2937546" y="1167052"/>
                  </a:moveTo>
                  <a:lnTo>
                    <a:pt x="3023674" y="1079500"/>
                  </a:lnTo>
                  <a:lnTo>
                    <a:pt x="3023674" y="1029640"/>
                  </a:lnTo>
                  <a:lnTo>
                    <a:pt x="3025314" y="1028700"/>
                  </a:lnTo>
                  <a:lnTo>
                    <a:pt x="3025314" y="965200"/>
                  </a:lnTo>
                  <a:lnTo>
                    <a:pt x="3040887" y="965200"/>
                  </a:lnTo>
                  <a:lnTo>
                    <a:pt x="3040887" y="1079500"/>
                  </a:lnTo>
                  <a:lnTo>
                    <a:pt x="3024494" y="1079500"/>
                  </a:lnTo>
                  <a:lnTo>
                    <a:pt x="2937546" y="1167052"/>
                  </a:lnTo>
                  <a:close/>
                </a:path>
                <a:path w="3041014" h="2540000">
                  <a:moveTo>
                    <a:pt x="161002" y="2438141"/>
                  </a:moveTo>
                  <a:lnTo>
                    <a:pt x="318842" y="2273300"/>
                  </a:lnTo>
                  <a:lnTo>
                    <a:pt x="1610361" y="981835"/>
                  </a:lnTo>
                  <a:lnTo>
                    <a:pt x="1617981" y="977900"/>
                  </a:lnTo>
                  <a:lnTo>
                    <a:pt x="161002" y="2438141"/>
                  </a:lnTo>
                  <a:close/>
                </a:path>
                <a:path w="3041014" h="2540000">
                  <a:moveTo>
                    <a:pt x="3021490" y="1030894"/>
                  </a:moveTo>
                  <a:lnTo>
                    <a:pt x="3023674" y="1028700"/>
                  </a:lnTo>
                  <a:lnTo>
                    <a:pt x="3023674" y="1029640"/>
                  </a:lnTo>
                  <a:lnTo>
                    <a:pt x="3021490" y="1030894"/>
                  </a:lnTo>
                  <a:close/>
                </a:path>
                <a:path w="3041014" h="2540000">
                  <a:moveTo>
                    <a:pt x="1519161" y="2540000"/>
                  </a:moveTo>
                  <a:lnTo>
                    <a:pt x="1514243" y="2540000"/>
                  </a:lnTo>
                  <a:lnTo>
                    <a:pt x="3003183" y="1041400"/>
                  </a:lnTo>
                  <a:lnTo>
                    <a:pt x="3021490" y="1030894"/>
                  </a:lnTo>
                  <a:lnTo>
                    <a:pt x="1519161" y="2540000"/>
                  </a:lnTo>
                  <a:close/>
                </a:path>
                <a:path w="3041014" h="2540000">
                  <a:moveTo>
                    <a:pt x="1036067" y="1500356"/>
                  </a:moveTo>
                  <a:lnTo>
                    <a:pt x="1477664" y="1058769"/>
                  </a:lnTo>
                  <a:lnTo>
                    <a:pt x="1485199" y="1054100"/>
                  </a:lnTo>
                  <a:lnTo>
                    <a:pt x="1344633" y="1193819"/>
                  </a:lnTo>
                  <a:lnTo>
                    <a:pt x="1149005" y="1388182"/>
                  </a:lnTo>
                  <a:lnTo>
                    <a:pt x="1036067" y="1500356"/>
                  </a:lnTo>
                  <a:close/>
                </a:path>
                <a:path w="3041014" h="2540000">
                  <a:moveTo>
                    <a:pt x="1630633" y="2540000"/>
                  </a:moveTo>
                  <a:lnTo>
                    <a:pt x="1625715" y="2540000"/>
                  </a:lnTo>
                  <a:lnTo>
                    <a:pt x="2443365" y="1714500"/>
                  </a:lnTo>
                  <a:lnTo>
                    <a:pt x="2611392" y="1549400"/>
                  </a:lnTo>
                  <a:lnTo>
                    <a:pt x="3024494" y="1130300"/>
                  </a:lnTo>
                  <a:lnTo>
                    <a:pt x="3024494" y="1079500"/>
                  </a:lnTo>
                  <a:lnTo>
                    <a:pt x="3040887" y="1079500"/>
                  </a:lnTo>
                  <a:lnTo>
                    <a:pt x="3040887" y="1143000"/>
                  </a:lnTo>
                  <a:lnTo>
                    <a:pt x="3023675" y="1143000"/>
                  </a:lnTo>
                  <a:lnTo>
                    <a:pt x="1630633" y="2540000"/>
                  </a:lnTo>
                  <a:close/>
                </a:path>
                <a:path w="3041014" h="2540000">
                  <a:moveTo>
                    <a:pt x="596376" y="1888295"/>
                  </a:moveTo>
                  <a:lnTo>
                    <a:pt x="1354875" y="1130300"/>
                  </a:lnTo>
                  <a:lnTo>
                    <a:pt x="1362252" y="1130300"/>
                  </a:lnTo>
                  <a:lnTo>
                    <a:pt x="596376" y="1888295"/>
                  </a:lnTo>
                  <a:close/>
                </a:path>
                <a:path w="3041014" h="2540000">
                  <a:moveTo>
                    <a:pt x="1742105" y="2540000"/>
                  </a:moveTo>
                  <a:lnTo>
                    <a:pt x="1738006" y="2540000"/>
                  </a:lnTo>
                  <a:lnTo>
                    <a:pt x="2517919" y="1752600"/>
                  </a:lnTo>
                  <a:lnTo>
                    <a:pt x="2880667" y="1388182"/>
                  </a:lnTo>
                  <a:lnTo>
                    <a:pt x="3023675" y="1244600"/>
                  </a:lnTo>
                  <a:lnTo>
                    <a:pt x="3023675" y="1143000"/>
                  </a:lnTo>
                  <a:lnTo>
                    <a:pt x="3040887" y="1143000"/>
                  </a:lnTo>
                  <a:lnTo>
                    <a:pt x="3040887" y="1257300"/>
                  </a:lnTo>
                  <a:lnTo>
                    <a:pt x="3023675" y="1257300"/>
                  </a:lnTo>
                  <a:lnTo>
                    <a:pt x="1742105" y="2540000"/>
                  </a:lnTo>
                  <a:close/>
                </a:path>
                <a:path w="3041014" h="2540000">
                  <a:moveTo>
                    <a:pt x="2383443" y="1725007"/>
                  </a:moveTo>
                  <a:lnTo>
                    <a:pt x="2937546" y="1167052"/>
                  </a:lnTo>
                  <a:lnTo>
                    <a:pt x="2611392" y="1498600"/>
                  </a:lnTo>
                  <a:lnTo>
                    <a:pt x="2383443" y="1725007"/>
                  </a:lnTo>
                  <a:close/>
                </a:path>
                <a:path w="3041014" h="2540000">
                  <a:moveTo>
                    <a:pt x="1686369" y="2540000"/>
                  </a:moveTo>
                  <a:lnTo>
                    <a:pt x="1682270" y="2540000"/>
                  </a:lnTo>
                  <a:lnTo>
                    <a:pt x="2499920" y="1714500"/>
                  </a:lnTo>
                  <a:lnTo>
                    <a:pt x="3023655" y="1193819"/>
                  </a:lnTo>
                  <a:lnTo>
                    <a:pt x="1686369" y="2540000"/>
                  </a:lnTo>
                  <a:close/>
                </a:path>
                <a:path w="3041014" h="2540000">
                  <a:moveTo>
                    <a:pt x="60379" y="2370509"/>
                  </a:moveTo>
                  <a:lnTo>
                    <a:pt x="151634" y="2273300"/>
                  </a:lnTo>
                  <a:lnTo>
                    <a:pt x="1217203" y="1208514"/>
                  </a:lnTo>
                  <a:lnTo>
                    <a:pt x="1220453" y="1206500"/>
                  </a:lnTo>
                  <a:lnTo>
                    <a:pt x="60379" y="2370509"/>
                  </a:lnTo>
                  <a:close/>
                </a:path>
                <a:path w="3041014" h="2540000">
                  <a:moveTo>
                    <a:pt x="1798660" y="2540000"/>
                  </a:moveTo>
                  <a:lnTo>
                    <a:pt x="1793742" y="2540000"/>
                  </a:lnTo>
                  <a:lnTo>
                    <a:pt x="2611392" y="1714500"/>
                  </a:lnTo>
                  <a:lnTo>
                    <a:pt x="3023675" y="1308100"/>
                  </a:lnTo>
                  <a:lnTo>
                    <a:pt x="3023675" y="1257300"/>
                  </a:lnTo>
                  <a:lnTo>
                    <a:pt x="3040887" y="1257300"/>
                  </a:lnTo>
                  <a:lnTo>
                    <a:pt x="3040887" y="1308100"/>
                  </a:lnTo>
                  <a:lnTo>
                    <a:pt x="3024494" y="1308100"/>
                  </a:lnTo>
                  <a:lnTo>
                    <a:pt x="1798660" y="2540000"/>
                  </a:lnTo>
                  <a:close/>
                </a:path>
                <a:path w="3041014" h="2540000">
                  <a:moveTo>
                    <a:pt x="114244" y="2254360"/>
                  </a:moveTo>
                  <a:lnTo>
                    <a:pt x="1088490" y="1282700"/>
                  </a:lnTo>
                  <a:lnTo>
                    <a:pt x="1097506" y="1282700"/>
                  </a:lnTo>
                  <a:lnTo>
                    <a:pt x="114244" y="2254360"/>
                  </a:lnTo>
                  <a:close/>
                </a:path>
                <a:path w="3041014" h="2540000">
                  <a:moveTo>
                    <a:pt x="1854396" y="2540000"/>
                  </a:moveTo>
                  <a:lnTo>
                    <a:pt x="1850298" y="2540000"/>
                  </a:lnTo>
                  <a:lnTo>
                    <a:pt x="2667948" y="1714500"/>
                  </a:lnTo>
                  <a:lnTo>
                    <a:pt x="3024494" y="1358900"/>
                  </a:lnTo>
                  <a:lnTo>
                    <a:pt x="3024494" y="1308100"/>
                  </a:lnTo>
                  <a:lnTo>
                    <a:pt x="3040887" y="1308100"/>
                  </a:lnTo>
                  <a:lnTo>
                    <a:pt x="3040887" y="1371600"/>
                  </a:lnTo>
                  <a:lnTo>
                    <a:pt x="3022855" y="1371600"/>
                  </a:lnTo>
                  <a:lnTo>
                    <a:pt x="1854396" y="2540000"/>
                  </a:lnTo>
                  <a:close/>
                </a:path>
                <a:path w="3041014" h="2540000">
                  <a:moveTo>
                    <a:pt x="455260" y="2540000"/>
                  </a:moveTo>
                  <a:lnTo>
                    <a:pt x="450342" y="2540000"/>
                  </a:lnTo>
                  <a:lnTo>
                    <a:pt x="1655905" y="1333953"/>
                  </a:lnTo>
                  <a:lnTo>
                    <a:pt x="455260" y="2540000"/>
                  </a:lnTo>
                  <a:close/>
                </a:path>
                <a:path w="3041014" h="2540000">
                  <a:moveTo>
                    <a:pt x="396111" y="1921076"/>
                  </a:moveTo>
                  <a:lnTo>
                    <a:pt x="956527" y="1358900"/>
                  </a:lnTo>
                  <a:lnTo>
                    <a:pt x="965543" y="1358900"/>
                  </a:lnTo>
                  <a:lnTo>
                    <a:pt x="396111" y="1921076"/>
                  </a:lnTo>
                  <a:close/>
                </a:path>
                <a:path w="3041014" h="2540000">
                  <a:moveTo>
                    <a:pt x="1910132" y="2540000"/>
                  </a:moveTo>
                  <a:lnTo>
                    <a:pt x="1906034" y="2540000"/>
                  </a:lnTo>
                  <a:lnTo>
                    <a:pt x="2723684" y="1714500"/>
                  </a:lnTo>
                  <a:lnTo>
                    <a:pt x="3022855" y="1422400"/>
                  </a:lnTo>
                  <a:lnTo>
                    <a:pt x="3022855" y="1371600"/>
                  </a:lnTo>
                  <a:lnTo>
                    <a:pt x="3040887" y="1371600"/>
                  </a:lnTo>
                  <a:lnTo>
                    <a:pt x="3040887" y="1422400"/>
                  </a:lnTo>
                  <a:lnTo>
                    <a:pt x="3025314" y="1422400"/>
                  </a:lnTo>
                  <a:lnTo>
                    <a:pt x="1910132" y="2540000"/>
                  </a:lnTo>
                  <a:close/>
                </a:path>
                <a:path w="3041014" h="2540000">
                  <a:moveTo>
                    <a:pt x="1406050" y="2540000"/>
                  </a:moveTo>
                  <a:lnTo>
                    <a:pt x="1401951" y="2540000"/>
                  </a:lnTo>
                  <a:lnTo>
                    <a:pt x="2559819" y="1378777"/>
                  </a:lnTo>
                  <a:lnTo>
                    <a:pt x="1406050" y="2540000"/>
                  </a:lnTo>
                  <a:close/>
                </a:path>
                <a:path w="3041014" h="2540000">
                  <a:moveTo>
                    <a:pt x="510996" y="2540000"/>
                  </a:moveTo>
                  <a:lnTo>
                    <a:pt x="506897" y="2540000"/>
                  </a:lnTo>
                  <a:lnTo>
                    <a:pt x="1657849" y="1388182"/>
                  </a:lnTo>
                  <a:lnTo>
                    <a:pt x="510996" y="2540000"/>
                  </a:lnTo>
                  <a:close/>
                </a:path>
                <a:path w="3041014" h="2540000">
                  <a:moveTo>
                    <a:pt x="2022424" y="2540000"/>
                  </a:moveTo>
                  <a:lnTo>
                    <a:pt x="2017506" y="2540000"/>
                  </a:lnTo>
                  <a:lnTo>
                    <a:pt x="2797418" y="1752600"/>
                  </a:lnTo>
                  <a:lnTo>
                    <a:pt x="3023674" y="1524000"/>
                  </a:lnTo>
                  <a:lnTo>
                    <a:pt x="3023674" y="1474808"/>
                  </a:lnTo>
                  <a:lnTo>
                    <a:pt x="3025314" y="1473200"/>
                  </a:lnTo>
                  <a:lnTo>
                    <a:pt x="3025314" y="1422400"/>
                  </a:lnTo>
                  <a:lnTo>
                    <a:pt x="3040887" y="1422400"/>
                  </a:lnTo>
                  <a:lnTo>
                    <a:pt x="3040887" y="1536700"/>
                  </a:lnTo>
                  <a:lnTo>
                    <a:pt x="3024494" y="1536700"/>
                  </a:lnTo>
                  <a:lnTo>
                    <a:pt x="2022424" y="2540000"/>
                  </a:lnTo>
                  <a:close/>
                </a:path>
                <a:path w="3041014" h="2540000">
                  <a:moveTo>
                    <a:pt x="741070" y="1517281"/>
                  </a:moveTo>
                  <a:lnTo>
                    <a:pt x="817308" y="1439088"/>
                  </a:lnTo>
                  <a:lnTo>
                    <a:pt x="823744" y="1435100"/>
                  </a:lnTo>
                  <a:lnTo>
                    <a:pt x="741070" y="1517281"/>
                  </a:lnTo>
                  <a:close/>
                </a:path>
                <a:path w="3041014" h="2540000">
                  <a:moveTo>
                    <a:pt x="2966150" y="1531258"/>
                  </a:moveTo>
                  <a:lnTo>
                    <a:pt x="3023674" y="1473200"/>
                  </a:lnTo>
                  <a:lnTo>
                    <a:pt x="3023674" y="1474808"/>
                  </a:lnTo>
                  <a:lnTo>
                    <a:pt x="2966150" y="1531258"/>
                  </a:lnTo>
                  <a:close/>
                </a:path>
                <a:path w="3041014" h="2540000">
                  <a:moveTo>
                    <a:pt x="31842" y="2514600"/>
                  </a:moveTo>
                  <a:lnTo>
                    <a:pt x="18851" y="2514600"/>
                  </a:lnTo>
                  <a:lnTo>
                    <a:pt x="782293" y="1752600"/>
                  </a:lnTo>
                  <a:lnTo>
                    <a:pt x="1036067" y="1500356"/>
                  </a:lnTo>
                  <a:lnTo>
                    <a:pt x="263106" y="2273300"/>
                  </a:lnTo>
                  <a:lnTo>
                    <a:pt x="31842" y="2514600"/>
                  </a:lnTo>
                  <a:close/>
                </a:path>
                <a:path w="3041014" h="2540000">
                  <a:moveTo>
                    <a:pt x="18851" y="2184400"/>
                  </a:moveTo>
                  <a:lnTo>
                    <a:pt x="690961" y="1511300"/>
                  </a:lnTo>
                  <a:lnTo>
                    <a:pt x="700797" y="1511300"/>
                  </a:lnTo>
                  <a:lnTo>
                    <a:pt x="599161" y="1612900"/>
                  </a:lnTo>
                  <a:lnTo>
                    <a:pt x="18851" y="2184400"/>
                  </a:lnTo>
                  <a:close/>
                </a:path>
                <a:path w="3041014" h="2540000">
                  <a:moveTo>
                    <a:pt x="32298" y="2235200"/>
                  </a:moveTo>
                  <a:lnTo>
                    <a:pt x="18851" y="2235200"/>
                  </a:lnTo>
                  <a:lnTo>
                    <a:pt x="741070" y="1517281"/>
                  </a:lnTo>
                  <a:lnTo>
                    <a:pt x="486869" y="1778000"/>
                  </a:lnTo>
                  <a:lnTo>
                    <a:pt x="32298" y="2235200"/>
                  </a:lnTo>
                  <a:close/>
                </a:path>
                <a:path w="3041014" h="2540000">
                  <a:moveTo>
                    <a:pt x="1966688" y="2540000"/>
                  </a:moveTo>
                  <a:lnTo>
                    <a:pt x="1961770" y="2540000"/>
                  </a:lnTo>
                  <a:lnTo>
                    <a:pt x="2779420" y="1714500"/>
                  </a:lnTo>
                  <a:lnTo>
                    <a:pt x="2966150" y="1531258"/>
                  </a:lnTo>
                  <a:lnTo>
                    <a:pt x="1966688" y="2540000"/>
                  </a:lnTo>
                  <a:close/>
                </a:path>
                <a:path w="3041014" h="2540000">
                  <a:moveTo>
                    <a:pt x="2133895" y="2540000"/>
                  </a:moveTo>
                  <a:lnTo>
                    <a:pt x="2129797" y="2540000"/>
                  </a:lnTo>
                  <a:lnTo>
                    <a:pt x="2909710" y="1752600"/>
                  </a:lnTo>
                  <a:lnTo>
                    <a:pt x="3022855" y="1638300"/>
                  </a:lnTo>
                  <a:lnTo>
                    <a:pt x="3022855" y="1589067"/>
                  </a:lnTo>
                  <a:lnTo>
                    <a:pt x="3024494" y="1587500"/>
                  </a:lnTo>
                  <a:lnTo>
                    <a:pt x="3024494" y="1536700"/>
                  </a:lnTo>
                  <a:lnTo>
                    <a:pt x="3040887" y="1536700"/>
                  </a:lnTo>
                  <a:lnTo>
                    <a:pt x="3040887" y="1638300"/>
                  </a:lnTo>
                  <a:lnTo>
                    <a:pt x="3023675" y="1638300"/>
                  </a:lnTo>
                  <a:lnTo>
                    <a:pt x="2133895" y="2540000"/>
                  </a:lnTo>
                  <a:close/>
                </a:path>
                <a:path w="3041014" h="2540000">
                  <a:moveTo>
                    <a:pt x="31500" y="2120900"/>
                  </a:moveTo>
                  <a:lnTo>
                    <a:pt x="18851" y="2120900"/>
                  </a:lnTo>
                  <a:lnTo>
                    <a:pt x="558998" y="1587500"/>
                  </a:lnTo>
                  <a:lnTo>
                    <a:pt x="568014" y="1587500"/>
                  </a:lnTo>
                  <a:lnTo>
                    <a:pt x="486869" y="1663700"/>
                  </a:lnTo>
                  <a:lnTo>
                    <a:pt x="31500" y="2120900"/>
                  </a:lnTo>
                  <a:close/>
                </a:path>
                <a:path w="3041014" h="2540000">
                  <a:moveTo>
                    <a:pt x="2992596" y="1618009"/>
                  </a:moveTo>
                  <a:lnTo>
                    <a:pt x="3022855" y="1587500"/>
                  </a:lnTo>
                  <a:lnTo>
                    <a:pt x="3022855" y="1589067"/>
                  </a:lnTo>
                  <a:lnTo>
                    <a:pt x="2992596" y="1618009"/>
                  </a:lnTo>
                  <a:close/>
                </a:path>
                <a:path w="3041014" h="2540000">
                  <a:moveTo>
                    <a:pt x="2078160" y="2540000"/>
                  </a:moveTo>
                  <a:lnTo>
                    <a:pt x="2074061" y="2540000"/>
                  </a:lnTo>
                  <a:lnTo>
                    <a:pt x="2891712" y="1714500"/>
                  </a:lnTo>
                  <a:lnTo>
                    <a:pt x="2992596" y="1618009"/>
                  </a:lnTo>
                  <a:lnTo>
                    <a:pt x="2078160" y="2540000"/>
                  </a:lnTo>
                  <a:close/>
                </a:path>
                <a:path w="3041014" h="2540000">
                  <a:moveTo>
                    <a:pt x="2568503" y="2265927"/>
                  </a:moveTo>
                  <a:lnTo>
                    <a:pt x="3023674" y="1803400"/>
                  </a:lnTo>
                  <a:lnTo>
                    <a:pt x="3023675" y="1638300"/>
                  </a:lnTo>
                  <a:lnTo>
                    <a:pt x="3040887" y="1638300"/>
                  </a:lnTo>
                  <a:lnTo>
                    <a:pt x="3040887" y="1816100"/>
                  </a:lnTo>
                  <a:lnTo>
                    <a:pt x="3023674" y="1816100"/>
                  </a:lnTo>
                  <a:lnTo>
                    <a:pt x="2568503" y="2265927"/>
                  </a:lnTo>
                  <a:close/>
                </a:path>
                <a:path w="3041014" h="2540000">
                  <a:moveTo>
                    <a:pt x="53619" y="2036232"/>
                  </a:moveTo>
                  <a:lnTo>
                    <a:pt x="427035" y="1663700"/>
                  </a:lnTo>
                  <a:lnTo>
                    <a:pt x="436051" y="1663700"/>
                  </a:lnTo>
                  <a:lnTo>
                    <a:pt x="53619" y="2036232"/>
                  </a:lnTo>
                  <a:close/>
                </a:path>
                <a:path w="3041014" h="2540000">
                  <a:moveTo>
                    <a:pt x="2190451" y="2540000"/>
                  </a:moveTo>
                  <a:lnTo>
                    <a:pt x="2185533" y="2540000"/>
                  </a:lnTo>
                  <a:lnTo>
                    <a:pt x="3003183" y="1714500"/>
                  </a:lnTo>
                  <a:lnTo>
                    <a:pt x="3023675" y="1701800"/>
                  </a:lnTo>
                  <a:lnTo>
                    <a:pt x="2190451" y="2540000"/>
                  </a:lnTo>
                  <a:close/>
                </a:path>
                <a:path w="3041014" h="2540000">
                  <a:moveTo>
                    <a:pt x="1574077" y="2540000"/>
                  </a:moveTo>
                  <a:lnTo>
                    <a:pt x="1570246" y="2540000"/>
                  </a:lnTo>
                  <a:lnTo>
                    <a:pt x="1716339" y="2387600"/>
                  </a:lnTo>
                  <a:lnTo>
                    <a:pt x="2383443" y="1725007"/>
                  </a:lnTo>
                  <a:lnTo>
                    <a:pt x="1574077" y="2540000"/>
                  </a:lnTo>
                  <a:close/>
                </a:path>
                <a:path w="3041014" h="2540000">
                  <a:moveTo>
                    <a:pt x="19671" y="2019300"/>
                  </a:moveTo>
                  <a:lnTo>
                    <a:pt x="18851" y="2019300"/>
                  </a:lnTo>
                  <a:lnTo>
                    <a:pt x="294252" y="1739900"/>
                  </a:lnTo>
                  <a:lnTo>
                    <a:pt x="304088" y="1739900"/>
                  </a:lnTo>
                  <a:lnTo>
                    <a:pt x="19671" y="2019300"/>
                  </a:lnTo>
                  <a:close/>
                </a:path>
                <a:path w="3041014" h="2540000">
                  <a:moveTo>
                    <a:pt x="2246187" y="2540000"/>
                  </a:moveTo>
                  <a:lnTo>
                    <a:pt x="2242089" y="2540000"/>
                  </a:lnTo>
                  <a:lnTo>
                    <a:pt x="2611392" y="2159000"/>
                  </a:lnTo>
                  <a:lnTo>
                    <a:pt x="3023665" y="1752609"/>
                  </a:lnTo>
                  <a:lnTo>
                    <a:pt x="2246187" y="2540000"/>
                  </a:lnTo>
                  <a:close/>
                </a:path>
                <a:path w="3041014" h="2540000">
                  <a:moveTo>
                    <a:pt x="31556" y="1955800"/>
                  </a:moveTo>
                  <a:lnTo>
                    <a:pt x="18851" y="1955800"/>
                  </a:lnTo>
                  <a:lnTo>
                    <a:pt x="161470" y="1816100"/>
                  </a:lnTo>
                  <a:lnTo>
                    <a:pt x="171305" y="1816100"/>
                  </a:lnTo>
                  <a:lnTo>
                    <a:pt x="31556" y="1955800"/>
                  </a:lnTo>
                  <a:close/>
                </a:path>
                <a:path w="3041014" h="2540000">
                  <a:moveTo>
                    <a:pt x="2649868" y="2295657"/>
                  </a:moveTo>
                  <a:lnTo>
                    <a:pt x="3023675" y="1917700"/>
                  </a:lnTo>
                  <a:lnTo>
                    <a:pt x="3023674" y="1816100"/>
                  </a:lnTo>
                  <a:lnTo>
                    <a:pt x="3040887" y="1816100"/>
                  </a:lnTo>
                  <a:lnTo>
                    <a:pt x="3040887" y="1930400"/>
                  </a:lnTo>
                  <a:lnTo>
                    <a:pt x="3023674" y="1930400"/>
                  </a:lnTo>
                  <a:lnTo>
                    <a:pt x="2649868" y="2295657"/>
                  </a:lnTo>
                  <a:close/>
                </a:path>
                <a:path w="3041014" h="2540000">
                  <a:moveTo>
                    <a:pt x="862137" y="2295762"/>
                  </a:moveTo>
                  <a:lnTo>
                    <a:pt x="1157340" y="1993900"/>
                  </a:lnTo>
                  <a:lnTo>
                    <a:pt x="1303318" y="1852238"/>
                  </a:lnTo>
                  <a:lnTo>
                    <a:pt x="862137" y="2295762"/>
                  </a:lnTo>
                  <a:close/>
                </a:path>
                <a:path w="3041014" h="2540000">
                  <a:moveTo>
                    <a:pt x="3021268" y="1869291"/>
                  </a:moveTo>
                  <a:lnTo>
                    <a:pt x="3023674" y="1866900"/>
                  </a:lnTo>
                  <a:lnTo>
                    <a:pt x="3021268" y="1869291"/>
                  </a:lnTo>
                  <a:close/>
                </a:path>
                <a:path w="3041014" h="2540000">
                  <a:moveTo>
                    <a:pt x="2435988" y="2451100"/>
                  </a:moveTo>
                  <a:lnTo>
                    <a:pt x="3021268" y="1869291"/>
                  </a:lnTo>
                  <a:lnTo>
                    <a:pt x="2499920" y="2387600"/>
                  </a:lnTo>
                  <a:lnTo>
                    <a:pt x="2442203" y="2447890"/>
                  </a:lnTo>
                  <a:lnTo>
                    <a:pt x="2435988" y="2451100"/>
                  </a:lnTo>
                  <a:close/>
                </a:path>
                <a:path w="3041014" h="2540000">
                  <a:moveTo>
                    <a:pt x="20491" y="2463800"/>
                  </a:moveTo>
                  <a:lnTo>
                    <a:pt x="20491" y="2462143"/>
                  </a:lnTo>
                  <a:lnTo>
                    <a:pt x="207370" y="2273300"/>
                  </a:lnTo>
                  <a:lnTo>
                    <a:pt x="596376" y="1888295"/>
                  </a:lnTo>
                  <a:lnTo>
                    <a:pt x="20491" y="2463800"/>
                  </a:lnTo>
                  <a:close/>
                </a:path>
                <a:path w="3041014" h="2540000">
                  <a:moveTo>
                    <a:pt x="18851" y="1905000"/>
                  </a:moveTo>
                  <a:lnTo>
                    <a:pt x="29507" y="1892300"/>
                  </a:lnTo>
                  <a:lnTo>
                    <a:pt x="38523" y="1892300"/>
                  </a:lnTo>
                  <a:lnTo>
                    <a:pt x="18851" y="1905000"/>
                  </a:lnTo>
                  <a:close/>
                </a:path>
                <a:path w="3041014" h="2540000">
                  <a:moveTo>
                    <a:pt x="19671" y="2298700"/>
                  </a:moveTo>
                  <a:lnTo>
                    <a:pt x="19671" y="2297684"/>
                  </a:lnTo>
                  <a:lnTo>
                    <a:pt x="39342" y="2273300"/>
                  </a:lnTo>
                  <a:lnTo>
                    <a:pt x="396111" y="1921076"/>
                  </a:lnTo>
                  <a:lnTo>
                    <a:pt x="19671" y="2298700"/>
                  </a:lnTo>
                  <a:close/>
                </a:path>
                <a:path w="3041014" h="2540000">
                  <a:moveTo>
                    <a:pt x="2875918" y="2181014"/>
                  </a:moveTo>
                  <a:lnTo>
                    <a:pt x="3019576" y="2032000"/>
                  </a:lnTo>
                  <a:lnTo>
                    <a:pt x="3021254" y="2032000"/>
                  </a:lnTo>
                  <a:lnTo>
                    <a:pt x="3022547" y="2019300"/>
                  </a:lnTo>
                  <a:lnTo>
                    <a:pt x="3023380" y="2006600"/>
                  </a:lnTo>
                  <a:lnTo>
                    <a:pt x="3023674" y="1993900"/>
                  </a:lnTo>
                  <a:lnTo>
                    <a:pt x="3023674" y="1930400"/>
                  </a:lnTo>
                  <a:lnTo>
                    <a:pt x="3040887" y="1930400"/>
                  </a:lnTo>
                  <a:lnTo>
                    <a:pt x="3040887" y="1993900"/>
                  </a:lnTo>
                  <a:lnTo>
                    <a:pt x="3034791" y="2044700"/>
                  </a:lnTo>
                  <a:lnTo>
                    <a:pt x="3017937" y="2044700"/>
                  </a:lnTo>
                  <a:lnTo>
                    <a:pt x="2875918" y="2181014"/>
                  </a:lnTo>
                  <a:close/>
                </a:path>
                <a:path w="3041014" h="2540000">
                  <a:moveTo>
                    <a:pt x="2700734" y="2298700"/>
                  </a:moveTo>
                  <a:lnTo>
                    <a:pt x="3023674" y="1981200"/>
                  </a:lnTo>
                  <a:lnTo>
                    <a:pt x="2708537" y="2294669"/>
                  </a:lnTo>
                  <a:lnTo>
                    <a:pt x="2700734" y="2298700"/>
                  </a:lnTo>
                  <a:close/>
                </a:path>
                <a:path w="3041014" h="2540000">
                  <a:moveTo>
                    <a:pt x="19671" y="2070100"/>
                  </a:moveTo>
                  <a:lnTo>
                    <a:pt x="19671" y="2069301"/>
                  </a:lnTo>
                  <a:lnTo>
                    <a:pt x="53619" y="2036232"/>
                  </a:lnTo>
                  <a:lnTo>
                    <a:pt x="19671" y="2070100"/>
                  </a:lnTo>
                  <a:close/>
                </a:path>
                <a:path w="3041014" h="2540000">
                  <a:moveTo>
                    <a:pt x="2337186" y="2540000"/>
                  </a:moveTo>
                  <a:lnTo>
                    <a:pt x="2297825" y="2540000"/>
                  </a:lnTo>
                  <a:lnTo>
                    <a:pt x="2316971" y="2520613"/>
                  </a:lnTo>
                  <a:lnTo>
                    <a:pt x="2426972" y="2463800"/>
                  </a:lnTo>
                  <a:lnTo>
                    <a:pt x="2442203" y="2447890"/>
                  </a:lnTo>
                  <a:lnTo>
                    <a:pt x="2558935" y="2387600"/>
                  </a:lnTo>
                  <a:lnTo>
                    <a:pt x="2574341" y="2372023"/>
                  </a:lnTo>
                  <a:lnTo>
                    <a:pt x="2691718" y="2311400"/>
                  </a:lnTo>
                  <a:lnTo>
                    <a:pt x="2708537" y="2294669"/>
                  </a:lnTo>
                  <a:lnTo>
                    <a:pt x="2823681" y="2235200"/>
                  </a:lnTo>
                  <a:lnTo>
                    <a:pt x="2838835" y="2219480"/>
                  </a:lnTo>
                  <a:lnTo>
                    <a:pt x="2935972" y="2171700"/>
                  </a:lnTo>
                  <a:lnTo>
                    <a:pt x="2987098" y="2120900"/>
                  </a:lnTo>
                  <a:lnTo>
                    <a:pt x="3005706" y="2082800"/>
                  </a:lnTo>
                  <a:lnTo>
                    <a:pt x="3017937" y="2044700"/>
                  </a:lnTo>
                  <a:lnTo>
                    <a:pt x="3034791" y="2044700"/>
                  </a:lnTo>
                  <a:lnTo>
                    <a:pt x="3033267" y="2057400"/>
                  </a:lnTo>
                  <a:lnTo>
                    <a:pt x="3012507" y="2108200"/>
                  </a:lnTo>
                  <a:lnTo>
                    <a:pt x="2981757" y="2146300"/>
                  </a:lnTo>
                  <a:lnTo>
                    <a:pt x="2944169" y="2184400"/>
                  </a:lnTo>
                  <a:lnTo>
                    <a:pt x="2337186" y="2540000"/>
                  </a:lnTo>
                  <a:close/>
                </a:path>
                <a:path w="3041014" h="2540000">
                  <a:moveTo>
                    <a:pt x="2832697" y="2222500"/>
                  </a:moveTo>
                  <a:lnTo>
                    <a:pt x="2875918" y="2181014"/>
                  </a:lnTo>
                  <a:lnTo>
                    <a:pt x="2838835" y="2219480"/>
                  </a:lnTo>
                  <a:lnTo>
                    <a:pt x="2832697" y="2222500"/>
                  </a:lnTo>
                  <a:close/>
                </a:path>
                <a:path w="3041014" h="2540000">
                  <a:moveTo>
                    <a:pt x="93958" y="2274592"/>
                  </a:moveTo>
                  <a:lnTo>
                    <a:pt x="95078" y="2273300"/>
                  </a:lnTo>
                  <a:lnTo>
                    <a:pt x="114244" y="2254360"/>
                  </a:lnTo>
                  <a:lnTo>
                    <a:pt x="93958" y="2274592"/>
                  </a:lnTo>
                  <a:close/>
                </a:path>
                <a:path w="3041014" h="2540000">
                  <a:moveTo>
                    <a:pt x="2304025" y="2527300"/>
                  </a:moveTo>
                  <a:lnTo>
                    <a:pt x="2568503" y="2265927"/>
                  </a:lnTo>
                  <a:lnTo>
                    <a:pt x="2316971" y="2520613"/>
                  </a:lnTo>
                  <a:lnTo>
                    <a:pt x="2304025" y="2527300"/>
                  </a:lnTo>
                  <a:close/>
                </a:path>
                <a:path w="3041014" h="2540000">
                  <a:moveTo>
                    <a:pt x="29038" y="2349500"/>
                  </a:moveTo>
                  <a:lnTo>
                    <a:pt x="18851" y="2349500"/>
                  </a:lnTo>
                  <a:lnTo>
                    <a:pt x="93958" y="2274592"/>
                  </a:lnTo>
                  <a:lnTo>
                    <a:pt x="29038" y="2349500"/>
                  </a:lnTo>
                  <a:close/>
                </a:path>
                <a:path w="3041014" h="2540000">
                  <a:moveTo>
                    <a:pt x="2568771" y="2374900"/>
                  </a:moveTo>
                  <a:lnTo>
                    <a:pt x="2649868" y="2295657"/>
                  </a:lnTo>
                  <a:lnTo>
                    <a:pt x="2574341" y="2372023"/>
                  </a:lnTo>
                  <a:lnTo>
                    <a:pt x="2568771" y="2374900"/>
                  </a:lnTo>
                  <a:close/>
                </a:path>
                <a:path w="3041014" h="2540000">
                  <a:moveTo>
                    <a:pt x="623287" y="2540000"/>
                  </a:moveTo>
                  <a:lnTo>
                    <a:pt x="619189" y="2540000"/>
                  </a:lnTo>
                  <a:lnTo>
                    <a:pt x="862137" y="2295762"/>
                  </a:lnTo>
                  <a:lnTo>
                    <a:pt x="623287" y="2540000"/>
                  </a:lnTo>
                  <a:close/>
                </a:path>
                <a:path w="3041014" h="2540000">
                  <a:moveTo>
                    <a:pt x="20491" y="2413000"/>
                  </a:moveTo>
                  <a:lnTo>
                    <a:pt x="18032" y="2413000"/>
                  </a:lnTo>
                  <a:lnTo>
                    <a:pt x="60379" y="2370509"/>
                  </a:lnTo>
                  <a:lnTo>
                    <a:pt x="20491" y="2413000"/>
                  </a:lnTo>
                  <a:close/>
                </a:path>
                <a:path w="3041014" h="2540000">
                  <a:moveTo>
                    <a:pt x="120024" y="2540000"/>
                  </a:moveTo>
                  <a:lnTo>
                    <a:pt x="115107" y="2540000"/>
                  </a:lnTo>
                  <a:lnTo>
                    <a:pt x="236697" y="2418152"/>
                  </a:lnTo>
                  <a:lnTo>
                    <a:pt x="120024" y="2540000"/>
                  </a:lnTo>
                  <a:close/>
                </a:path>
                <a:path w="3041014" h="2540000">
                  <a:moveTo>
                    <a:pt x="343427" y="2540000"/>
                  </a:moveTo>
                  <a:lnTo>
                    <a:pt x="338870" y="2540000"/>
                  </a:lnTo>
                  <a:lnTo>
                    <a:pt x="452025" y="2426744"/>
                  </a:lnTo>
                  <a:lnTo>
                    <a:pt x="343427" y="2540000"/>
                  </a:lnTo>
                  <a:close/>
                </a:path>
                <a:path w="3041014" h="2540000">
                  <a:moveTo>
                    <a:pt x="63469" y="2540000"/>
                  </a:moveTo>
                  <a:lnTo>
                    <a:pt x="59371" y="2540000"/>
                  </a:lnTo>
                  <a:lnTo>
                    <a:pt x="161002" y="2438141"/>
                  </a:lnTo>
                  <a:lnTo>
                    <a:pt x="63469" y="2540000"/>
                  </a:lnTo>
                  <a:close/>
                </a:path>
                <a:path w="3041014" h="2540000">
                  <a:moveTo>
                    <a:pt x="231496" y="2540000"/>
                  </a:moveTo>
                  <a:lnTo>
                    <a:pt x="227398" y="2540000"/>
                  </a:lnTo>
                  <a:lnTo>
                    <a:pt x="328231" y="2438975"/>
                  </a:lnTo>
                  <a:lnTo>
                    <a:pt x="231496" y="2540000"/>
                  </a:lnTo>
                  <a:close/>
                </a:path>
                <a:path w="3041014" h="2540000">
                  <a:moveTo>
                    <a:pt x="175761" y="2540000"/>
                  </a:moveTo>
                  <a:lnTo>
                    <a:pt x="171662" y="2540000"/>
                  </a:lnTo>
                  <a:lnTo>
                    <a:pt x="270499" y="2441059"/>
                  </a:lnTo>
                  <a:lnTo>
                    <a:pt x="175761" y="25400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1317" y="9436527"/>
              <a:ext cx="79505" cy="1066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54919" y="9359476"/>
              <a:ext cx="79505" cy="1066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91800" y="9279967"/>
              <a:ext cx="79505" cy="1066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464755" y="7886035"/>
              <a:ext cx="3023235" cy="2401570"/>
            </a:xfrm>
            <a:custGeom>
              <a:avLst/>
              <a:gdLst/>
              <a:ahLst/>
              <a:cxnLst/>
              <a:rect l="l" t="t" r="r" b="b"/>
              <a:pathLst>
                <a:path w="3023235" h="2401570">
                  <a:moveTo>
                    <a:pt x="2535596" y="2400963"/>
                  </a:moveTo>
                  <a:lnTo>
                    <a:pt x="0" y="2400963"/>
                  </a:lnTo>
                  <a:lnTo>
                    <a:pt x="0" y="1825904"/>
                  </a:lnTo>
                  <a:lnTo>
                    <a:pt x="7197" y="1774289"/>
                  </a:lnTo>
                  <a:lnTo>
                    <a:pt x="26843" y="1724058"/>
                  </a:lnTo>
                  <a:lnTo>
                    <a:pt x="56017" y="1680897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837" y="0"/>
                  </a:lnTo>
                  <a:lnTo>
                    <a:pt x="2996011" y="9387"/>
                  </a:lnTo>
                  <a:lnTo>
                    <a:pt x="3015657" y="37064"/>
                  </a:lnTo>
                  <a:lnTo>
                    <a:pt x="3022855" y="80802"/>
                  </a:lnTo>
                  <a:lnTo>
                    <a:pt x="3022855" y="1997217"/>
                  </a:lnTo>
                  <a:lnTo>
                    <a:pt x="3015657" y="2048831"/>
                  </a:lnTo>
                  <a:lnTo>
                    <a:pt x="2996012" y="2099062"/>
                  </a:lnTo>
                  <a:lnTo>
                    <a:pt x="2966837" y="2142224"/>
                  </a:lnTo>
                  <a:lnTo>
                    <a:pt x="2931055" y="2172629"/>
                  </a:lnTo>
                  <a:lnTo>
                    <a:pt x="2535596" y="240096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454919" y="7876673"/>
              <a:ext cx="3041015" cy="2410460"/>
            </a:xfrm>
            <a:custGeom>
              <a:avLst/>
              <a:gdLst/>
              <a:ahLst/>
              <a:cxnLst/>
              <a:rect l="l" t="t" r="r" b="b"/>
              <a:pathLst>
                <a:path w="3041014" h="2410459">
                  <a:moveTo>
                    <a:pt x="18851" y="2410325"/>
                  </a:moveTo>
                  <a:lnTo>
                    <a:pt x="0" y="2410325"/>
                  </a:lnTo>
                  <a:lnTo>
                    <a:pt x="0" y="1835266"/>
                  </a:lnTo>
                  <a:lnTo>
                    <a:pt x="7620" y="1781218"/>
                  </a:lnTo>
                  <a:lnTo>
                    <a:pt x="28380" y="1728707"/>
                  </a:lnTo>
                  <a:lnTo>
                    <a:pt x="59129" y="1683574"/>
                  </a:lnTo>
                  <a:lnTo>
                    <a:pt x="96718" y="1651657"/>
                  </a:lnTo>
                  <a:lnTo>
                    <a:pt x="2935972" y="12295"/>
                  </a:lnTo>
                  <a:lnTo>
                    <a:pt x="2972959" y="0"/>
                  </a:lnTo>
                  <a:lnTo>
                    <a:pt x="2990031" y="1229"/>
                  </a:lnTo>
                  <a:lnTo>
                    <a:pt x="3032178" y="39242"/>
                  </a:lnTo>
                  <a:lnTo>
                    <a:pt x="3040887" y="90164"/>
                  </a:lnTo>
                  <a:lnTo>
                    <a:pt x="3040887" y="170493"/>
                  </a:lnTo>
                  <a:lnTo>
                    <a:pt x="3022855" y="170493"/>
                  </a:lnTo>
                  <a:lnTo>
                    <a:pt x="18851" y="1904939"/>
                  </a:lnTo>
                  <a:lnTo>
                    <a:pt x="18851" y="2410325"/>
                  </a:lnTo>
                  <a:close/>
                </a:path>
                <a:path w="3041014" h="2410459">
                  <a:moveTo>
                    <a:pt x="2562907" y="2410325"/>
                  </a:moveTo>
                  <a:lnTo>
                    <a:pt x="2526318" y="2410325"/>
                  </a:lnTo>
                  <a:lnTo>
                    <a:pt x="2935972" y="2173794"/>
                  </a:lnTo>
                  <a:lnTo>
                    <a:pt x="2969949" y="2144901"/>
                  </a:lnTo>
                  <a:lnTo>
                    <a:pt x="2997548" y="2103712"/>
                  </a:lnTo>
                  <a:lnTo>
                    <a:pt x="3016080" y="2055760"/>
                  </a:lnTo>
                  <a:lnTo>
                    <a:pt x="3022855" y="2006579"/>
                  </a:lnTo>
                  <a:lnTo>
                    <a:pt x="3022855" y="170493"/>
                  </a:lnTo>
                  <a:lnTo>
                    <a:pt x="3040887" y="170493"/>
                  </a:lnTo>
                  <a:lnTo>
                    <a:pt x="3040887" y="2006579"/>
                  </a:lnTo>
                  <a:lnTo>
                    <a:pt x="3033267" y="2060627"/>
                  </a:lnTo>
                  <a:lnTo>
                    <a:pt x="3012507" y="2113138"/>
                  </a:lnTo>
                  <a:lnTo>
                    <a:pt x="2981757" y="2158272"/>
                  </a:lnTo>
                  <a:lnTo>
                    <a:pt x="2944169" y="2190188"/>
                  </a:lnTo>
                  <a:lnTo>
                    <a:pt x="2562907" y="241032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1801" y="9566856"/>
              <a:ext cx="79505" cy="1066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5404" y="9489806"/>
              <a:ext cx="79505" cy="1066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13104" y="9410297"/>
              <a:ext cx="79505" cy="1066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949166" y="9075047"/>
              <a:ext cx="1198880" cy="1212215"/>
            </a:xfrm>
            <a:custGeom>
              <a:avLst/>
              <a:gdLst/>
              <a:ahLst/>
              <a:cxnLst/>
              <a:rect l="l" t="t" r="r" b="b"/>
              <a:pathLst>
                <a:path w="1198879" h="1212215">
                  <a:moveTo>
                    <a:pt x="612557" y="1211951"/>
                  </a:moveTo>
                  <a:lnTo>
                    <a:pt x="0" y="1211951"/>
                  </a:lnTo>
                  <a:lnTo>
                    <a:pt x="0" y="691810"/>
                  </a:lnTo>
                  <a:lnTo>
                    <a:pt x="1198322" y="0"/>
                  </a:lnTo>
                  <a:lnTo>
                    <a:pt x="1198322" y="873780"/>
                  </a:lnTo>
                  <a:lnTo>
                    <a:pt x="612557" y="121195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269616" y="8580780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59" h="1298575">
                  <a:moveTo>
                    <a:pt x="0" y="787713"/>
                  </a:moveTo>
                  <a:lnTo>
                    <a:pt x="0" y="423775"/>
                  </a:lnTo>
                  <a:lnTo>
                    <a:pt x="733583" y="0"/>
                  </a:lnTo>
                  <a:lnTo>
                    <a:pt x="733583" y="363938"/>
                  </a:lnTo>
                  <a:lnTo>
                    <a:pt x="0" y="787713"/>
                  </a:lnTo>
                  <a:close/>
                </a:path>
                <a:path w="734059" h="1298575">
                  <a:moveTo>
                    <a:pt x="0" y="1298375"/>
                  </a:moveTo>
                  <a:lnTo>
                    <a:pt x="0" y="901649"/>
                  </a:lnTo>
                  <a:lnTo>
                    <a:pt x="733583" y="477874"/>
                  </a:lnTo>
                  <a:lnTo>
                    <a:pt x="733583" y="874600"/>
                  </a:lnTo>
                  <a:lnTo>
                    <a:pt x="0" y="12983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940147" y="8565209"/>
              <a:ext cx="2072639" cy="1722120"/>
            </a:xfrm>
            <a:custGeom>
              <a:avLst/>
              <a:gdLst/>
              <a:ahLst/>
              <a:cxnLst/>
              <a:rect l="l" t="t" r="r" b="b"/>
              <a:pathLst>
                <a:path w="2072639" h="1722120">
                  <a:moveTo>
                    <a:pt x="1217168" y="493445"/>
                  </a:moveTo>
                  <a:lnTo>
                    <a:pt x="4914" y="1193457"/>
                  </a:lnTo>
                  <a:lnTo>
                    <a:pt x="0" y="1195920"/>
                  </a:lnTo>
                  <a:lnTo>
                    <a:pt x="0" y="1721789"/>
                  </a:lnTo>
                  <a:lnTo>
                    <a:pt x="18846" y="1721789"/>
                  </a:lnTo>
                  <a:lnTo>
                    <a:pt x="18846" y="1207389"/>
                  </a:lnTo>
                  <a:lnTo>
                    <a:pt x="1198321" y="526237"/>
                  </a:lnTo>
                  <a:lnTo>
                    <a:pt x="1198321" y="1377886"/>
                  </a:lnTo>
                  <a:lnTo>
                    <a:pt x="602818" y="1721789"/>
                  </a:lnTo>
                  <a:lnTo>
                    <a:pt x="640143" y="1721789"/>
                  </a:lnTo>
                  <a:lnTo>
                    <a:pt x="1212253" y="1391818"/>
                  </a:lnTo>
                  <a:lnTo>
                    <a:pt x="1217168" y="1388541"/>
                  </a:lnTo>
                  <a:lnTo>
                    <a:pt x="1217168" y="526237"/>
                  </a:lnTo>
                  <a:lnTo>
                    <a:pt x="1217168" y="493445"/>
                  </a:lnTo>
                  <a:close/>
                </a:path>
                <a:path w="2072639" h="1722120">
                  <a:moveTo>
                    <a:pt x="1435201" y="1703298"/>
                  </a:moveTo>
                  <a:lnTo>
                    <a:pt x="1403172" y="1721789"/>
                  </a:lnTo>
                  <a:lnTo>
                    <a:pt x="1435201" y="1721789"/>
                  </a:lnTo>
                  <a:lnTo>
                    <a:pt x="1435201" y="1703298"/>
                  </a:lnTo>
                  <a:close/>
                </a:path>
                <a:path w="2072639" h="1722120">
                  <a:moveTo>
                    <a:pt x="1435201" y="1573796"/>
                  </a:moveTo>
                  <a:lnTo>
                    <a:pt x="1178953" y="1721789"/>
                  </a:lnTo>
                  <a:lnTo>
                    <a:pt x="1265529" y="1721789"/>
                  </a:lnTo>
                  <a:lnTo>
                    <a:pt x="1435201" y="1623796"/>
                  </a:lnTo>
                  <a:lnTo>
                    <a:pt x="1435201" y="1573796"/>
                  </a:lnTo>
                  <a:close/>
                </a:path>
                <a:path w="2072639" h="1722120">
                  <a:moveTo>
                    <a:pt x="1435201" y="1444282"/>
                  </a:moveTo>
                  <a:lnTo>
                    <a:pt x="954265" y="1721789"/>
                  </a:lnTo>
                  <a:lnTo>
                    <a:pt x="1041311" y="1721789"/>
                  </a:lnTo>
                  <a:lnTo>
                    <a:pt x="1435201" y="1494282"/>
                  </a:lnTo>
                  <a:lnTo>
                    <a:pt x="1435201" y="1444282"/>
                  </a:lnTo>
                  <a:close/>
                </a:path>
                <a:path w="2072639" h="1722120">
                  <a:moveTo>
                    <a:pt x="2072055" y="477875"/>
                  </a:moveTo>
                  <a:lnTo>
                    <a:pt x="2053209" y="488746"/>
                  </a:lnTo>
                  <a:lnTo>
                    <a:pt x="2053209" y="509841"/>
                  </a:lnTo>
                  <a:lnTo>
                    <a:pt x="2053209" y="884440"/>
                  </a:lnTo>
                  <a:lnTo>
                    <a:pt x="1338478" y="1296733"/>
                  </a:lnTo>
                  <a:lnTo>
                    <a:pt x="1338478" y="922147"/>
                  </a:lnTo>
                  <a:lnTo>
                    <a:pt x="2053209" y="509841"/>
                  </a:lnTo>
                  <a:lnTo>
                    <a:pt x="2053209" y="488746"/>
                  </a:lnTo>
                  <a:lnTo>
                    <a:pt x="1324546" y="909027"/>
                  </a:lnTo>
                  <a:lnTo>
                    <a:pt x="1319631" y="911491"/>
                  </a:lnTo>
                  <a:lnTo>
                    <a:pt x="1319631" y="1329524"/>
                  </a:lnTo>
                  <a:lnTo>
                    <a:pt x="1376476" y="1296733"/>
                  </a:lnTo>
                  <a:lnTo>
                    <a:pt x="2067140" y="898372"/>
                  </a:lnTo>
                  <a:lnTo>
                    <a:pt x="2072055" y="895908"/>
                  </a:lnTo>
                  <a:lnTo>
                    <a:pt x="2072055" y="509841"/>
                  </a:lnTo>
                  <a:lnTo>
                    <a:pt x="2072055" y="477875"/>
                  </a:lnTo>
                  <a:close/>
                </a:path>
                <a:path w="2072639" h="1722120">
                  <a:moveTo>
                    <a:pt x="2072055" y="0"/>
                  </a:moveTo>
                  <a:lnTo>
                    <a:pt x="2053209" y="10871"/>
                  </a:lnTo>
                  <a:lnTo>
                    <a:pt x="2053209" y="32791"/>
                  </a:lnTo>
                  <a:lnTo>
                    <a:pt x="2053209" y="374599"/>
                  </a:lnTo>
                  <a:lnTo>
                    <a:pt x="1338478" y="786892"/>
                  </a:lnTo>
                  <a:lnTo>
                    <a:pt x="1338478" y="445084"/>
                  </a:lnTo>
                  <a:lnTo>
                    <a:pt x="2053209" y="32791"/>
                  </a:lnTo>
                  <a:lnTo>
                    <a:pt x="2053209" y="10871"/>
                  </a:lnTo>
                  <a:lnTo>
                    <a:pt x="1324546" y="431152"/>
                  </a:lnTo>
                  <a:lnTo>
                    <a:pt x="1319631" y="433616"/>
                  </a:lnTo>
                  <a:lnTo>
                    <a:pt x="1319631" y="818857"/>
                  </a:lnTo>
                  <a:lnTo>
                    <a:pt x="1375054" y="786892"/>
                  </a:lnTo>
                  <a:lnTo>
                    <a:pt x="2067140" y="387705"/>
                  </a:lnTo>
                  <a:lnTo>
                    <a:pt x="2072055" y="385254"/>
                  </a:lnTo>
                  <a:lnTo>
                    <a:pt x="2072055" y="32791"/>
                  </a:lnTo>
                  <a:lnTo>
                    <a:pt x="2072055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7689951" y="2350097"/>
            <a:ext cx="10060305" cy="5076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95"/>
              </a:spcBef>
            </a:pPr>
            <a:r>
              <a:rPr dirty="0" sz="15300" spc="35" b="1">
                <a:solidFill>
                  <a:srgbClr val="F6B4A6"/>
                </a:solidFill>
                <a:latin typeface="Arial"/>
                <a:cs typeface="Arial"/>
              </a:rPr>
              <a:t>El</a:t>
            </a:r>
            <a:r>
              <a:rPr dirty="0" sz="15300" spc="635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15300" spc="-125" b="1">
                <a:solidFill>
                  <a:srgbClr val="F6B4A6"/>
                </a:solidFill>
                <a:latin typeface="Arial"/>
                <a:cs typeface="Arial"/>
              </a:rPr>
              <a:t>informe.</a:t>
            </a:r>
            <a:endParaRPr sz="15300">
              <a:latin typeface="Arial"/>
              <a:cs typeface="Arial"/>
            </a:endParaRPr>
          </a:p>
          <a:p>
            <a:pPr algn="ctr" marL="12065" marR="35560">
              <a:lnSpc>
                <a:spcPct val="116599"/>
              </a:lnSpc>
              <a:spcBef>
                <a:spcPts val="6865"/>
              </a:spcBef>
            </a:pPr>
            <a:r>
              <a:rPr dirty="0" sz="5200" spc="10">
                <a:solidFill>
                  <a:srgbClr val="94DDDE"/>
                </a:solidFill>
                <a:latin typeface="Lucida Sans Unicode"/>
                <a:cs typeface="Lucida Sans Unicode"/>
              </a:rPr>
              <a:t>H</a:t>
            </a:r>
            <a:r>
              <a:rPr dirty="0" sz="5200" spc="15">
                <a:solidFill>
                  <a:srgbClr val="94DDDE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190">
                <a:solidFill>
                  <a:srgbClr val="94DDDE"/>
                </a:solidFill>
                <a:latin typeface="Lucida Sans Unicode"/>
                <a:cs typeface="Lucida Sans Unicode"/>
              </a:rPr>
              <a:t>ll</a:t>
            </a:r>
            <a:r>
              <a:rPr dirty="0" sz="5200" spc="15">
                <a:solidFill>
                  <a:srgbClr val="94DDDE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40">
                <a:solidFill>
                  <a:srgbClr val="94DDDE"/>
                </a:solidFill>
                <a:latin typeface="Lucida Sans Unicode"/>
                <a:cs typeface="Lucida Sans Unicode"/>
              </a:rPr>
              <a:t>n</a:t>
            </a:r>
            <a:r>
              <a:rPr dirty="0" sz="5200" spc="-295">
                <a:solidFill>
                  <a:srgbClr val="94DDDE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-325">
                <a:solidFill>
                  <a:srgbClr val="94DDDE"/>
                </a:solidFill>
                <a:latin typeface="Lucida Sans Unicode"/>
                <a:cs typeface="Lucida Sans Unicode"/>
              </a:rPr>
              <a:t>C</a:t>
            </a:r>
            <a:r>
              <a:rPr dirty="0" sz="5200" spc="15">
                <a:solidFill>
                  <a:srgbClr val="94DDDE"/>
                </a:solidFill>
                <a:latin typeface="Lucida Sans Unicode"/>
                <a:cs typeface="Lucida Sans Unicode"/>
              </a:rPr>
              <a:t>a</a:t>
            </a:r>
            <a:r>
              <a:rPr dirty="0" sz="5200" spc="-180">
                <a:solidFill>
                  <a:srgbClr val="94DDDE"/>
                </a:solidFill>
                <a:latin typeface="Lucida Sans Unicode"/>
                <a:cs typeface="Lucida Sans Unicode"/>
              </a:rPr>
              <a:t>s</a:t>
            </a:r>
            <a:r>
              <a:rPr dirty="0" sz="5200" spc="-110">
                <a:solidFill>
                  <a:srgbClr val="94DDDE"/>
                </a:solidFill>
                <a:latin typeface="Lucida Sans Unicode"/>
                <a:cs typeface="Lucida Sans Unicode"/>
              </a:rPr>
              <a:t>t</a:t>
            </a:r>
            <a:r>
              <a:rPr dirty="0" sz="5200" spc="15">
                <a:solidFill>
                  <a:srgbClr val="94DDDE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190">
                <a:solidFill>
                  <a:srgbClr val="94DDDE"/>
                </a:solidFill>
                <a:latin typeface="Lucida Sans Unicode"/>
                <a:cs typeface="Lucida Sans Unicode"/>
              </a:rPr>
              <a:t>ll</a:t>
            </a:r>
            <a:r>
              <a:rPr dirty="0" sz="5200" spc="15">
                <a:solidFill>
                  <a:srgbClr val="94DDDE"/>
                </a:solidFill>
                <a:latin typeface="Lucida Sans Unicode"/>
                <a:cs typeface="Lucida Sans Unicode"/>
              </a:rPr>
              <a:t>a</a:t>
            </a:r>
            <a:r>
              <a:rPr dirty="0" sz="5200" spc="-15">
                <a:solidFill>
                  <a:srgbClr val="94DDDE"/>
                </a:solidFill>
                <a:latin typeface="Lucida Sans Unicode"/>
                <a:cs typeface="Lucida Sans Unicode"/>
              </a:rPr>
              <a:t>r</a:t>
            </a:r>
            <a:r>
              <a:rPr dirty="0" sz="5200" spc="-1340">
                <a:solidFill>
                  <a:srgbClr val="94DDDE"/>
                </a:solidFill>
                <a:latin typeface="Lucida Sans Unicode"/>
                <a:cs typeface="Lucida Sans Unicode"/>
              </a:rPr>
              <a:t>-</a:t>
            </a:r>
            <a:r>
              <a:rPr dirty="0" sz="5200" spc="-295">
                <a:solidFill>
                  <a:srgbClr val="94DDDE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65">
                <a:solidFill>
                  <a:srgbClr val="94DDDE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15">
                <a:solidFill>
                  <a:srgbClr val="94DDDE"/>
                </a:solidFill>
                <a:latin typeface="Lucida Sans Unicode"/>
                <a:cs typeface="Lucida Sans Unicode"/>
              </a:rPr>
              <a:t>r</a:t>
            </a:r>
            <a:r>
              <a:rPr dirty="0" sz="5200" spc="-190">
                <a:solidFill>
                  <a:srgbClr val="94DDDE"/>
                </a:solidFill>
                <a:latin typeface="Lucida Sans Unicode"/>
                <a:cs typeface="Lucida Sans Unicode"/>
              </a:rPr>
              <a:t>i</a:t>
            </a:r>
            <a:r>
              <a:rPr dirty="0" sz="5200" spc="-315">
                <a:solidFill>
                  <a:srgbClr val="94DDDE"/>
                </a:solidFill>
                <a:latin typeface="Lucida Sans Unicode"/>
                <a:cs typeface="Lucida Sans Unicode"/>
              </a:rPr>
              <a:t>k</a:t>
            </a:r>
            <a:r>
              <a:rPr dirty="0" sz="5200" spc="20">
                <a:solidFill>
                  <a:srgbClr val="94DDDE"/>
                </a:solidFill>
                <a:latin typeface="Lucida Sans Unicode"/>
                <a:cs typeface="Lucida Sans Unicode"/>
              </a:rPr>
              <a:t>a</a:t>
            </a:r>
            <a:r>
              <a:rPr dirty="0" sz="5200" spc="-295">
                <a:solidFill>
                  <a:srgbClr val="94DDDE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65">
                <a:solidFill>
                  <a:srgbClr val="94DDDE"/>
                </a:solidFill>
                <a:latin typeface="Lucida Sans Unicode"/>
                <a:cs typeface="Lucida Sans Unicode"/>
              </a:rPr>
              <a:t>E</a:t>
            </a:r>
            <a:r>
              <a:rPr dirty="0" sz="5200" spc="-180">
                <a:solidFill>
                  <a:srgbClr val="94DDDE"/>
                </a:solidFill>
                <a:latin typeface="Lucida Sans Unicode"/>
                <a:cs typeface="Lucida Sans Unicode"/>
              </a:rPr>
              <a:t>s</a:t>
            </a:r>
            <a:r>
              <a:rPr dirty="0" sz="5200" spc="-95">
                <a:solidFill>
                  <a:srgbClr val="94DDDE"/>
                </a:solidFill>
                <a:latin typeface="Lucida Sans Unicode"/>
                <a:cs typeface="Lucida Sans Unicode"/>
              </a:rPr>
              <a:t>p</a:t>
            </a:r>
            <a:r>
              <a:rPr dirty="0" sz="5200" spc="-190">
                <a:solidFill>
                  <a:srgbClr val="94DDDE"/>
                </a:solidFill>
                <a:latin typeface="Lucida Sans Unicode"/>
                <a:cs typeface="Lucida Sans Unicode"/>
              </a:rPr>
              <a:t>i</a:t>
            </a:r>
            <a:r>
              <a:rPr dirty="0" sz="5200" spc="-45">
                <a:solidFill>
                  <a:srgbClr val="94DDDE"/>
                </a:solidFill>
                <a:latin typeface="Lucida Sans Unicode"/>
                <a:cs typeface="Lucida Sans Unicode"/>
              </a:rPr>
              <a:t>n</a:t>
            </a:r>
            <a:r>
              <a:rPr dirty="0" sz="5200" spc="-60">
                <a:solidFill>
                  <a:srgbClr val="94DDDE"/>
                </a:solidFill>
                <a:latin typeface="Lucida Sans Unicode"/>
                <a:cs typeface="Lucida Sans Unicode"/>
              </a:rPr>
              <a:t>o</a:t>
            </a:r>
            <a:r>
              <a:rPr dirty="0" sz="5200" spc="-555">
                <a:solidFill>
                  <a:srgbClr val="94DDDE"/>
                </a:solidFill>
                <a:latin typeface="Lucida Sans Unicode"/>
                <a:cs typeface="Lucida Sans Unicode"/>
              </a:rPr>
              <a:t>z</a:t>
            </a:r>
            <a:r>
              <a:rPr dirty="0" sz="5200" spc="20">
                <a:solidFill>
                  <a:srgbClr val="94DDDE"/>
                </a:solidFill>
                <a:latin typeface="Lucida Sans Unicode"/>
                <a:cs typeface="Lucida Sans Unicode"/>
              </a:rPr>
              <a:t>a</a:t>
            </a:r>
            <a:r>
              <a:rPr dirty="0" sz="5200" spc="-295">
                <a:solidFill>
                  <a:srgbClr val="94DDDE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-935">
                <a:solidFill>
                  <a:srgbClr val="94DDDE"/>
                </a:solidFill>
                <a:latin typeface="Lucida Sans Unicode"/>
                <a:cs typeface="Lucida Sans Unicode"/>
              </a:rPr>
              <a:t>-  </a:t>
            </a:r>
            <a:r>
              <a:rPr dirty="0" sz="5200" spc="-110">
                <a:solidFill>
                  <a:srgbClr val="94DDDE"/>
                </a:solidFill>
                <a:latin typeface="Lucida Sans Unicode"/>
                <a:cs typeface="Lucida Sans Unicode"/>
              </a:rPr>
              <a:t>Ana</a:t>
            </a:r>
            <a:r>
              <a:rPr dirty="0" sz="5200" spc="-300">
                <a:solidFill>
                  <a:srgbClr val="94DDDE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-70">
                <a:solidFill>
                  <a:srgbClr val="94DDDE"/>
                </a:solidFill>
                <a:latin typeface="Lucida Sans Unicode"/>
                <a:cs typeface="Lucida Sans Unicode"/>
              </a:rPr>
              <a:t>Karina</a:t>
            </a:r>
            <a:r>
              <a:rPr dirty="0" sz="5200" spc="-295">
                <a:solidFill>
                  <a:srgbClr val="94DDDE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-50">
                <a:solidFill>
                  <a:srgbClr val="94DDDE"/>
                </a:solidFill>
                <a:latin typeface="Lucida Sans Unicode"/>
                <a:cs typeface="Lucida Sans Unicode"/>
              </a:rPr>
              <a:t>Mercado.</a:t>
            </a:r>
            <a:endParaRPr sz="52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9997313" y="1003966"/>
            <a:ext cx="585533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25" b="0">
                <a:solidFill>
                  <a:srgbClr val="94DDDE"/>
                </a:solidFill>
                <a:latin typeface="Lucida Sans Unicode"/>
                <a:cs typeface="Lucida Sans Unicode"/>
              </a:rPr>
              <a:t>C</a:t>
            </a:r>
            <a:r>
              <a:rPr dirty="0" sz="5200" spc="-60" b="0">
                <a:solidFill>
                  <a:srgbClr val="94DDDE"/>
                </a:solidFill>
                <a:latin typeface="Lucida Sans Unicode"/>
                <a:cs typeface="Lucida Sans Unicode"/>
              </a:rPr>
              <a:t>o</a:t>
            </a:r>
            <a:r>
              <a:rPr dirty="0" sz="5200" spc="-45" b="0">
                <a:solidFill>
                  <a:srgbClr val="94DDDE"/>
                </a:solidFill>
                <a:latin typeface="Lucida Sans Unicode"/>
                <a:cs typeface="Lucida Sans Unicode"/>
              </a:rPr>
              <a:t>n</a:t>
            </a:r>
            <a:r>
              <a:rPr dirty="0" sz="5200" spc="-110" b="0">
                <a:solidFill>
                  <a:srgbClr val="94DDDE"/>
                </a:solidFill>
                <a:latin typeface="Lucida Sans Unicode"/>
                <a:cs typeface="Lucida Sans Unicode"/>
              </a:rPr>
              <a:t>t</a:t>
            </a:r>
            <a:r>
              <a:rPr dirty="0" sz="5200" spc="15" b="0">
                <a:solidFill>
                  <a:srgbClr val="94DDDE"/>
                </a:solidFill>
                <a:latin typeface="Lucida Sans Unicode"/>
                <a:cs typeface="Lucida Sans Unicode"/>
              </a:rPr>
              <a:t>a</a:t>
            </a:r>
            <a:r>
              <a:rPr dirty="0" sz="5200" spc="-95" b="0">
                <a:solidFill>
                  <a:srgbClr val="94DDDE"/>
                </a:solidFill>
                <a:latin typeface="Lucida Sans Unicode"/>
                <a:cs typeface="Lucida Sans Unicode"/>
              </a:rPr>
              <a:t>d</a:t>
            </a:r>
            <a:r>
              <a:rPr dirty="0" sz="5200" spc="-45" b="0">
                <a:solidFill>
                  <a:srgbClr val="94DDDE"/>
                </a:solidFill>
                <a:latin typeface="Lucida Sans Unicode"/>
                <a:cs typeface="Lucida Sans Unicode"/>
              </a:rPr>
              <a:t>u</a:t>
            </a:r>
            <a:r>
              <a:rPr dirty="0" sz="5200" spc="-15" b="0">
                <a:solidFill>
                  <a:srgbClr val="94DDDE"/>
                </a:solidFill>
                <a:latin typeface="Lucida Sans Unicode"/>
                <a:cs typeface="Lucida Sans Unicode"/>
              </a:rPr>
              <a:t>r</a:t>
            </a:r>
            <a:r>
              <a:rPr dirty="0" sz="5200" spc="-190" b="0">
                <a:solidFill>
                  <a:srgbClr val="94DDDE"/>
                </a:solidFill>
                <a:latin typeface="Lucida Sans Unicode"/>
                <a:cs typeface="Lucida Sans Unicode"/>
              </a:rPr>
              <a:t>í</a:t>
            </a:r>
            <a:r>
              <a:rPr dirty="0" sz="5200" spc="20" b="0">
                <a:solidFill>
                  <a:srgbClr val="94DDDE"/>
                </a:solidFill>
                <a:latin typeface="Lucida Sans Unicode"/>
                <a:cs typeface="Lucida Sans Unicode"/>
              </a:rPr>
              <a:t>a</a:t>
            </a:r>
            <a:r>
              <a:rPr dirty="0" sz="5200" spc="-295" b="0">
                <a:solidFill>
                  <a:srgbClr val="94DDDE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250" b="0">
                <a:solidFill>
                  <a:srgbClr val="94DDDE"/>
                </a:solidFill>
                <a:latin typeface="Lucida Sans Unicode"/>
                <a:cs typeface="Lucida Sans Unicode"/>
              </a:rPr>
              <a:t>P</a:t>
            </a:r>
            <a:r>
              <a:rPr dirty="0" sz="5200" spc="-45" b="0">
                <a:solidFill>
                  <a:srgbClr val="94DDDE"/>
                </a:solidFill>
                <a:latin typeface="Lucida Sans Unicode"/>
                <a:cs typeface="Lucida Sans Unicode"/>
              </a:rPr>
              <a:t>ú</a:t>
            </a:r>
            <a:r>
              <a:rPr dirty="0" sz="5200" spc="-95" b="0">
                <a:solidFill>
                  <a:srgbClr val="94DDDE"/>
                </a:solidFill>
                <a:latin typeface="Lucida Sans Unicode"/>
                <a:cs typeface="Lucida Sans Unicode"/>
              </a:rPr>
              <a:t>b</a:t>
            </a:r>
            <a:r>
              <a:rPr dirty="0" sz="5200" spc="-190" b="0">
                <a:solidFill>
                  <a:srgbClr val="94DDDE"/>
                </a:solidFill>
                <a:latin typeface="Lucida Sans Unicode"/>
                <a:cs typeface="Lucida Sans Unicode"/>
              </a:rPr>
              <a:t>li</a:t>
            </a:r>
            <a:r>
              <a:rPr dirty="0" sz="5200" spc="-195" b="0">
                <a:solidFill>
                  <a:srgbClr val="94DDDE"/>
                </a:solidFill>
                <a:latin typeface="Lucida Sans Unicode"/>
                <a:cs typeface="Lucida Sans Unicode"/>
              </a:rPr>
              <a:t>c</a:t>
            </a:r>
            <a:r>
              <a:rPr dirty="0" sz="5200" spc="20" b="0">
                <a:solidFill>
                  <a:srgbClr val="94DDDE"/>
                </a:solidFill>
                <a:latin typeface="Lucida Sans Unicode"/>
                <a:cs typeface="Lucida Sans Unicode"/>
              </a:rPr>
              <a:t>a</a:t>
            </a:r>
            <a:endParaRPr sz="5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191" y="0"/>
            <a:ext cx="15688944" cy="3381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3708400" marR="5080" indent="-3696335">
              <a:lnSpc>
                <a:spcPct val="100000"/>
              </a:lnSpc>
              <a:spcBef>
                <a:spcPts val="114"/>
              </a:spcBef>
            </a:pPr>
            <a:r>
              <a:rPr dirty="0" sz="11000" spc="20"/>
              <a:t>Pautas</a:t>
            </a:r>
            <a:r>
              <a:rPr dirty="0" sz="11000" spc="495"/>
              <a:t> </a:t>
            </a:r>
            <a:r>
              <a:rPr dirty="0" sz="11000" spc="415"/>
              <a:t>para</a:t>
            </a:r>
            <a:r>
              <a:rPr dirty="0" sz="11000" spc="500"/>
              <a:t> </a:t>
            </a:r>
            <a:r>
              <a:rPr dirty="0" sz="11000" spc="-165"/>
              <a:t>escribir</a:t>
            </a:r>
            <a:r>
              <a:rPr dirty="0" sz="11000" spc="500"/>
              <a:t> </a:t>
            </a:r>
            <a:r>
              <a:rPr dirty="0" sz="11000" spc="-235"/>
              <a:t>un </a:t>
            </a:r>
            <a:r>
              <a:rPr dirty="0" sz="11000" spc="-3040"/>
              <a:t> </a:t>
            </a:r>
            <a:r>
              <a:rPr dirty="0" sz="11000" spc="-90"/>
              <a:t>buen</a:t>
            </a:r>
            <a:r>
              <a:rPr dirty="0" sz="11000" spc="509"/>
              <a:t> </a:t>
            </a:r>
            <a:r>
              <a:rPr dirty="0" sz="11000" spc="-85"/>
              <a:t>informe.</a:t>
            </a:r>
            <a:endParaRPr sz="11000"/>
          </a:p>
        </p:txBody>
      </p:sp>
      <p:sp>
        <p:nvSpPr>
          <p:cNvPr id="3" name="object 3"/>
          <p:cNvSpPr txBox="1"/>
          <p:nvPr/>
        </p:nvSpPr>
        <p:spPr>
          <a:xfrm>
            <a:off x="1008839" y="3528826"/>
            <a:ext cx="16496030" cy="574040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650240" indent="-63817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650875" algn="l"/>
              </a:tabLst>
            </a:pPr>
            <a:r>
              <a:rPr dirty="0" sz="5350" spc="-60">
                <a:solidFill>
                  <a:srgbClr val="FFFFFF"/>
                </a:solidFill>
                <a:latin typeface="Lucida Sans Unicode"/>
                <a:cs typeface="Lucida Sans Unicode"/>
              </a:rPr>
              <a:t>Debemos</a:t>
            </a:r>
            <a:r>
              <a:rPr dirty="0" sz="535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25">
                <a:solidFill>
                  <a:srgbClr val="FFFFFF"/>
                </a:solidFill>
                <a:latin typeface="Lucida Sans Unicode"/>
                <a:cs typeface="Lucida Sans Unicode"/>
              </a:rPr>
              <a:t>tener</a:t>
            </a:r>
            <a:r>
              <a:rPr dirty="0" sz="535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145">
                <a:solidFill>
                  <a:srgbClr val="FFFFFF"/>
                </a:solidFill>
                <a:latin typeface="Lucida Sans Unicode"/>
                <a:cs typeface="Lucida Sans Unicode"/>
              </a:rPr>
              <a:t>los</a:t>
            </a:r>
            <a:r>
              <a:rPr dirty="0" sz="535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85">
                <a:solidFill>
                  <a:srgbClr val="FFFFFF"/>
                </a:solidFill>
                <a:latin typeface="Lucida Sans Unicode"/>
                <a:cs typeface="Lucida Sans Unicode"/>
              </a:rPr>
              <a:t>datos</a:t>
            </a:r>
            <a:r>
              <a:rPr dirty="0" sz="535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90">
                <a:solidFill>
                  <a:srgbClr val="FFFFFF"/>
                </a:solidFill>
                <a:latin typeface="Lucida Sans Unicode"/>
                <a:cs typeface="Lucida Sans Unicode"/>
              </a:rPr>
              <a:t>del</a:t>
            </a:r>
            <a:r>
              <a:rPr dirty="0" sz="535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25">
                <a:solidFill>
                  <a:srgbClr val="FFFFFF"/>
                </a:solidFill>
                <a:latin typeface="Lucida Sans Unicode"/>
                <a:cs typeface="Lucida Sans Unicode"/>
              </a:rPr>
              <a:t>tema</a:t>
            </a:r>
            <a:r>
              <a:rPr dirty="0" sz="535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80">
                <a:solidFill>
                  <a:srgbClr val="FFFFFF"/>
                </a:solidFill>
                <a:latin typeface="Lucida Sans Unicode"/>
                <a:cs typeface="Lucida Sans Unicode"/>
              </a:rPr>
              <a:t>observado.</a:t>
            </a:r>
            <a:endParaRPr sz="5350">
              <a:latin typeface="Lucida Sans Unicode"/>
              <a:cs typeface="Lucida Sans Unicode"/>
            </a:endParaRPr>
          </a:p>
          <a:p>
            <a:pPr marL="650240" indent="-63817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650875" algn="l"/>
              </a:tabLst>
            </a:pPr>
            <a:r>
              <a:rPr dirty="0" sz="5350" spc="-105">
                <a:solidFill>
                  <a:srgbClr val="FFFFFF"/>
                </a:solidFill>
                <a:latin typeface="Lucida Sans Unicode"/>
                <a:cs typeface="Lucida Sans Unicode"/>
              </a:rPr>
              <a:t>Los</a:t>
            </a:r>
            <a:r>
              <a:rPr dirty="0" sz="535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85">
                <a:solidFill>
                  <a:srgbClr val="FFFFFF"/>
                </a:solidFill>
                <a:latin typeface="Lucida Sans Unicode"/>
                <a:cs typeface="Lucida Sans Unicode"/>
              </a:rPr>
              <a:t>datos</a:t>
            </a:r>
            <a:r>
              <a:rPr dirty="0" sz="535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35">
                <a:solidFill>
                  <a:srgbClr val="FFFFFF"/>
                </a:solidFill>
                <a:latin typeface="Lucida Sans Unicode"/>
                <a:cs typeface="Lucida Sans Unicode"/>
              </a:rPr>
              <a:t>deben</a:t>
            </a:r>
            <a:r>
              <a:rPr dirty="0" sz="535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55">
                <a:solidFill>
                  <a:srgbClr val="FFFFFF"/>
                </a:solidFill>
                <a:latin typeface="Lucida Sans Unicode"/>
                <a:cs typeface="Lucida Sans Unicode"/>
              </a:rPr>
              <a:t>ser</a:t>
            </a:r>
            <a:r>
              <a:rPr dirty="0" sz="535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130">
                <a:solidFill>
                  <a:srgbClr val="FFFFFF"/>
                </a:solidFill>
                <a:latin typeface="Lucida Sans Unicode"/>
                <a:cs typeface="Lucida Sans Unicode"/>
              </a:rPr>
              <a:t>específicos</a:t>
            </a:r>
            <a:r>
              <a:rPr dirty="0" sz="535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9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535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45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dirty="0" sz="535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100">
                <a:solidFill>
                  <a:srgbClr val="FFFFFF"/>
                </a:solidFill>
                <a:latin typeface="Lucida Sans Unicode"/>
                <a:cs typeface="Lucida Sans Unicode"/>
              </a:rPr>
              <a:t>generales.</a:t>
            </a:r>
            <a:endParaRPr sz="5350">
              <a:latin typeface="Lucida Sans Unicode"/>
              <a:cs typeface="Lucida Sans Unicode"/>
            </a:endParaRPr>
          </a:p>
          <a:p>
            <a:pPr marL="650240" indent="-63817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650875" algn="l"/>
              </a:tabLst>
            </a:pPr>
            <a:r>
              <a:rPr dirty="0" sz="5350" spc="40">
                <a:solidFill>
                  <a:srgbClr val="FFFFFF"/>
                </a:solidFill>
                <a:latin typeface="Lucida Sans Unicode"/>
                <a:cs typeface="Lucida Sans Unicode"/>
              </a:rPr>
              <a:t>Se</a:t>
            </a:r>
            <a:r>
              <a:rPr dirty="0" sz="5350" spc="-3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35">
                <a:solidFill>
                  <a:srgbClr val="FFFFFF"/>
                </a:solidFill>
                <a:latin typeface="Lucida Sans Unicode"/>
                <a:cs typeface="Lucida Sans Unicode"/>
              </a:rPr>
              <a:t>debe</a:t>
            </a:r>
            <a:r>
              <a:rPr dirty="0" sz="5350" spc="-3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40">
                <a:solidFill>
                  <a:srgbClr val="FFFFFF"/>
                </a:solidFill>
                <a:latin typeface="Lucida Sans Unicode"/>
                <a:cs typeface="Lucida Sans Unicode"/>
              </a:rPr>
              <a:t>elaborar</a:t>
            </a:r>
            <a:r>
              <a:rPr dirty="0" sz="5350" spc="-3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35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dirty="0" sz="5350" spc="-3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35">
                <a:solidFill>
                  <a:srgbClr val="FFFFFF"/>
                </a:solidFill>
                <a:latin typeface="Lucida Sans Unicode"/>
                <a:cs typeface="Lucida Sans Unicode"/>
              </a:rPr>
              <a:t>esquema</a:t>
            </a:r>
            <a:r>
              <a:rPr dirty="0" sz="5350" spc="-3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3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535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100">
                <a:solidFill>
                  <a:srgbClr val="FFFFFF"/>
                </a:solidFill>
                <a:latin typeface="Lucida Sans Unicode"/>
                <a:cs typeface="Lucida Sans Unicode"/>
              </a:rPr>
              <a:t>redacción.</a:t>
            </a:r>
            <a:endParaRPr sz="5350">
              <a:latin typeface="Lucida Sans Unicode"/>
              <a:cs typeface="Lucida Sans Unicode"/>
            </a:endParaRPr>
          </a:p>
          <a:p>
            <a:pPr algn="just" marL="650240" marR="5080" indent="-638175">
              <a:lnSpc>
                <a:spcPct val="116799"/>
              </a:lnSpc>
              <a:spcBef>
                <a:spcPts val="5"/>
              </a:spcBef>
              <a:buAutoNum type="arabicPeriod"/>
              <a:tabLst>
                <a:tab pos="650875" algn="l"/>
              </a:tabLst>
            </a:pPr>
            <a:r>
              <a:rPr dirty="0" sz="5350" spc="-60">
                <a:solidFill>
                  <a:srgbClr val="FFFFFF"/>
                </a:solidFill>
                <a:latin typeface="Lucida Sans Unicode"/>
                <a:cs typeface="Lucida Sans Unicode"/>
              </a:rPr>
              <a:t>El </a:t>
            </a:r>
            <a:r>
              <a:rPr dirty="0" sz="5350" spc="-35">
                <a:solidFill>
                  <a:srgbClr val="FFFFFF"/>
                </a:solidFill>
                <a:latin typeface="Lucida Sans Unicode"/>
                <a:cs typeface="Lucida Sans Unicode"/>
              </a:rPr>
              <a:t>esquema de </a:t>
            </a:r>
            <a:r>
              <a:rPr dirty="0" sz="5350" spc="-80">
                <a:solidFill>
                  <a:srgbClr val="FFFFFF"/>
                </a:solidFill>
                <a:latin typeface="Lucida Sans Unicode"/>
                <a:cs typeface="Lucida Sans Unicode"/>
              </a:rPr>
              <a:t>redacción </a:t>
            </a:r>
            <a:r>
              <a:rPr dirty="0" sz="5350" spc="-35">
                <a:solidFill>
                  <a:srgbClr val="FFFFFF"/>
                </a:solidFill>
                <a:latin typeface="Lucida Sans Unicode"/>
                <a:cs typeface="Lucida Sans Unicode"/>
              </a:rPr>
              <a:t>debe </a:t>
            </a:r>
            <a:r>
              <a:rPr dirty="0" sz="5350" spc="-55">
                <a:solidFill>
                  <a:srgbClr val="FFFFFF"/>
                </a:solidFill>
                <a:latin typeface="Lucida Sans Unicode"/>
                <a:cs typeface="Lucida Sans Unicode"/>
              </a:rPr>
              <a:t>ser </a:t>
            </a:r>
            <a:r>
              <a:rPr dirty="0" sz="5350" spc="-135">
                <a:solidFill>
                  <a:srgbClr val="FFFFFF"/>
                </a:solidFill>
                <a:latin typeface="Lucida Sans Unicode"/>
                <a:cs typeface="Lucida Sans Unicode"/>
              </a:rPr>
              <a:t>claro, </a:t>
            </a:r>
            <a:r>
              <a:rPr dirty="0" sz="5350" spc="-35">
                <a:solidFill>
                  <a:srgbClr val="FFFFFF"/>
                </a:solidFill>
                <a:latin typeface="Lucida Sans Unicode"/>
                <a:cs typeface="Lucida Sans Unicode"/>
              </a:rPr>
              <a:t>debe </a:t>
            </a:r>
            <a:r>
              <a:rPr dirty="0" sz="53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140">
                <a:solidFill>
                  <a:srgbClr val="FFFFFF"/>
                </a:solidFill>
                <a:latin typeface="Lucida Sans Unicode"/>
                <a:cs typeface="Lucida Sans Unicode"/>
              </a:rPr>
              <a:t>explicar</a:t>
            </a:r>
            <a:r>
              <a:rPr dirty="0" sz="53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85">
                <a:solidFill>
                  <a:srgbClr val="FFFFFF"/>
                </a:solidFill>
                <a:latin typeface="Lucida Sans Unicode"/>
                <a:cs typeface="Lucida Sans Unicode"/>
              </a:rPr>
              <a:t>el</a:t>
            </a:r>
            <a:r>
              <a:rPr dirty="0" sz="53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110">
                <a:solidFill>
                  <a:srgbClr val="FFFFFF"/>
                </a:solidFill>
                <a:latin typeface="Lucida Sans Unicode"/>
                <a:cs typeface="Lucida Sans Unicode"/>
              </a:rPr>
              <a:t>objetivo</a:t>
            </a:r>
            <a:r>
              <a:rPr dirty="0" sz="53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9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53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120">
                <a:solidFill>
                  <a:srgbClr val="FFFFFF"/>
                </a:solidFill>
                <a:latin typeface="Lucida Sans Unicode"/>
                <a:cs typeface="Lucida Sans Unicode"/>
              </a:rPr>
              <a:t>las</a:t>
            </a:r>
            <a:r>
              <a:rPr dirty="0" sz="53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85">
                <a:solidFill>
                  <a:srgbClr val="FFFFFF"/>
                </a:solidFill>
                <a:latin typeface="Lucida Sans Unicode"/>
                <a:cs typeface="Lucida Sans Unicode"/>
              </a:rPr>
              <a:t>ideas</a:t>
            </a:r>
            <a:r>
              <a:rPr dirty="0" sz="53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105">
                <a:solidFill>
                  <a:srgbClr val="FFFFFF"/>
                </a:solidFill>
                <a:latin typeface="Lucida Sans Unicode"/>
                <a:cs typeface="Lucida Sans Unicode"/>
              </a:rPr>
              <a:t>principales</a:t>
            </a:r>
            <a:r>
              <a:rPr dirty="0" sz="53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90">
                <a:solidFill>
                  <a:srgbClr val="FFFFFF"/>
                </a:solidFill>
                <a:latin typeface="Lucida Sans Unicode"/>
                <a:cs typeface="Lucida Sans Unicode"/>
              </a:rPr>
              <a:t>del </a:t>
            </a:r>
            <a:r>
              <a:rPr dirty="0" sz="5350" spc="-1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90">
                <a:solidFill>
                  <a:srgbClr val="FFFFFF"/>
                </a:solidFill>
                <a:latin typeface="Lucida Sans Unicode"/>
                <a:cs typeface="Lucida Sans Unicode"/>
              </a:rPr>
              <a:t>informe.</a:t>
            </a:r>
            <a:endParaRPr sz="5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80" y="6600"/>
            <a:ext cx="16852265" cy="16592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700" spc="-45"/>
              <a:t>Lo</a:t>
            </a:r>
            <a:r>
              <a:rPr dirty="0" sz="10700" spc="490"/>
              <a:t> </a:t>
            </a:r>
            <a:r>
              <a:rPr dirty="0" sz="10700" spc="-55"/>
              <a:t>que</a:t>
            </a:r>
            <a:r>
              <a:rPr dirty="0" sz="10700" spc="490"/>
              <a:t> </a:t>
            </a:r>
            <a:r>
              <a:rPr dirty="0" sz="10700" spc="1105"/>
              <a:t>NO</a:t>
            </a:r>
            <a:r>
              <a:rPr dirty="0" sz="10700" spc="490"/>
              <a:t> </a:t>
            </a:r>
            <a:r>
              <a:rPr dirty="0" sz="10700" spc="-595"/>
              <a:t>es</a:t>
            </a:r>
            <a:r>
              <a:rPr dirty="0" sz="10700" spc="490"/>
              <a:t> </a:t>
            </a:r>
            <a:r>
              <a:rPr dirty="0" sz="10700" spc="-229"/>
              <a:t>un</a:t>
            </a:r>
            <a:r>
              <a:rPr dirty="0" sz="10700" spc="490"/>
              <a:t> </a:t>
            </a:r>
            <a:r>
              <a:rPr dirty="0" sz="10700" spc="-80"/>
              <a:t>informe.</a:t>
            </a:r>
            <a:endParaRPr sz="10700"/>
          </a:p>
        </p:txBody>
      </p:sp>
      <p:sp>
        <p:nvSpPr>
          <p:cNvPr id="3" name="object 3"/>
          <p:cNvSpPr txBox="1"/>
          <p:nvPr/>
        </p:nvSpPr>
        <p:spPr>
          <a:xfrm>
            <a:off x="489875" y="3528821"/>
            <a:ext cx="17015460" cy="383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799"/>
              </a:lnSpc>
              <a:spcBef>
                <a:spcPts val="100"/>
              </a:spcBef>
            </a:pPr>
            <a:r>
              <a:rPr dirty="0" sz="5350" spc="-1375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5350" spc="-13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80">
                <a:solidFill>
                  <a:srgbClr val="FFFFFF"/>
                </a:solidFill>
                <a:latin typeface="Lucida Sans Unicode"/>
                <a:cs typeface="Lucida Sans Unicode"/>
              </a:rPr>
              <a:t>Aunque </a:t>
            </a:r>
            <a:r>
              <a:rPr dirty="0" sz="5350" spc="-60">
                <a:solidFill>
                  <a:srgbClr val="FFFFFF"/>
                </a:solidFill>
                <a:latin typeface="Lucida Sans Unicode"/>
                <a:cs typeface="Lucida Sans Unicode"/>
              </a:rPr>
              <a:t>cuenta </a:t>
            </a:r>
            <a:r>
              <a:rPr dirty="0" sz="5350" spc="-95">
                <a:solidFill>
                  <a:srgbClr val="FFFFFF"/>
                </a:solidFill>
                <a:latin typeface="Lucida Sans Unicode"/>
                <a:cs typeface="Lucida Sans Unicode"/>
              </a:rPr>
              <a:t>con </a:t>
            </a:r>
            <a:r>
              <a:rPr dirty="0" sz="5350" spc="-85">
                <a:solidFill>
                  <a:srgbClr val="FFFFFF"/>
                </a:solidFill>
                <a:latin typeface="Lucida Sans Unicode"/>
                <a:cs typeface="Lucida Sans Unicode"/>
              </a:rPr>
              <a:t>la </a:t>
            </a:r>
            <a:r>
              <a:rPr dirty="0" sz="5350" spc="-75">
                <a:solidFill>
                  <a:srgbClr val="FFFFFF"/>
                </a:solidFill>
                <a:latin typeface="Lucida Sans Unicode"/>
                <a:cs typeface="Lucida Sans Unicode"/>
              </a:rPr>
              <a:t>misma </a:t>
            </a:r>
            <a:r>
              <a:rPr dirty="0" sz="5350" spc="-65">
                <a:solidFill>
                  <a:srgbClr val="FFFFFF"/>
                </a:solidFill>
                <a:latin typeface="Lucida Sans Unicode"/>
                <a:cs typeface="Lucida Sans Unicode"/>
              </a:rPr>
              <a:t>estructura </a:t>
            </a:r>
            <a:r>
              <a:rPr dirty="0" sz="5350" spc="-35">
                <a:solidFill>
                  <a:srgbClr val="FFFFFF"/>
                </a:solidFill>
                <a:latin typeface="Lucida Sans Unicode"/>
                <a:cs typeface="Lucida Sans Unicode"/>
              </a:rPr>
              <a:t>que un </a:t>
            </a:r>
            <a:r>
              <a:rPr dirty="0" sz="53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150">
                <a:solidFill>
                  <a:srgbClr val="FFFFFF"/>
                </a:solidFill>
                <a:latin typeface="Lucida Sans Unicode"/>
                <a:cs typeface="Lucida Sans Unicode"/>
              </a:rPr>
              <a:t>texto </a:t>
            </a:r>
            <a:r>
              <a:rPr dirty="0" sz="5350" spc="-75">
                <a:solidFill>
                  <a:srgbClr val="FFFFFF"/>
                </a:solidFill>
                <a:latin typeface="Lucida Sans Unicode"/>
                <a:cs typeface="Lucida Sans Unicode"/>
              </a:rPr>
              <a:t>académico </a:t>
            </a:r>
            <a:r>
              <a:rPr dirty="0" sz="5350" spc="-114">
                <a:solidFill>
                  <a:srgbClr val="FFFFFF"/>
                </a:solidFill>
                <a:latin typeface="Lucida Sans Unicode"/>
                <a:cs typeface="Lucida Sans Unicode"/>
              </a:rPr>
              <a:t>(Introducción, </a:t>
            </a:r>
            <a:r>
              <a:rPr dirty="0" sz="5350" spc="-60">
                <a:solidFill>
                  <a:srgbClr val="FFFFFF"/>
                </a:solidFill>
                <a:latin typeface="Lucida Sans Unicode"/>
                <a:cs typeface="Lucida Sans Unicode"/>
              </a:rPr>
              <a:t>cuerpo </a:t>
            </a:r>
            <a:r>
              <a:rPr dirty="0" sz="5350" spc="-95">
                <a:solidFill>
                  <a:srgbClr val="FFFFFF"/>
                </a:solidFill>
                <a:latin typeface="Lucida Sans Unicode"/>
                <a:cs typeface="Lucida Sans Unicode"/>
              </a:rPr>
              <a:t>y </a:t>
            </a:r>
            <a:r>
              <a:rPr dirty="0" sz="5350" spc="-75">
                <a:solidFill>
                  <a:srgbClr val="FFFFFF"/>
                </a:solidFill>
                <a:latin typeface="Lucida Sans Unicode"/>
                <a:cs typeface="Lucida Sans Unicode"/>
              </a:rPr>
              <a:t>cierre) </a:t>
            </a:r>
            <a:r>
              <a:rPr dirty="0" sz="5350" spc="50">
                <a:solidFill>
                  <a:srgbClr val="FFFFFF"/>
                </a:solidFill>
                <a:latin typeface="Lucida Sans Unicode"/>
                <a:cs typeface="Lucida Sans Unicode"/>
              </a:rPr>
              <a:t>NO </a:t>
            </a:r>
            <a:r>
              <a:rPr dirty="0" sz="535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90">
                <a:solidFill>
                  <a:srgbClr val="FFFFFF"/>
                </a:solidFill>
                <a:latin typeface="Lucida Sans Unicode"/>
                <a:cs typeface="Lucida Sans Unicode"/>
              </a:rPr>
              <a:t>son </a:t>
            </a:r>
            <a:r>
              <a:rPr dirty="0" sz="5350" spc="-155">
                <a:solidFill>
                  <a:srgbClr val="FFFFFF"/>
                </a:solidFill>
                <a:latin typeface="Lucida Sans Unicode"/>
                <a:cs typeface="Lucida Sans Unicode"/>
              </a:rPr>
              <a:t>iguales. </a:t>
            </a:r>
            <a:r>
              <a:rPr dirty="0" sz="5350" spc="-105">
                <a:solidFill>
                  <a:srgbClr val="FFFFFF"/>
                </a:solidFill>
                <a:latin typeface="Lucida Sans Unicode"/>
                <a:cs typeface="Lucida Sans Unicode"/>
              </a:rPr>
              <a:t>Los </a:t>
            </a:r>
            <a:r>
              <a:rPr dirty="0" sz="5350" spc="-155">
                <a:solidFill>
                  <a:srgbClr val="FFFFFF"/>
                </a:solidFill>
                <a:latin typeface="Lucida Sans Unicode"/>
                <a:cs typeface="Lucida Sans Unicode"/>
              </a:rPr>
              <a:t>textos </a:t>
            </a:r>
            <a:r>
              <a:rPr dirty="0" sz="5350" spc="-85">
                <a:solidFill>
                  <a:srgbClr val="FFFFFF"/>
                </a:solidFill>
                <a:latin typeface="Lucida Sans Unicode"/>
                <a:cs typeface="Lucida Sans Unicode"/>
              </a:rPr>
              <a:t>academicos </a:t>
            </a:r>
            <a:r>
              <a:rPr dirty="0" sz="5350" spc="-90">
                <a:solidFill>
                  <a:srgbClr val="FFFFFF"/>
                </a:solidFill>
                <a:latin typeface="Lucida Sans Unicode"/>
                <a:cs typeface="Lucida Sans Unicode"/>
              </a:rPr>
              <a:t>son </a:t>
            </a:r>
            <a:r>
              <a:rPr dirty="0" sz="5350" spc="-85">
                <a:solidFill>
                  <a:srgbClr val="FFFFFF"/>
                </a:solidFill>
                <a:latin typeface="Lucida Sans Unicode"/>
                <a:cs typeface="Lucida Sans Unicode"/>
              </a:rPr>
              <a:t>generales </a:t>
            </a:r>
            <a:r>
              <a:rPr dirty="0" sz="5350" spc="-95">
                <a:solidFill>
                  <a:srgbClr val="FFFFFF"/>
                </a:solidFill>
                <a:latin typeface="Lucida Sans Unicode"/>
                <a:cs typeface="Lucida Sans Unicode"/>
              </a:rPr>
              <a:t>y </a:t>
            </a:r>
            <a:r>
              <a:rPr dirty="0" sz="53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80">
                <a:solidFill>
                  <a:srgbClr val="FFFFFF"/>
                </a:solidFill>
                <a:latin typeface="Lucida Sans Unicode"/>
                <a:cs typeface="Lucida Sans Unicode"/>
              </a:rPr>
              <a:t>profundos</a:t>
            </a:r>
            <a:r>
              <a:rPr dirty="0" sz="5350" spc="-3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9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535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85">
                <a:solidFill>
                  <a:srgbClr val="FFFFFF"/>
                </a:solidFill>
                <a:latin typeface="Lucida Sans Unicode"/>
                <a:cs typeface="Lucida Sans Unicode"/>
              </a:rPr>
              <a:t>el</a:t>
            </a:r>
            <a:r>
              <a:rPr dirty="0" sz="535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65">
                <a:solidFill>
                  <a:srgbClr val="FFFFFF"/>
                </a:solidFill>
                <a:latin typeface="Lucida Sans Unicode"/>
                <a:cs typeface="Lucida Sans Unicode"/>
              </a:rPr>
              <a:t>informe</a:t>
            </a:r>
            <a:r>
              <a:rPr dirty="0" sz="535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75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r>
              <a:rPr dirty="0" sz="535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110">
                <a:solidFill>
                  <a:srgbClr val="FFFFFF"/>
                </a:solidFill>
                <a:latin typeface="Lucida Sans Unicode"/>
                <a:cs typeface="Lucida Sans Unicode"/>
              </a:rPr>
              <a:t>objetivo</a:t>
            </a:r>
            <a:r>
              <a:rPr dirty="0" sz="535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9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535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135">
                <a:solidFill>
                  <a:srgbClr val="FFFFFF"/>
                </a:solidFill>
                <a:latin typeface="Lucida Sans Unicode"/>
                <a:cs typeface="Lucida Sans Unicode"/>
              </a:rPr>
              <a:t>específico.</a:t>
            </a:r>
            <a:endParaRPr sz="5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4198" y="3276068"/>
            <a:ext cx="8027034" cy="21012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600" spc="-445"/>
              <a:t>GRACIAS.</a:t>
            </a:r>
            <a:endParaRPr sz="1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643" y="5143500"/>
            <a:ext cx="4162424" cy="40290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2603" y="797878"/>
            <a:ext cx="13272769" cy="17049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0" spc="-200"/>
              <a:t>¿Qué</a:t>
            </a:r>
            <a:r>
              <a:rPr dirty="0" sz="11000" spc="500"/>
              <a:t> </a:t>
            </a:r>
            <a:r>
              <a:rPr dirty="0" sz="11000" spc="-615"/>
              <a:t>es</a:t>
            </a:r>
            <a:r>
              <a:rPr dirty="0" sz="11000" spc="500"/>
              <a:t> </a:t>
            </a:r>
            <a:r>
              <a:rPr dirty="0" sz="11000" spc="20"/>
              <a:t>el</a:t>
            </a:r>
            <a:r>
              <a:rPr dirty="0" sz="11000" spc="500"/>
              <a:t> </a:t>
            </a:r>
            <a:r>
              <a:rPr dirty="0" sz="11000" spc="-140"/>
              <a:t>informe?</a:t>
            </a:r>
            <a:endParaRPr sz="11000"/>
          </a:p>
        </p:txBody>
      </p:sp>
      <p:sp>
        <p:nvSpPr>
          <p:cNvPr id="4" name="object 4"/>
          <p:cNvSpPr txBox="1"/>
          <p:nvPr/>
        </p:nvSpPr>
        <p:spPr>
          <a:xfrm>
            <a:off x="5395772" y="3248095"/>
            <a:ext cx="12058650" cy="3650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5500"/>
              </a:lnSpc>
              <a:spcBef>
                <a:spcPts val="95"/>
              </a:spcBef>
            </a:pPr>
            <a:r>
              <a:rPr dirty="0" sz="5150" spc="-60">
                <a:solidFill>
                  <a:srgbClr val="FFFFFF"/>
                </a:solidFill>
                <a:latin typeface="Lucida Sans Unicode"/>
                <a:cs typeface="Lucida Sans Unicode"/>
              </a:rPr>
              <a:t>El</a:t>
            </a:r>
            <a:r>
              <a:rPr dirty="0" sz="51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65">
                <a:solidFill>
                  <a:srgbClr val="FFFFFF"/>
                </a:solidFill>
                <a:latin typeface="Lucida Sans Unicode"/>
                <a:cs typeface="Lucida Sans Unicode"/>
              </a:rPr>
              <a:t>informe</a:t>
            </a:r>
            <a:r>
              <a:rPr dirty="0" sz="51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75">
                <a:solidFill>
                  <a:srgbClr val="FFFFFF"/>
                </a:solidFill>
                <a:latin typeface="Lucida Sans Unicode"/>
                <a:cs typeface="Lucida Sans Unicode"/>
              </a:rPr>
              <a:t>es</a:t>
            </a:r>
            <a:r>
              <a:rPr dirty="0" sz="515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35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dirty="0" sz="515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145">
                <a:solidFill>
                  <a:srgbClr val="FFFFFF"/>
                </a:solidFill>
                <a:latin typeface="Lucida Sans Unicode"/>
                <a:cs typeface="Lucida Sans Unicode"/>
              </a:rPr>
              <a:t>texto</a:t>
            </a:r>
            <a:r>
              <a:rPr dirty="0" sz="51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3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5150" spc="15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110">
                <a:solidFill>
                  <a:srgbClr val="FFFFFF"/>
                </a:solidFill>
                <a:latin typeface="Lucida Sans Unicode"/>
                <a:cs typeface="Lucida Sans Unicode"/>
              </a:rPr>
              <a:t>tipo </a:t>
            </a:r>
            <a:r>
              <a:rPr dirty="0" sz="51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140">
                <a:solidFill>
                  <a:srgbClr val="FFFFFF"/>
                </a:solidFill>
                <a:latin typeface="Lucida Sans Unicode"/>
                <a:cs typeface="Lucida Sans Unicode"/>
              </a:rPr>
              <a:t>expositivo </a:t>
            </a:r>
            <a:r>
              <a:rPr dirty="0" sz="5150" spc="-50">
                <a:solidFill>
                  <a:srgbClr val="FFFFFF"/>
                </a:solidFill>
                <a:latin typeface="Lucida Sans Unicode"/>
                <a:cs typeface="Lucida Sans Unicode"/>
              </a:rPr>
              <a:t>o </a:t>
            </a:r>
            <a:r>
              <a:rPr dirty="0" sz="5150" spc="-80">
                <a:solidFill>
                  <a:srgbClr val="FFFFFF"/>
                </a:solidFill>
                <a:latin typeface="Lucida Sans Unicode"/>
                <a:cs typeface="Lucida Sans Unicode"/>
              </a:rPr>
              <a:t>informativo </a:t>
            </a:r>
            <a:r>
              <a:rPr dirty="0" sz="5150" spc="-35">
                <a:solidFill>
                  <a:srgbClr val="FFFFFF"/>
                </a:solidFill>
                <a:latin typeface="Lucida Sans Unicode"/>
                <a:cs typeface="Lucida Sans Unicode"/>
              </a:rPr>
              <a:t>que </a:t>
            </a:r>
            <a:r>
              <a:rPr dirty="0" sz="5150" spc="-90">
                <a:solidFill>
                  <a:srgbClr val="FFFFFF"/>
                </a:solidFill>
                <a:latin typeface="Lucida Sans Unicode"/>
                <a:cs typeface="Lucida Sans Unicode"/>
              </a:rPr>
              <a:t>sirve </a:t>
            </a:r>
            <a:r>
              <a:rPr dirty="0" sz="5150" spc="-15">
                <a:solidFill>
                  <a:srgbClr val="FFFFFF"/>
                </a:solidFill>
                <a:latin typeface="Lucida Sans Unicode"/>
                <a:cs typeface="Lucida Sans Unicode"/>
              </a:rPr>
              <a:t>para </a:t>
            </a:r>
            <a:r>
              <a:rPr dirty="0" sz="5150" spc="-16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85">
                <a:solidFill>
                  <a:srgbClr val="FFFFFF"/>
                </a:solidFill>
                <a:latin typeface="Lucida Sans Unicode"/>
                <a:cs typeface="Lucida Sans Unicode"/>
              </a:rPr>
              <a:t>exponer</a:t>
            </a:r>
            <a:r>
              <a:rPr dirty="0" sz="51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125">
                <a:solidFill>
                  <a:srgbClr val="FFFFFF"/>
                </a:solidFill>
                <a:latin typeface="Lucida Sans Unicode"/>
                <a:cs typeface="Lucida Sans Unicode"/>
              </a:rPr>
              <a:t>algún</a:t>
            </a:r>
            <a:r>
              <a:rPr dirty="0" sz="51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80">
                <a:solidFill>
                  <a:srgbClr val="FFFFFF"/>
                </a:solidFill>
                <a:latin typeface="Lucida Sans Unicode"/>
                <a:cs typeface="Lucida Sans Unicode"/>
              </a:rPr>
              <a:t>aspecto</a:t>
            </a:r>
            <a:r>
              <a:rPr dirty="0" sz="51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51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20">
                <a:solidFill>
                  <a:srgbClr val="FFFFFF"/>
                </a:solidFill>
                <a:latin typeface="Lucida Sans Unicode"/>
                <a:cs typeface="Lucida Sans Unicode"/>
              </a:rPr>
              <a:t>tema</a:t>
            </a:r>
            <a:r>
              <a:rPr dirty="0" sz="515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3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dirty="0" sz="515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>
                <a:solidFill>
                  <a:srgbClr val="FFFFFF"/>
                </a:solidFill>
                <a:latin typeface="Lucida Sans Unicode"/>
                <a:cs typeface="Lucida Sans Unicode"/>
              </a:rPr>
              <a:t>manera</a:t>
            </a:r>
            <a:r>
              <a:rPr dirty="0" sz="515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95">
                <a:solidFill>
                  <a:srgbClr val="FFFFFF"/>
                </a:solidFill>
                <a:latin typeface="Lucida Sans Unicode"/>
                <a:cs typeface="Lucida Sans Unicode"/>
              </a:rPr>
              <a:t>objetiva</a:t>
            </a:r>
            <a:r>
              <a:rPr dirty="0" sz="515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9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515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145">
                <a:solidFill>
                  <a:srgbClr val="FFFFFF"/>
                </a:solidFill>
                <a:latin typeface="Lucida Sans Unicode"/>
                <a:cs typeface="Lucida Sans Unicode"/>
              </a:rPr>
              <a:t>veraz.</a:t>
            </a:r>
            <a:endParaRPr sz="5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75" y="3781624"/>
            <a:ext cx="3705224" cy="5953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9116" y="89478"/>
            <a:ext cx="13865860" cy="33813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11000" spc="-409"/>
              <a:t>¿De</a:t>
            </a:r>
            <a:r>
              <a:rPr dirty="0" sz="11000" spc="490"/>
              <a:t> </a:t>
            </a:r>
            <a:r>
              <a:rPr dirty="0" sz="11000" spc="-55"/>
              <a:t>qué</a:t>
            </a:r>
            <a:r>
              <a:rPr dirty="0" sz="11000" spc="495"/>
              <a:t> </a:t>
            </a:r>
            <a:r>
              <a:rPr dirty="0" sz="11000" spc="250"/>
              <a:t>tema</a:t>
            </a:r>
            <a:r>
              <a:rPr dirty="0" sz="11000" spc="495"/>
              <a:t> </a:t>
            </a:r>
            <a:r>
              <a:rPr dirty="0" sz="11000" spc="-90"/>
              <a:t>puedo </a:t>
            </a:r>
            <a:r>
              <a:rPr dirty="0" sz="11000" spc="-3040"/>
              <a:t> </a:t>
            </a:r>
            <a:r>
              <a:rPr dirty="0" sz="11000" spc="-40"/>
              <a:t>hacer</a:t>
            </a:r>
            <a:r>
              <a:rPr dirty="0" sz="11000" spc="509"/>
              <a:t> </a:t>
            </a:r>
            <a:r>
              <a:rPr dirty="0" sz="11000" spc="-235"/>
              <a:t>un</a:t>
            </a:r>
            <a:r>
              <a:rPr dirty="0" sz="11000" spc="509"/>
              <a:t> </a:t>
            </a:r>
            <a:r>
              <a:rPr dirty="0" sz="11000" spc="-140"/>
              <a:t>informe?</a:t>
            </a:r>
            <a:endParaRPr sz="11000"/>
          </a:p>
        </p:txBody>
      </p:sp>
      <p:sp>
        <p:nvSpPr>
          <p:cNvPr id="4" name="object 4"/>
          <p:cNvSpPr txBox="1"/>
          <p:nvPr/>
        </p:nvSpPr>
        <p:spPr>
          <a:xfrm>
            <a:off x="5279307" y="4052223"/>
            <a:ext cx="10343515" cy="365061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5150" spc="75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dirty="0" sz="5150" spc="-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65">
                <a:solidFill>
                  <a:srgbClr val="FFFFFF"/>
                </a:solidFill>
                <a:latin typeface="Lucida Sans Unicode"/>
                <a:cs typeface="Lucida Sans Unicode"/>
              </a:rPr>
              <a:t>informe</a:t>
            </a:r>
            <a:r>
              <a:rPr dirty="0" sz="515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75">
                <a:solidFill>
                  <a:srgbClr val="FFFFFF"/>
                </a:solidFill>
                <a:latin typeface="Lucida Sans Unicode"/>
                <a:cs typeface="Lucida Sans Unicode"/>
              </a:rPr>
              <a:t>se</a:t>
            </a:r>
            <a:r>
              <a:rPr dirty="0" sz="515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35">
                <a:solidFill>
                  <a:srgbClr val="FFFFFF"/>
                </a:solidFill>
                <a:latin typeface="Lucida Sans Unicode"/>
                <a:cs typeface="Lucida Sans Unicode"/>
              </a:rPr>
              <a:t>puede</a:t>
            </a:r>
            <a:r>
              <a:rPr dirty="0" sz="515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35">
                <a:solidFill>
                  <a:srgbClr val="FFFFFF"/>
                </a:solidFill>
                <a:latin typeface="Lucida Sans Unicode"/>
                <a:cs typeface="Lucida Sans Unicode"/>
              </a:rPr>
              <a:t>elaborar</a:t>
            </a:r>
            <a:r>
              <a:rPr dirty="0" sz="515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110">
                <a:solidFill>
                  <a:srgbClr val="FFFFFF"/>
                </a:solidFill>
                <a:latin typeface="Lucida Sans Unicode"/>
                <a:cs typeface="Lucida Sans Unicode"/>
              </a:rPr>
              <a:t>de:</a:t>
            </a:r>
            <a:endParaRPr sz="5150">
              <a:latin typeface="Lucida Sans Unicode"/>
              <a:cs typeface="Lucida Sans Unicode"/>
            </a:endParaRPr>
          </a:p>
          <a:p>
            <a:pPr marL="393065" indent="-381000">
              <a:lnSpc>
                <a:spcPct val="100000"/>
              </a:lnSpc>
              <a:spcBef>
                <a:spcPts val="955"/>
              </a:spcBef>
              <a:buChar char="-"/>
              <a:tabLst>
                <a:tab pos="393700" algn="l"/>
              </a:tabLst>
            </a:pPr>
            <a:r>
              <a:rPr dirty="0" sz="5150" spc="-35">
                <a:solidFill>
                  <a:srgbClr val="FFFFFF"/>
                </a:solidFill>
                <a:latin typeface="Lucida Sans Unicode"/>
                <a:cs typeface="Lucida Sans Unicode"/>
              </a:rPr>
              <a:t>Evento</a:t>
            </a:r>
            <a:r>
              <a:rPr dirty="0" sz="515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515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80">
                <a:solidFill>
                  <a:srgbClr val="FFFFFF"/>
                </a:solidFill>
                <a:latin typeface="Lucida Sans Unicode"/>
                <a:cs typeface="Lucida Sans Unicode"/>
              </a:rPr>
              <a:t>proceso</a:t>
            </a:r>
            <a:r>
              <a:rPr dirty="0" sz="515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80">
                <a:solidFill>
                  <a:srgbClr val="FFFFFF"/>
                </a:solidFill>
                <a:latin typeface="Lucida Sans Unicode"/>
                <a:cs typeface="Lucida Sans Unicode"/>
              </a:rPr>
              <a:t>observado.</a:t>
            </a:r>
            <a:endParaRPr sz="5150">
              <a:latin typeface="Lucida Sans Unicode"/>
              <a:cs typeface="Lucida Sans Unicode"/>
            </a:endParaRPr>
          </a:p>
          <a:p>
            <a:pPr marL="393065" indent="-381000">
              <a:lnSpc>
                <a:spcPct val="100000"/>
              </a:lnSpc>
              <a:spcBef>
                <a:spcPts val="960"/>
              </a:spcBef>
              <a:buChar char="-"/>
              <a:tabLst>
                <a:tab pos="393700" algn="l"/>
              </a:tabLst>
            </a:pPr>
            <a:r>
              <a:rPr dirty="0" sz="5150" spc="-55">
                <a:solidFill>
                  <a:srgbClr val="FFFFFF"/>
                </a:solidFill>
                <a:latin typeface="Lucida Sans Unicode"/>
                <a:cs typeface="Lucida Sans Unicode"/>
              </a:rPr>
              <a:t>Lectura</a:t>
            </a:r>
            <a:r>
              <a:rPr dirty="0" sz="5150" spc="-2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35">
                <a:solidFill>
                  <a:srgbClr val="FFFFFF"/>
                </a:solidFill>
                <a:latin typeface="Lucida Sans Unicode"/>
                <a:cs typeface="Lucida Sans Unicode"/>
              </a:rPr>
              <a:t>que</a:t>
            </a:r>
            <a:r>
              <a:rPr dirty="0" sz="515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50">
                <a:solidFill>
                  <a:srgbClr val="FFFFFF"/>
                </a:solidFill>
                <a:latin typeface="Lucida Sans Unicode"/>
                <a:cs typeface="Lucida Sans Unicode"/>
              </a:rPr>
              <a:t>hayamos</a:t>
            </a:r>
            <a:r>
              <a:rPr dirty="0" sz="515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-130">
                <a:solidFill>
                  <a:srgbClr val="FFFFFF"/>
                </a:solidFill>
                <a:latin typeface="Lucida Sans Unicode"/>
                <a:cs typeface="Lucida Sans Unicode"/>
              </a:rPr>
              <a:t>realizado.</a:t>
            </a:r>
            <a:endParaRPr sz="5150">
              <a:latin typeface="Lucida Sans Unicode"/>
              <a:cs typeface="Lucida Sans Unicode"/>
            </a:endParaRPr>
          </a:p>
          <a:p>
            <a:pPr marL="393065" indent="-381000">
              <a:lnSpc>
                <a:spcPct val="100000"/>
              </a:lnSpc>
              <a:spcBef>
                <a:spcPts val="955"/>
              </a:spcBef>
              <a:buChar char="-"/>
              <a:tabLst>
                <a:tab pos="393700" algn="l"/>
              </a:tabLst>
            </a:pPr>
            <a:r>
              <a:rPr dirty="0" sz="5150" spc="-409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515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150" spc="-1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5150" spc="2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515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150" spc="-3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515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15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150" spc="-17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5150" spc="-8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515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150" spc="-19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5150" spc="-190">
                <a:solidFill>
                  <a:srgbClr val="FFFFFF"/>
                </a:solidFill>
                <a:latin typeface="Lucida Sans Unicode"/>
                <a:cs typeface="Lucida Sans Unicode"/>
              </a:rPr>
              <a:t>í</a:t>
            </a:r>
            <a:r>
              <a:rPr dirty="0" sz="5150" spc="-15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5150" spc="-1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5150" spc="-19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5150" spc="-5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5150" spc="-26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5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1602" y="1928221"/>
            <a:ext cx="217804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935" b="1">
                <a:solidFill>
                  <a:srgbClr val="F6B4A6"/>
                </a:solidFill>
                <a:latin typeface="Arial"/>
                <a:cs typeface="Arial"/>
              </a:rPr>
              <a:t>1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2136" y="2342495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4" h="0">
                <a:moveTo>
                  <a:pt x="0" y="0"/>
                </a:moveTo>
                <a:lnTo>
                  <a:pt x="2647988" y="0"/>
                </a:lnTo>
              </a:path>
            </a:pathLst>
          </a:custGeom>
          <a:ln w="28575">
            <a:solidFill>
              <a:srgbClr val="F6B4A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031" y="205552"/>
            <a:ext cx="2495549" cy="2752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03048" y="205552"/>
            <a:ext cx="2743199" cy="27431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94995">
              <a:lnSpc>
                <a:spcPct val="100000"/>
              </a:lnSpc>
              <a:spcBef>
                <a:spcPts val="114"/>
              </a:spcBef>
            </a:pPr>
            <a:r>
              <a:rPr dirty="0" spc="-280"/>
              <a:t>Tipos</a:t>
            </a:r>
            <a:r>
              <a:rPr dirty="0" spc="409"/>
              <a:t> </a:t>
            </a:r>
            <a:r>
              <a:rPr dirty="0" spc="50"/>
              <a:t>de</a:t>
            </a:r>
            <a:r>
              <a:rPr dirty="0" spc="415"/>
              <a:t> </a:t>
            </a:r>
            <a:r>
              <a:rPr dirty="0" spc="-75"/>
              <a:t>informes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05488" y="2890391"/>
            <a:ext cx="30829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6B4A6"/>
                </a:solidFill>
                <a:latin typeface="Arial"/>
                <a:cs typeface="Arial"/>
              </a:rPr>
              <a:t>E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160" b="1">
                <a:solidFill>
                  <a:srgbClr val="F6B4A6"/>
                </a:solidFill>
                <a:latin typeface="Arial"/>
                <a:cs typeface="Arial"/>
              </a:rPr>
              <a:t>X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-90" b="1">
                <a:solidFill>
                  <a:srgbClr val="F6B4A6"/>
                </a:solidFill>
                <a:latin typeface="Arial"/>
                <a:cs typeface="Arial"/>
              </a:rPr>
              <a:t>P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204" b="1">
                <a:solidFill>
                  <a:srgbClr val="F6B4A6"/>
                </a:solidFill>
                <a:latin typeface="Arial"/>
                <a:cs typeface="Arial"/>
              </a:rPr>
              <a:t>O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F6B4A6"/>
                </a:solidFill>
                <a:latin typeface="Arial"/>
                <a:cs typeface="Arial"/>
              </a:rPr>
              <a:t>S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160" b="1">
                <a:solidFill>
                  <a:srgbClr val="F6B4A6"/>
                </a:solidFill>
                <a:latin typeface="Arial"/>
                <a:cs typeface="Arial"/>
              </a:rPr>
              <a:t>I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-70" b="1">
                <a:solidFill>
                  <a:srgbClr val="F6B4A6"/>
                </a:solidFill>
                <a:latin typeface="Arial"/>
                <a:cs typeface="Arial"/>
              </a:rPr>
              <a:t>T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160" b="1">
                <a:solidFill>
                  <a:srgbClr val="F6B4A6"/>
                </a:solidFill>
                <a:latin typeface="Arial"/>
                <a:cs typeface="Arial"/>
              </a:rPr>
              <a:t>I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190" b="1">
                <a:solidFill>
                  <a:srgbClr val="F6B4A6"/>
                </a:solidFill>
                <a:latin typeface="Arial"/>
                <a:cs typeface="Arial"/>
              </a:rPr>
              <a:t>V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204" b="1">
                <a:solidFill>
                  <a:srgbClr val="F6B4A6"/>
                </a:solidFill>
                <a:latin typeface="Arial"/>
                <a:cs typeface="Arial"/>
              </a:rPr>
              <a:t>O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F6B4A6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6104" y="4108470"/>
            <a:ext cx="12873990" cy="2825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95"/>
              </a:spcBef>
            </a:pPr>
            <a:r>
              <a:rPr dirty="0" sz="5300" spc="225">
                <a:solidFill>
                  <a:srgbClr val="FEFEFE"/>
                </a:solidFill>
                <a:latin typeface="Microsoft Sans Serif"/>
                <a:cs typeface="Microsoft Sans Serif"/>
              </a:rPr>
              <a:t>Narran </a:t>
            </a:r>
            <a:r>
              <a:rPr dirty="0" sz="5300" spc="-175">
                <a:solidFill>
                  <a:srgbClr val="FEFEFE"/>
                </a:solidFill>
                <a:latin typeface="Microsoft Sans Serif"/>
                <a:cs typeface="Microsoft Sans Serif"/>
              </a:rPr>
              <a:t>hechos</a:t>
            </a:r>
            <a:r>
              <a:rPr dirty="0" sz="5300" spc="-17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-35">
                <a:solidFill>
                  <a:srgbClr val="FEFEFE"/>
                </a:solidFill>
                <a:latin typeface="Microsoft Sans Serif"/>
                <a:cs typeface="Microsoft Sans Serif"/>
              </a:rPr>
              <a:t>y </a:t>
            </a:r>
            <a:r>
              <a:rPr dirty="0" sz="5300" spc="-65">
                <a:solidFill>
                  <a:srgbClr val="FEFEFE"/>
                </a:solidFill>
                <a:latin typeface="Microsoft Sans Serif"/>
                <a:cs typeface="Microsoft Sans Serif"/>
              </a:rPr>
              <a:t>aconcecimientos </a:t>
            </a:r>
            <a:r>
              <a:rPr dirty="0" sz="5300" spc="-125">
                <a:solidFill>
                  <a:srgbClr val="FEFEFE"/>
                </a:solidFill>
                <a:latin typeface="Microsoft Sans Serif"/>
                <a:cs typeface="Microsoft Sans Serif"/>
              </a:rPr>
              <a:t>sin </a:t>
            </a:r>
            <a:r>
              <a:rPr dirty="0" sz="5300" spc="-12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-45">
                <a:solidFill>
                  <a:srgbClr val="FEFEFE"/>
                </a:solidFill>
                <a:latin typeface="Microsoft Sans Serif"/>
                <a:cs typeface="Microsoft Sans Serif"/>
              </a:rPr>
              <a:t>opiniones</a:t>
            </a:r>
            <a:r>
              <a:rPr dirty="0" sz="5300" spc="26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-75">
                <a:solidFill>
                  <a:srgbClr val="FEFEFE"/>
                </a:solidFill>
                <a:latin typeface="Microsoft Sans Serif"/>
                <a:cs typeface="Microsoft Sans Serif"/>
              </a:rPr>
              <a:t>personales</a:t>
            </a:r>
            <a:r>
              <a:rPr dirty="0" sz="5300" spc="265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-110">
                <a:solidFill>
                  <a:srgbClr val="FEFEFE"/>
                </a:solidFill>
                <a:latin typeface="Microsoft Sans Serif"/>
                <a:cs typeface="Microsoft Sans Serif"/>
              </a:rPr>
              <a:t>con</a:t>
            </a:r>
            <a:r>
              <a:rPr dirty="0" sz="5300" spc="26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-30">
                <a:solidFill>
                  <a:srgbClr val="FEFEFE"/>
                </a:solidFill>
                <a:latin typeface="Microsoft Sans Serif"/>
                <a:cs typeface="Microsoft Sans Serif"/>
              </a:rPr>
              <a:t>el</a:t>
            </a:r>
            <a:r>
              <a:rPr dirty="0" sz="5300" spc="265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215">
                <a:solidFill>
                  <a:srgbClr val="FEFEFE"/>
                </a:solidFill>
                <a:latin typeface="Microsoft Sans Serif"/>
                <a:cs typeface="Microsoft Sans Serif"/>
              </a:rPr>
              <a:t>fin</a:t>
            </a:r>
            <a:r>
              <a:rPr dirty="0" sz="5300" spc="265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-5">
                <a:solidFill>
                  <a:srgbClr val="FEFEFE"/>
                </a:solidFill>
                <a:latin typeface="Microsoft Sans Serif"/>
                <a:cs typeface="Microsoft Sans Serif"/>
              </a:rPr>
              <a:t>de</a:t>
            </a:r>
            <a:r>
              <a:rPr dirty="0" sz="5300" spc="26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-40">
                <a:solidFill>
                  <a:srgbClr val="FEFEFE"/>
                </a:solidFill>
                <a:latin typeface="Microsoft Sans Serif"/>
                <a:cs typeface="Microsoft Sans Serif"/>
              </a:rPr>
              <a:t>exponer </a:t>
            </a:r>
            <a:r>
              <a:rPr dirty="0" sz="5300" spc="-139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55">
                <a:solidFill>
                  <a:srgbClr val="FEFEFE"/>
                </a:solidFill>
                <a:latin typeface="Microsoft Sans Serif"/>
                <a:cs typeface="Microsoft Sans Serif"/>
              </a:rPr>
              <a:t>objetivamente</a:t>
            </a:r>
            <a:r>
              <a:rPr dirty="0" sz="5300" spc="26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-40">
                <a:solidFill>
                  <a:srgbClr val="FEFEFE"/>
                </a:solidFill>
                <a:latin typeface="Microsoft Sans Serif"/>
                <a:cs typeface="Microsoft Sans Serif"/>
              </a:rPr>
              <a:t>un</a:t>
            </a:r>
            <a:r>
              <a:rPr dirty="0" sz="5300" spc="265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-110">
                <a:solidFill>
                  <a:srgbClr val="FEFEFE"/>
                </a:solidFill>
                <a:latin typeface="Microsoft Sans Serif"/>
                <a:cs typeface="Microsoft Sans Serif"/>
              </a:rPr>
              <a:t>hecho</a:t>
            </a:r>
            <a:r>
              <a:rPr dirty="0" sz="5300" spc="265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-60">
                <a:solidFill>
                  <a:srgbClr val="FEFEFE"/>
                </a:solidFill>
                <a:latin typeface="Microsoft Sans Serif"/>
                <a:cs typeface="Microsoft Sans Serif"/>
              </a:rPr>
              <a:t>o</a:t>
            </a:r>
            <a:r>
              <a:rPr dirty="0" sz="5300" spc="265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300" spc="-50">
                <a:solidFill>
                  <a:srgbClr val="FEFEFE"/>
                </a:solidFill>
                <a:latin typeface="Microsoft Sans Serif"/>
                <a:cs typeface="Microsoft Sans Serif"/>
              </a:rPr>
              <a:t>tema.</a:t>
            </a:r>
            <a:endParaRPr sz="5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30960" y="2368545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4" h="0">
                <a:moveTo>
                  <a:pt x="0" y="0"/>
                </a:moveTo>
                <a:lnTo>
                  <a:pt x="2647988" y="0"/>
                </a:lnTo>
              </a:path>
            </a:pathLst>
          </a:custGeom>
          <a:ln w="28575">
            <a:solidFill>
              <a:srgbClr val="F6B4A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031" y="205552"/>
            <a:ext cx="2495549" cy="2752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03048" y="205552"/>
            <a:ext cx="2743199" cy="2743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94995">
              <a:lnSpc>
                <a:spcPct val="100000"/>
              </a:lnSpc>
              <a:spcBef>
                <a:spcPts val="114"/>
              </a:spcBef>
            </a:pPr>
            <a:r>
              <a:rPr dirty="0" spc="-280"/>
              <a:t>Tipos</a:t>
            </a:r>
            <a:r>
              <a:rPr dirty="0" spc="409"/>
              <a:t> </a:t>
            </a:r>
            <a:r>
              <a:rPr dirty="0" spc="50"/>
              <a:t>de</a:t>
            </a:r>
            <a:r>
              <a:rPr dirty="0" spc="415"/>
              <a:t> </a:t>
            </a:r>
            <a:r>
              <a:rPr dirty="0" spc="-75"/>
              <a:t>informes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04520" marR="2651760">
              <a:lnSpc>
                <a:spcPct val="100000"/>
              </a:lnSpc>
              <a:spcBef>
                <a:spcPts val="100"/>
              </a:spcBef>
            </a:pPr>
            <a:r>
              <a:rPr dirty="0" spc="114"/>
              <a:t>2</a:t>
            </a:r>
          </a:p>
          <a:p>
            <a:pPr marL="604520">
              <a:lnSpc>
                <a:spcPct val="100000"/>
              </a:lnSpc>
              <a:spcBef>
                <a:spcPts val="30"/>
              </a:spcBef>
            </a:pPr>
            <a:endParaRPr sz="3700"/>
          </a:p>
          <a:p>
            <a:pPr algn="ctr" marL="604520" marR="370205">
              <a:lnSpc>
                <a:spcPct val="100000"/>
              </a:lnSpc>
              <a:spcBef>
                <a:spcPts val="5"/>
              </a:spcBef>
            </a:pPr>
            <a:r>
              <a:rPr dirty="0" sz="3000" spc="170"/>
              <a:t>I</a:t>
            </a:r>
            <a:r>
              <a:rPr dirty="0" sz="3000" spc="-320"/>
              <a:t> </a:t>
            </a:r>
            <a:r>
              <a:rPr dirty="0" sz="3000" spc="395"/>
              <a:t>N</a:t>
            </a:r>
            <a:r>
              <a:rPr dirty="0" sz="3000" spc="-320"/>
              <a:t> </a:t>
            </a:r>
            <a:r>
              <a:rPr dirty="0" sz="3000" spc="-75"/>
              <a:t>T</a:t>
            </a:r>
            <a:r>
              <a:rPr dirty="0" sz="3000" spc="-320"/>
              <a:t> </a:t>
            </a:r>
            <a:r>
              <a:rPr dirty="0" sz="3000" spc="-5"/>
              <a:t>E</a:t>
            </a:r>
            <a:r>
              <a:rPr dirty="0" sz="3000" spc="-320"/>
              <a:t> </a:t>
            </a:r>
            <a:r>
              <a:rPr dirty="0" sz="3000" spc="-110"/>
              <a:t>R</a:t>
            </a:r>
            <a:r>
              <a:rPr dirty="0" sz="3000" spc="-320"/>
              <a:t> </a:t>
            </a:r>
            <a:r>
              <a:rPr dirty="0" sz="3000" spc="-95"/>
              <a:t>P</a:t>
            </a:r>
            <a:r>
              <a:rPr dirty="0" sz="3000" spc="-320"/>
              <a:t> </a:t>
            </a:r>
            <a:r>
              <a:rPr dirty="0" sz="3000" spc="-110"/>
              <a:t>R</a:t>
            </a:r>
            <a:r>
              <a:rPr dirty="0" sz="3000" spc="-320"/>
              <a:t> </a:t>
            </a:r>
            <a:r>
              <a:rPr dirty="0" sz="3000" spc="-5"/>
              <a:t>E</a:t>
            </a:r>
            <a:r>
              <a:rPr dirty="0" sz="3000" spc="-320"/>
              <a:t> </a:t>
            </a:r>
            <a:r>
              <a:rPr dirty="0" sz="3000" spc="-75"/>
              <a:t>T</a:t>
            </a:r>
            <a:r>
              <a:rPr dirty="0" sz="3000" spc="-320"/>
              <a:t> </a:t>
            </a:r>
            <a:r>
              <a:rPr dirty="0" sz="3000" spc="-80"/>
              <a:t>A</a:t>
            </a:r>
            <a:r>
              <a:rPr dirty="0" sz="3000" spc="-320"/>
              <a:t> </a:t>
            </a:r>
            <a:r>
              <a:rPr dirty="0" sz="3000" spc="-75"/>
              <a:t>T</a:t>
            </a:r>
            <a:r>
              <a:rPr dirty="0" sz="3000" spc="-320"/>
              <a:t> </a:t>
            </a:r>
            <a:r>
              <a:rPr dirty="0" sz="3000" spc="170"/>
              <a:t>I</a:t>
            </a:r>
            <a:r>
              <a:rPr dirty="0" sz="3000" spc="-320"/>
              <a:t> </a:t>
            </a:r>
            <a:r>
              <a:rPr dirty="0" sz="3000" spc="204"/>
              <a:t>V</a:t>
            </a:r>
            <a:r>
              <a:rPr dirty="0" sz="3000" spc="-320"/>
              <a:t> </a:t>
            </a:r>
            <a:r>
              <a:rPr dirty="0" sz="3000" spc="225"/>
              <a:t>O</a:t>
            </a:r>
            <a:r>
              <a:rPr dirty="0" sz="3000" spc="-320"/>
              <a:t> </a:t>
            </a:r>
            <a:r>
              <a:rPr dirty="0" sz="3000" spc="-250"/>
              <a:t>S</a:t>
            </a:r>
            <a:endParaRPr sz="3000"/>
          </a:p>
          <a:p>
            <a:pPr marL="604520">
              <a:lnSpc>
                <a:spcPct val="100000"/>
              </a:lnSpc>
            </a:pPr>
            <a:endParaRPr sz="3000"/>
          </a:p>
          <a:p>
            <a:pPr marL="604520">
              <a:lnSpc>
                <a:spcPct val="100000"/>
              </a:lnSpc>
              <a:spcBef>
                <a:spcPts val="45"/>
              </a:spcBef>
            </a:pPr>
            <a:endParaRPr sz="2800"/>
          </a:p>
          <a:p>
            <a:pPr marL="1302385" marR="5080" indent="-685800">
              <a:lnSpc>
                <a:spcPct val="115900"/>
              </a:lnSpc>
              <a:spcBef>
                <a:spcPts val="5"/>
              </a:spcBef>
              <a:tabLst>
                <a:tab pos="10478135" algn="l"/>
              </a:tabLst>
            </a:pPr>
            <a:r>
              <a:rPr dirty="0" sz="5500" spc="60" b="0">
                <a:solidFill>
                  <a:srgbClr val="FEFEFE"/>
                </a:solidFill>
                <a:latin typeface="Microsoft Sans Serif"/>
                <a:cs typeface="Microsoft Sans Serif"/>
              </a:rPr>
              <a:t>Analizan</a:t>
            </a:r>
            <a:r>
              <a:rPr dirty="0" sz="5500" spc="425" b="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500" spc="-204" b="0">
                <a:solidFill>
                  <a:srgbClr val="FEFEFE"/>
                </a:solidFill>
                <a:latin typeface="Microsoft Sans Serif"/>
                <a:cs typeface="Microsoft Sans Serif"/>
              </a:rPr>
              <a:t>e</a:t>
            </a:r>
            <a:r>
              <a:rPr dirty="0" sz="5500" spc="425" b="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500" spc="120" b="0">
                <a:solidFill>
                  <a:srgbClr val="FEFEFE"/>
                </a:solidFill>
                <a:latin typeface="Microsoft Sans Serif"/>
                <a:cs typeface="Microsoft Sans Serif"/>
              </a:rPr>
              <a:t>interpretan</a:t>
            </a:r>
            <a:r>
              <a:rPr dirty="0" sz="5500" spc="425" b="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500" spc="-185" b="0">
                <a:solidFill>
                  <a:srgbClr val="FEFEFE"/>
                </a:solidFill>
                <a:latin typeface="Microsoft Sans Serif"/>
                <a:cs typeface="Microsoft Sans Serif"/>
              </a:rPr>
              <a:t>hechos	</a:t>
            </a:r>
            <a:r>
              <a:rPr dirty="0" sz="5500" spc="-70" b="0">
                <a:solidFill>
                  <a:srgbClr val="FEFEFE"/>
                </a:solidFill>
                <a:latin typeface="Microsoft Sans Serif"/>
                <a:cs typeface="Microsoft Sans Serif"/>
              </a:rPr>
              <a:t>o</a:t>
            </a:r>
            <a:r>
              <a:rPr dirty="0" sz="5500" spc="180" b="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500" spc="-305" b="0">
                <a:solidFill>
                  <a:srgbClr val="FEFEFE"/>
                </a:solidFill>
                <a:latin typeface="Microsoft Sans Serif"/>
                <a:cs typeface="Microsoft Sans Serif"/>
              </a:rPr>
              <a:t>sucesos </a:t>
            </a:r>
            <a:r>
              <a:rPr dirty="0" sz="5500" spc="-1445" b="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500" spc="-25" b="0">
                <a:solidFill>
                  <a:srgbClr val="FEFEFE"/>
                </a:solidFill>
                <a:latin typeface="Microsoft Sans Serif"/>
                <a:cs typeface="Microsoft Sans Serif"/>
              </a:rPr>
              <a:t>que</a:t>
            </a:r>
            <a:r>
              <a:rPr dirty="0" sz="5500" spc="265" b="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500" spc="-70" b="0">
                <a:solidFill>
                  <a:srgbClr val="FEFEFE"/>
                </a:solidFill>
                <a:latin typeface="Microsoft Sans Serif"/>
                <a:cs typeface="Microsoft Sans Serif"/>
              </a:rPr>
              <a:t>sirven</a:t>
            </a:r>
            <a:r>
              <a:rPr dirty="0" sz="5500" spc="265" b="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500" spc="185" b="0">
                <a:solidFill>
                  <a:srgbClr val="FEFEFE"/>
                </a:solidFill>
                <a:latin typeface="Microsoft Sans Serif"/>
                <a:cs typeface="Microsoft Sans Serif"/>
              </a:rPr>
              <a:t>para</a:t>
            </a:r>
            <a:r>
              <a:rPr dirty="0" sz="5500" spc="265" b="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500" spc="50" b="0">
                <a:solidFill>
                  <a:srgbClr val="FEFEFE"/>
                </a:solidFill>
                <a:latin typeface="Microsoft Sans Serif"/>
                <a:cs typeface="Microsoft Sans Serif"/>
              </a:rPr>
              <a:t>evaluar</a:t>
            </a:r>
            <a:r>
              <a:rPr dirty="0" sz="5500" spc="265" b="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500" spc="45" b="0">
                <a:solidFill>
                  <a:srgbClr val="FEFEFE"/>
                </a:solidFill>
                <a:latin typeface="Microsoft Sans Serif"/>
                <a:cs typeface="Microsoft Sans Serif"/>
              </a:rPr>
              <a:t>cierto</a:t>
            </a:r>
            <a:r>
              <a:rPr dirty="0" sz="5500" spc="265" b="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500" spc="-55" b="0">
                <a:solidFill>
                  <a:srgbClr val="FEFEFE"/>
                </a:solidFill>
                <a:latin typeface="Microsoft Sans Serif"/>
                <a:cs typeface="Microsoft Sans Serif"/>
              </a:rPr>
              <a:t>tema.</a:t>
            </a:r>
            <a:endParaRPr sz="5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7144" y="1928221"/>
            <a:ext cx="32004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30" b="1">
                <a:solidFill>
                  <a:srgbClr val="F6B4A6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15545" y="2342495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4" h="0">
                <a:moveTo>
                  <a:pt x="0" y="0"/>
                </a:moveTo>
                <a:lnTo>
                  <a:pt x="2647988" y="0"/>
                </a:lnTo>
              </a:path>
            </a:pathLst>
          </a:custGeom>
          <a:ln w="28575">
            <a:solidFill>
              <a:srgbClr val="F6B4A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031" y="205549"/>
            <a:ext cx="2495549" cy="2752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03048" y="205549"/>
            <a:ext cx="2743199" cy="27431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94995">
              <a:lnSpc>
                <a:spcPct val="100000"/>
              </a:lnSpc>
              <a:spcBef>
                <a:spcPts val="114"/>
              </a:spcBef>
            </a:pPr>
            <a:r>
              <a:rPr dirty="0" spc="-280"/>
              <a:t>Tipos</a:t>
            </a:r>
            <a:r>
              <a:rPr dirty="0" spc="409"/>
              <a:t> </a:t>
            </a:r>
            <a:r>
              <a:rPr dirty="0" spc="50"/>
              <a:t>de</a:t>
            </a:r>
            <a:r>
              <a:rPr dirty="0" spc="415"/>
              <a:t> </a:t>
            </a:r>
            <a:r>
              <a:rPr dirty="0" spc="-75"/>
              <a:t>informes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45044" y="3084526"/>
            <a:ext cx="39128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35" b="1">
                <a:solidFill>
                  <a:srgbClr val="F6B4A6"/>
                </a:solidFill>
                <a:latin typeface="Arial"/>
                <a:cs typeface="Arial"/>
              </a:rPr>
              <a:t>D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F6B4A6"/>
                </a:solidFill>
                <a:latin typeface="Arial"/>
                <a:cs typeface="Arial"/>
              </a:rPr>
              <a:t>E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320" b="1">
                <a:solidFill>
                  <a:srgbClr val="F6B4A6"/>
                </a:solidFill>
                <a:latin typeface="Arial"/>
                <a:cs typeface="Arial"/>
              </a:rPr>
              <a:t>M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204" b="1">
                <a:solidFill>
                  <a:srgbClr val="F6B4A6"/>
                </a:solidFill>
                <a:latin typeface="Arial"/>
                <a:cs typeface="Arial"/>
              </a:rPr>
              <a:t>O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F6B4A6"/>
                </a:solidFill>
                <a:latin typeface="Arial"/>
                <a:cs typeface="Arial"/>
              </a:rPr>
              <a:t>S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-70" b="1">
                <a:solidFill>
                  <a:srgbClr val="F6B4A6"/>
                </a:solidFill>
                <a:latin typeface="Arial"/>
                <a:cs typeface="Arial"/>
              </a:rPr>
              <a:t>T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-105" b="1">
                <a:solidFill>
                  <a:srgbClr val="F6B4A6"/>
                </a:solidFill>
                <a:latin typeface="Arial"/>
                <a:cs typeface="Arial"/>
              </a:rPr>
              <a:t>R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-75" b="1">
                <a:solidFill>
                  <a:srgbClr val="F6B4A6"/>
                </a:solidFill>
                <a:latin typeface="Arial"/>
                <a:cs typeface="Arial"/>
              </a:rPr>
              <a:t>A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-70" b="1">
                <a:solidFill>
                  <a:srgbClr val="F6B4A6"/>
                </a:solidFill>
                <a:latin typeface="Arial"/>
                <a:cs typeface="Arial"/>
              </a:rPr>
              <a:t>T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160" b="1">
                <a:solidFill>
                  <a:srgbClr val="F6B4A6"/>
                </a:solidFill>
                <a:latin typeface="Arial"/>
                <a:cs typeface="Arial"/>
              </a:rPr>
              <a:t>I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190" b="1">
                <a:solidFill>
                  <a:srgbClr val="F6B4A6"/>
                </a:solidFill>
                <a:latin typeface="Arial"/>
                <a:cs typeface="Arial"/>
              </a:rPr>
              <a:t>V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204" b="1">
                <a:solidFill>
                  <a:srgbClr val="F6B4A6"/>
                </a:solidFill>
                <a:latin typeface="Arial"/>
                <a:cs typeface="Arial"/>
              </a:rPr>
              <a:t>O</a:t>
            </a:r>
            <a:r>
              <a:rPr dirty="0" sz="2800" spc="-300" b="1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F6B4A6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9548" y="4303712"/>
            <a:ext cx="14503400" cy="2740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6399"/>
              </a:lnSpc>
              <a:spcBef>
                <a:spcPts val="100"/>
              </a:spcBef>
              <a:tabLst>
                <a:tab pos="10596880" algn="l"/>
              </a:tabLst>
            </a:pPr>
            <a:r>
              <a:rPr dirty="0" sz="5100" spc="-5">
                <a:solidFill>
                  <a:srgbClr val="FEFEFE"/>
                </a:solidFill>
                <a:latin typeface="Microsoft Sans Serif"/>
                <a:cs typeface="Microsoft Sans Serif"/>
              </a:rPr>
              <a:t>Predominan</a:t>
            </a:r>
            <a:r>
              <a:rPr dirty="0" sz="5100" spc="265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100" spc="-105">
                <a:solidFill>
                  <a:srgbClr val="FEFEFE"/>
                </a:solidFill>
                <a:latin typeface="Microsoft Sans Serif"/>
                <a:cs typeface="Microsoft Sans Serif"/>
              </a:rPr>
              <a:t>en</a:t>
            </a:r>
            <a:r>
              <a:rPr dirty="0" sz="5100" spc="265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100" spc="-30">
                <a:solidFill>
                  <a:srgbClr val="FEFEFE"/>
                </a:solidFill>
                <a:latin typeface="Microsoft Sans Serif"/>
                <a:cs typeface="Microsoft Sans Serif"/>
              </a:rPr>
              <a:t>el</a:t>
            </a:r>
            <a:r>
              <a:rPr dirty="0" sz="5100" spc="27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100" spc="125">
                <a:solidFill>
                  <a:srgbClr val="FEFEFE"/>
                </a:solidFill>
                <a:latin typeface="Microsoft Sans Serif"/>
                <a:cs typeface="Microsoft Sans Serif"/>
              </a:rPr>
              <a:t>ámbito</a:t>
            </a:r>
            <a:r>
              <a:rPr dirty="0" sz="5100" spc="265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100" spc="60">
                <a:solidFill>
                  <a:srgbClr val="FEFEFE"/>
                </a:solidFill>
                <a:latin typeface="Microsoft Sans Serif"/>
                <a:cs typeface="Microsoft Sans Serif"/>
              </a:rPr>
              <a:t>científico	</a:t>
            </a:r>
            <a:r>
              <a:rPr dirty="0" sz="5100" spc="-35">
                <a:solidFill>
                  <a:srgbClr val="FEFEFE"/>
                </a:solidFill>
                <a:latin typeface="Microsoft Sans Serif"/>
                <a:cs typeface="Microsoft Sans Serif"/>
              </a:rPr>
              <a:t>y </a:t>
            </a:r>
            <a:r>
              <a:rPr dirty="0" sz="5100" spc="-330">
                <a:solidFill>
                  <a:srgbClr val="FEFEFE"/>
                </a:solidFill>
                <a:latin typeface="Microsoft Sans Serif"/>
                <a:cs typeface="Microsoft Sans Serif"/>
              </a:rPr>
              <a:t>se</a:t>
            </a:r>
            <a:r>
              <a:rPr dirty="0" sz="5100" spc="-325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100" spc="20">
                <a:solidFill>
                  <a:srgbClr val="FEFEFE"/>
                </a:solidFill>
                <a:latin typeface="Microsoft Sans Serif"/>
                <a:cs typeface="Microsoft Sans Serif"/>
              </a:rPr>
              <a:t>enfocan </a:t>
            </a:r>
            <a:r>
              <a:rPr dirty="0" sz="5100" spc="25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100" spc="-105">
                <a:solidFill>
                  <a:srgbClr val="FEFEFE"/>
                </a:solidFill>
                <a:latin typeface="Microsoft Sans Serif"/>
                <a:cs typeface="Microsoft Sans Serif"/>
              </a:rPr>
              <a:t>en</a:t>
            </a:r>
            <a:r>
              <a:rPr dirty="0" sz="5100" spc="254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100" spc="30">
                <a:solidFill>
                  <a:srgbClr val="FEFEFE"/>
                </a:solidFill>
                <a:latin typeface="Microsoft Sans Serif"/>
                <a:cs typeface="Microsoft Sans Serif"/>
              </a:rPr>
              <a:t>presentar</a:t>
            </a:r>
            <a:r>
              <a:rPr dirty="0" sz="5100" spc="26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100" spc="-120">
                <a:solidFill>
                  <a:srgbClr val="FEFEFE"/>
                </a:solidFill>
                <a:latin typeface="Microsoft Sans Serif"/>
                <a:cs typeface="Microsoft Sans Serif"/>
              </a:rPr>
              <a:t>tesis</a:t>
            </a:r>
            <a:r>
              <a:rPr dirty="0" sz="5100" spc="254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100" spc="50">
                <a:solidFill>
                  <a:srgbClr val="FEFEFE"/>
                </a:solidFill>
                <a:latin typeface="Microsoft Sans Serif"/>
                <a:cs typeface="Microsoft Sans Serif"/>
              </a:rPr>
              <a:t>justificadas</a:t>
            </a:r>
            <a:r>
              <a:rPr dirty="0" sz="5100" spc="26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100" spc="110">
                <a:solidFill>
                  <a:srgbClr val="FEFEFE"/>
                </a:solidFill>
                <a:latin typeface="Microsoft Sans Serif"/>
                <a:cs typeface="Microsoft Sans Serif"/>
              </a:rPr>
              <a:t>por</a:t>
            </a:r>
            <a:r>
              <a:rPr dirty="0" sz="5100" spc="26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100" spc="155">
                <a:solidFill>
                  <a:srgbClr val="FEFEFE"/>
                </a:solidFill>
                <a:latin typeface="Microsoft Sans Serif"/>
                <a:cs typeface="Microsoft Sans Serif"/>
              </a:rPr>
              <a:t>parte</a:t>
            </a:r>
            <a:r>
              <a:rPr dirty="0" sz="5100" spc="254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100" spc="40">
                <a:solidFill>
                  <a:srgbClr val="FEFEFE"/>
                </a:solidFill>
                <a:latin typeface="Microsoft Sans Serif"/>
                <a:cs typeface="Microsoft Sans Serif"/>
              </a:rPr>
              <a:t>del</a:t>
            </a:r>
            <a:r>
              <a:rPr dirty="0" sz="5100" spc="26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100" spc="130">
                <a:solidFill>
                  <a:srgbClr val="FEFEFE"/>
                </a:solidFill>
                <a:latin typeface="Microsoft Sans Serif"/>
                <a:cs typeface="Microsoft Sans Serif"/>
              </a:rPr>
              <a:t>autor </a:t>
            </a:r>
            <a:r>
              <a:rPr dirty="0" sz="5100" spc="-134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100" spc="40">
                <a:solidFill>
                  <a:srgbClr val="FEFEFE"/>
                </a:solidFill>
                <a:latin typeface="Microsoft Sans Serif"/>
                <a:cs typeface="Microsoft Sans Serif"/>
              </a:rPr>
              <a:t>del</a:t>
            </a:r>
            <a:r>
              <a:rPr dirty="0" sz="5100" spc="250">
                <a:solidFill>
                  <a:srgbClr val="FEFEFE"/>
                </a:solidFill>
                <a:latin typeface="Microsoft Sans Serif"/>
                <a:cs typeface="Microsoft Sans Serif"/>
              </a:rPr>
              <a:t> </a:t>
            </a:r>
            <a:r>
              <a:rPr dirty="0" sz="5100" spc="-5">
                <a:solidFill>
                  <a:srgbClr val="FEFEFE"/>
                </a:solidFill>
                <a:latin typeface="Microsoft Sans Serif"/>
                <a:cs typeface="Microsoft Sans Serif"/>
              </a:rPr>
              <a:t>informe.</a:t>
            </a:r>
            <a:endParaRPr sz="5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75" y="0"/>
            <a:ext cx="17086580" cy="17049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0" spc="-20"/>
              <a:t>Estructura</a:t>
            </a:r>
            <a:r>
              <a:rPr dirty="0" sz="11000" spc="505"/>
              <a:t> </a:t>
            </a:r>
            <a:r>
              <a:rPr dirty="0" sz="11000" spc="60"/>
              <a:t>de</a:t>
            </a:r>
            <a:r>
              <a:rPr dirty="0" sz="11000" spc="505"/>
              <a:t> </a:t>
            </a:r>
            <a:r>
              <a:rPr dirty="0" sz="11000" spc="-235"/>
              <a:t>un</a:t>
            </a:r>
            <a:r>
              <a:rPr dirty="0" sz="11000" spc="509"/>
              <a:t> </a:t>
            </a:r>
            <a:r>
              <a:rPr dirty="0" sz="11000" spc="-85"/>
              <a:t>informe.</a:t>
            </a:r>
            <a:endParaRPr sz="11000"/>
          </a:p>
        </p:txBody>
      </p:sp>
      <p:sp>
        <p:nvSpPr>
          <p:cNvPr id="3" name="object 3"/>
          <p:cNvSpPr txBox="1"/>
          <p:nvPr/>
        </p:nvSpPr>
        <p:spPr>
          <a:xfrm>
            <a:off x="6192187" y="2280943"/>
            <a:ext cx="11630025" cy="564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69620" marR="5080" indent="-757555">
              <a:lnSpc>
                <a:spcPct val="116100"/>
              </a:lnSpc>
              <a:spcBef>
                <a:spcPts val="100"/>
              </a:spcBef>
            </a:pPr>
            <a:r>
              <a:rPr dirty="0" sz="6350" spc="-355">
                <a:solidFill>
                  <a:srgbClr val="FFFFFF"/>
                </a:solidFill>
                <a:latin typeface="Lucida Sans Unicode"/>
                <a:cs typeface="Lucida Sans Unicode"/>
              </a:rPr>
              <a:t>1.</a:t>
            </a:r>
            <a:r>
              <a:rPr dirty="0" sz="6350" spc="-3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125">
                <a:solidFill>
                  <a:srgbClr val="FFFFFF"/>
                </a:solidFill>
                <a:latin typeface="Lucida Sans Unicode"/>
                <a:cs typeface="Lucida Sans Unicode"/>
              </a:rPr>
              <a:t>Introducción:</a:t>
            </a:r>
            <a:r>
              <a:rPr dirty="0" sz="63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45">
                <a:solidFill>
                  <a:srgbClr val="FFFFFF"/>
                </a:solidFill>
                <a:latin typeface="Lucida Sans Unicode"/>
                <a:cs typeface="Lucida Sans Unicode"/>
              </a:rPr>
              <a:t>Se</a:t>
            </a:r>
            <a:r>
              <a:rPr dirty="0" sz="635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4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dirty="0" sz="63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2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635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90">
                <a:solidFill>
                  <a:srgbClr val="FFFFFF"/>
                </a:solidFill>
                <a:latin typeface="Lucida Sans Unicode"/>
                <a:cs typeface="Lucida Sans Unicode"/>
              </a:rPr>
              <a:t>conocer </a:t>
            </a:r>
            <a:r>
              <a:rPr dirty="0" sz="6350" spc="-105">
                <a:solidFill>
                  <a:srgbClr val="FFFFFF"/>
                </a:solidFill>
                <a:latin typeface="Lucida Sans Unicode"/>
                <a:cs typeface="Lucida Sans Unicode"/>
              </a:rPr>
              <a:t>el </a:t>
            </a:r>
            <a:r>
              <a:rPr dirty="0" sz="6350" spc="-25">
                <a:solidFill>
                  <a:srgbClr val="FFFFFF"/>
                </a:solidFill>
                <a:latin typeface="Lucida Sans Unicode"/>
                <a:cs typeface="Lucida Sans Unicode"/>
              </a:rPr>
              <a:t>tema </a:t>
            </a:r>
            <a:r>
              <a:rPr dirty="0" sz="6350" spc="2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6350" spc="-40">
                <a:solidFill>
                  <a:srgbClr val="FFFFFF"/>
                </a:solidFill>
                <a:latin typeface="Lucida Sans Unicode"/>
                <a:cs typeface="Lucida Sans Unicode"/>
              </a:rPr>
              <a:t>tratar </a:t>
            </a:r>
            <a:r>
              <a:rPr dirty="0" sz="6350" spc="-114">
                <a:solidFill>
                  <a:srgbClr val="FFFFFF"/>
                </a:solidFill>
                <a:latin typeface="Lucida Sans Unicode"/>
                <a:cs typeface="Lucida Sans Unicode"/>
              </a:rPr>
              <a:t>y </a:t>
            </a:r>
            <a:r>
              <a:rPr dirty="0" sz="63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170">
                <a:solidFill>
                  <a:srgbClr val="FFFFFF"/>
                </a:solidFill>
                <a:latin typeface="Lucida Sans Unicode"/>
                <a:cs typeface="Lucida Sans Unicode"/>
              </a:rPr>
              <a:t>los </a:t>
            </a:r>
            <a:r>
              <a:rPr dirty="0" sz="6350" spc="-135">
                <a:solidFill>
                  <a:srgbClr val="FFFFFF"/>
                </a:solidFill>
                <a:latin typeface="Lucida Sans Unicode"/>
                <a:cs typeface="Lucida Sans Unicode"/>
              </a:rPr>
              <a:t>objetivos </a:t>
            </a:r>
            <a:r>
              <a:rPr dirty="0" sz="6350" spc="-4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dirty="0" sz="6350" spc="-125">
                <a:solidFill>
                  <a:srgbClr val="FFFFFF"/>
                </a:solidFill>
                <a:latin typeface="Lucida Sans Unicode"/>
                <a:cs typeface="Lucida Sans Unicode"/>
              </a:rPr>
              <a:t>este. </a:t>
            </a:r>
            <a:r>
              <a:rPr dirty="0" sz="6350" spc="40">
                <a:solidFill>
                  <a:srgbClr val="FFFFFF"/>
                </a:solidFill>
                <a:latin typeface="Lucida Sans Unicode"/>
                <a:cs typeface="Lucida Sans Unicode"/>
              </a:rPr>
              <a:t>Puede </a:t>
            </a:r>
            <a:r>
              <a:rPr dirty="0" sz="635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60">
                <a:solidFill>
                  <a:srgbClr val="FFFFFF"/>
                </a:solidFill>
                <a:latin typeface="Lucida Sans Unicode"/>
                <a:cs typeface="Lucida Sans Unicode"/>
              </a:rPr>
              <a:t>estar</a:t>
            </a:r>
            <a:r>
              <a:rPr dirty="0" sz="63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85">
                <a:solidFill>
                  <a:srgbClr val="FFFFFF"/>
                </a:solidFill>
                <a:latin typeface="Lucida Sans Unicode"/>
                <a:cs typeface="Lucida Sans Unicode"/>
              </a:rPr>
              <a:t>compuesta</a:t>
            </a:r>
            <a:r>
              <a:rPr dirty="0" sz="63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60">
                <a:solidFill>
                  <a:srgbClr val="FFFFFF"/>
                </a:solidFill>
                <a:latin typeface="Lucida Sans Unicode"/>
                <a:cs typeface="Lucida Sans Unicode"/>
              </a:rPr>
              <a:t>por</a:t>
            </a:r>
            <a:r>
              <a:rPr dirty="0" sz="63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45">
                <a:solidFill>
                  <a:srgbClr val="FFFFFF"/>
                </a:solidFill>
                <a:latin typeface="Lucida Sans Unicode"/>
                <a:cs typeface="Lucida Sans Unicode"/>
              </a:rPr>
              <a:t>un </a:t>
            </a:r>
            <a:r>
              <a:rPr dirty="0" sz="6350" spc="-19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125">
                <a:solidFill>
                  <a:srgbClr val="FFFFFF"/>
                </a:solidFill>
                <a:latin typeface="Lucida Sans Unicode"/>
                <a:cs typeface="Lucida Sans Unicode"/>
              </a:rPr>
              <a:t>único</a:t>
            </a:r>
            <a:r>
              <a:rPr dirty="0" sz="6350" spc="-3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80">
                <a:solidFill>
                  <a:srgbClr val="FFFFFF"/>
                </a:solidFill>
                <a:latin typeface="Lucida Sans Unicode"/>
                <a:cs typeface="Lucida Sans Unicode"/>
              </a:rPr>
              <a:t>párrafo.</a:t>
            </a:r>
            <a:endParaRPr sz="63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510" y="4088124"/>
            <a:ext cx="5686424" cy="4267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75" y="0"/>
            <a:ext cx="17086580" cy="17049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0" spc="-20"/>
              <a:t>Estructura</a:t>
            </a:r>
            <a:r>
              <a:rPr dirty="0" sz="11000" spc="505"/>
              <a:t> </a:t>
            </a:r>
            <a:r>
              <a:rPr dirty="0" sz="11000" spc="60"/>
              <a:t>de</a:t>
            </a:r>
            <a:r>
              <a:rPr dirty="0" sz="11000" spc="505"/>
              <a:t> </a:t>
            </a:r>
            <a:r>
              <a:rPr dirty="0" sz="11000" spc="-235"/>
              <a:t>un</a:t>
            </a:r>
            <a:r>
              <a:rPr dirty="0" sz="11000" spc="509"/>
              <a:t> </a:t>
            </a:r>
            <a:r>
              <a:rPr dirty="0" sz="11000" spc="-85"/>
              <a:t>informe.</a:t>
            </a:r>
            <a:endParaRPr sz="11000"/>
          </a:p>
        </p:txBody>
      </p:sp>
      <p:sp>
        <p:nvSpPr>
          <p:cNvPr id="3" name="object 3"/>
          <p:cNvSpPr txBox="1"/>
          <p:nvPr/>
        </p:nvSpPr>
        <p:spPr>
          <a:xfrm>
            <a:off x="7578337" y="2280943"/>
            <a:ext cx="10241915" cy="452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571500">
              <a:lnSpc>
                <a:spcPct val="116100"/>
              </a:lnSpc>
              <a:spcBef>
                <a:spcPts val="100"/>
              </a:spcBef>
            </a:pPr>
            <a:r>
              <a:rPr dirty="0" sz="6350" spc="-355">
                <a:solidFill>
                  <a:srgbClr val="FFFFFF"/>
                </a:solidFill>
                <a:latin typeface="Lucida Sans Unicode"/>
                <a:cs typeface="Lucida Sans Unicode"/>
              </a:rPr>
              <a:t>2.</a:t>
            </a:r>
            <a:r>
              <a:rPr dirty="0" sz="6350" spc="-3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130">
                <a:solidFill>
                  <a:srgbClr val="FFFFFF"/>
                </a:solidFill>
                <a:latin typeface="Lucida Sans Unicode"/>
                <a:cs typeface="Lucida Sans Unicode"/>
              </a:rPr>
              <a:t>Cuerpo:</a:t>
            </a:r>
            <a:r>
              <a:rPr dirty="0" sz="63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45">
                <a:solidFill>
                  <a:srgbClr val="FFFFFF"/>
                </a:solidFill>
                <a:latin typeface="Lucida Sans Unicode"/>
                <a:cs typeface="Lucida Sans Unicode"/>
              </a:rPr>
              <a:t>Se</a:t>
            </a:r>
            <a:r>
              <a:rPr dirty="0" sz="635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55">
                <a:solidFill>
                  <a:srgbClr val="FFFFFF"/>
                </a:solidFill>
                <a:latin typeface="Lucida Sans Unicode"/>
                <a:cs typeface="Lucida Sans Unicode"/>
              </a:rPr>
              <a:t>hace</a:t>
            </a:r>
            <a:r>
              <a:rPr dirty="0" sz="63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45">
                <a:solidFill>
                  <a:srgbClr val="FFFFFF"/>
                </a:solidFill>
                <a:latin typeface="Lucida Sans Unicode"/>
                <a:cs typeface="Lucida Sans Unicode"/>
              </a:rPr>
              <a:t>un </a:t>
            </a:r>
            <a:r>
              <a:rPr dirty="0" sz="635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140">
                <a:solidFill>
                  <a:srgbClr val="FFFFFF"/>
                </a:solidFill>
                <a:latin typeface="Lucida Sans Unicode"/>
                <a:cs typeface="Lucida Sans Unicode"/>
              </a:rPr>
              <a:t>análisis</a:t>
            </a:r>
            <a:r>
              <a:rPr dirty="0" sz="63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114">
                <a:solidFill>
                  <a:srgbClr val="FFFFFF"/>
                </a:solidFill>
                <a:latin typeface="Lucida Sans Unicode"/>
                <a:cs typeface="Lucida Sans Unicode"/>
              </a:rPr>
              <a:t>objeto</a:t>
            </a:r>
            <a:r>
              <a:rPr dirty="0" sz="63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4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63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170">
                <a:solidFill>
                  <a:srgbClr val="FFFFFF"/>
                </a:solidFill>
                <a:latin typeface="Lucida Sans Unicode"/>
                <a:cs typeface="Lucida Sans Unicode"/>
              </a:rPr>
              <a:t>los </a:t>
            </a:r>
            <a:r>
              <a:rPr dirty="0" sz="6350" spc="-19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145">
                <a:solidFill>
                  <a:srgbClr val="FFFFFF"/>
                </a:solidFill>
                <a:latin typeface="Lucida Sans Unicode"/>
                <a:cs typeface="Lucida Sans Unicode"/>
              </a:rPr>
              <a:t>hechos,</a:t>
            </a:r>
            <a:r>
              <a:rPr dirty="0" sz="63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175">
                <a:solidFill>
                  <a:srgbClr val="FFFFFF"/>
                </a:solidFill>
                <a:latin typeface="Lucida Sans Unicode"/>
                <a:cs typeface="Lucida Sans Unicode"/>
              </a:rPr>
              <a:t>sucesos,</a:t>
            </a:r>
            <a:r>
              <a:rPr dirty="0" sz="635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100">
                <a:solidFill>
                  <a:srgbClr val="FFFFFF"/>
                </a:solidFill>
                <a:latin typeface="Lucida Sans Unicode"/>
                <a:cs typeface="Lucida Sans Unicode"/>
              </a:rPr>
              <a:t>datos</a:t>
            </a:r>
            <a:r>
              <a:rPr dirty="0" sz="63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114">
                <a:solidFill>
                  <a:srgbClr val="FFFFFF"/>
                </a:solidFill>
                <a:latin typeface="Lucida Sans Unicode"/>
                <a:cs typeface="Lucida Sans Unicode"/>
              </a:rPr>
              <a:t>y </a:t>
            </a:r>
            <a:r>
              <a:rPr dirty="0" sz="6350" spc="-19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229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6350" spc="-23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6350" spc="-18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63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6350" spc="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6350" spc="-204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6350" spc="-3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6350" spc="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6350" spc="-18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6350" spc="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63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6350" spc="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635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6350" spc="-14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6350" spc="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6350" spc="-204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6350" spc="-3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6350" spc="-229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6350" spc="-3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6350" spc="-14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6350" spc="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6350" spc="-2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6350" spc="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6350" spc="-32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63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75" y="3674637"/>
            <a:ext cx="6400799" cy="47815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918686"/>
            <a:ext cx="5943599" cy="5943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875" y="0"/>
            <a:ext cx="17086580" cy="17049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0" spc="-20"/>
              <a:t>Estructura</a:t>
            </a:r>
            <a:r>
              <a:rPr dirty="0" sz="11000" spc="505"/>
              <a:t> </a:t>
            </a:r>
            <a:r>
              <a:rPr dirty="0" sz="11000" spc="60"/>
              <a:t>de</a:t>
            </a:r>
            <a:r>
              <a:rPr dirty="0" sz="11000" spc="505"/>
              <a:t> </a:t>
            </a:r>
            <a:r>
              <a:rPr dirty="0" sz="11000" spc="-235"/>
              <a:t>un</a:t>
            </a:r>
            <a:r>
              <a:rPr dirty="0" sz="11000" spc="509"/>
              <a:t> </a:t>
            </a:r>
            <a:r>
              <a:rPr dirty="0" sz="11000" spc="-85"/>
              <a:t>informe.</a:t>
            </a:r>
            <a:endParaRPr sz="11000"/>
          </a:p>
        </p:txBody>
      </p:sp>
      <p:sp>
        <p:nvSpPr>
          <p:cNvPr id="4" name="object 4"/>
          <p:cNvSpPr txBox="1"/>
          <p:nvPr/>
        </p:nvSpPr>
        <p:spPr>
          <a:xfrm>
            <a:off x="7578337" y="2296821"/>
            <a:ext cx="10240645" cy="193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52805">
              <a:lnSpc>
                <a:spcPct val="116799"/>
              </a:lnSpc>
              <a:spcBef>
                <a:spcPts val="100"/>
              </a:spcBef>
              <a:tabLst>
                <a:tab pos="2294890" algn="l"/>
                <a:tab pos="5256530" algn="l"/>
                <a:tab pos="6666230" algn="l"/>
              </a:tabLst>
            </a:pPr>
            <a:r>
              <a:rPr dirty="0" sz="5350" spc="-325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dirty="0" sz="5350" spc="-27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535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5350" spc="-33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5350" spc="-20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535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350" spc="-10">
                <a:solidFill>
                  <a:srgbClr val="FFFFFF"/>
                </a:solidFill>
                <a:latin typeface="Lucida Sans Unicode"/>
                <a:cs typeface="Lucida Sans Unicode"/>
              </a:rPr>
              <a:t>rr</a:t>
            </a:r>
            <a:r>
              <a:rPr dirty="0" sz="535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350" spc="-27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dirty="0" sz="535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5350" spc="7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350" spc="-19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535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5350" spc="-20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5350" spc="-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5350" spc="-16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5350" spc="-5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53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5350" spc="-1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5350" spc="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5350" spc="-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5350" spc="-114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5350" spc="15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dirty="0" sz="5350" spc="-45">
                <a:solidFill>
                  <a:srgbClr val="FFFFFF"/>
                </a:solidFill>
                <a:latin typeface="Lucida Sans Unicode"/>
                <a:cs typeface="Lucida Sans Unicode"/>
              </a:rPr>
              <a:t>presenta</a:t>
            </a:r>
            <a:r>
              <a:rPr dirty="0" sz="5350" spc="5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75">
                <a:solidFill>
                  <a:srgbClr val="FFFFFF"/>
                </a:solidFill>
                <a:latin typeface="Lucida Sans Unicode"/>
                <a:cs typeface="Lucida Sans Unicode"/>
              </a:rPr>
              <a:t>comentarios</a:t>
            </a:r>
            <a:r>
              <a:rPr dirty="0" sz="5350" spc="5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95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5350" spc="5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135">
                <a:solidFill>
                  <a:srgbClr val="FFFFFF"/>
                </a:solidFill>
                <a:latin typeface="Lucida Sans Unicode"/>
                <a:cs typeface="Lucida Sans Unicode"/>
              </a:rPr>
              <a:t>críticas</a:t>
            </a:r>
            <a:endParaRPr sz="53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8337" y="4201821"/>
            <a:ext cx="3512820" cy="193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dirty="0" sz="5350" spc="-9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535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3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5350" spc="-18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5350" spc="-5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5350" spc="-4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5350" spc="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5350" spc="-20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535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350" spc="-130">
                <a:solidFill>
                  <a:srgbClr val="FFFFFF"/>
                </a:solidFill>
                <a:latin typeface="Lucida Sans Unicode"/>
                <a:cs typeface="Lucida Sans Unicode"/>
              </a:rPr>
              <a:t>s  </a:t>
            </a:r>
            <a:r>
              <a:rPr dirty="0" sz="5350" spc="-120">
                <a:solidFill>
                  <a:srgbClr val="FFFFFF"/>
                </a:solidFill>
                <a:latin typeface="Lucida Sans Unicode"/>
                <a:cs typeface="Lucida Sans Unicode"/>
              </a:rPr>
              <a:t>conclusión</a:t>
            </a:r>
            <a:endParaRPr sz="5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1152" y="4201821"/>
            <a:ext cx="6273800" cy="193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48665">
              <a:lnSpc>
                <a:spcPct val="116799"/>
              </a:lnSpc>
              <a:spcBef>
                <a:spcPts val="100"/>
              </a:spcBef>
              <a:tabLst>
                <a:tab pos="2070735" algn="l"/>
                <a:tab pos="2364740" algn="l"/>
                <a:tab pos="4656455" algn="l"/>
                <a:tab pos="5461000" algn="l"/>
              </a:tabLst>
            </a:pPr>
            <a:r>
              <a:rPr dirty="0" sz="5350" spc="2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5350" spc="25">
                <a:solidFill>
                  <a:srgbClr val="FFFFFF"/>
                </a:solidFill>
                <a:latin typeface="Lucida Sans Unicode"/>
                <a:cs typeface="Lucida Sans Unicode"/>
              </a:rPr>
              <a:t>		</a:t>
            </a:r>
            <a:r>
              <a:rPr dirty="0" sz="5350" spc="-1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5350" spc="-5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5350" spc="-9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5350" spc="-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5350">
                <a:solidFill>
                  <a:srgbClr val="FFFFFF"/>
                </a:solidFill>
                <a:latin typeface="Lucida Sans Unicode"/>
                <a:cs typeface="Lucida Sans Unicode"/>
              </a:rPr>
              <a:t>		</a:t>
            </a:r>
            <a:r>
              <a:rPr dirty="0" sz="5350" spc="-9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5350" spc="15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dirty="0" sz="5350" spc="-9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535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35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5350" spc="-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535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5350" spc="-9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535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350" spc="-9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535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350" spc="-3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535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535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5350" spc="-18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5350" spc="-114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5350" spc="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5350" spc="-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endParaRPr sz="53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78337" y="6242534"/>
            <a:ext cx="8174355" cy="84264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350" spc="-50">
                <a:solidFill>
                  <a:srgbClr val="FFFFFF"/>
                </a:solidFill>
                <a:latin typeface="Lucida Sans Unicode"/>
                <a:cs typeface="Lucida Sans Unicode"/>
              </a:rPr>
              <a:t>debidamente</a:t>
            </a:r>
            <a:r>
              <a:rPr dirty="0" sz="535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145">
                <a:solidFill>
                  <a:srgbClr val="FFFFFF"/>
                </a:solidFill>
                <a:latin typeface="Lucida Sans Unicode"/>
                <a:cs typeface="Lucida Sans Unicode"/>
              </a:rPr>
              <a:t>justificadas.</a:t>
            </a:r>
            <a:endParaRPr sz="5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gabyrdgsierra</dc:creator>
  <cp:keywords>DAE7nlU1mxE,BAEXAkpfCOc</cp:keywords>
  <dc:title>EL INFORME</dc:title>
  <dcterms:created xsi:type="dcterms:W3CDTF">2022-03-21T16:56:55Z</dcterms:created>
  <dcterms:modified xsi:type="dcterms:W3CDTF">2022-03-21T16:56:55Z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2022-03-21T00:00:00Z</vt:filetime>
  </property>
  <property fmtid="{D5CDD505-2E9C-101B-9397-08002B2CF9AE}" pid="3" name="Creator">
    <vt:lpwstr>Canva</vt:lpwstr>
  </property>
  <property fmtid="{D5CDD505-2E9C-101B-9397-08002B2CF9AE}" pid="4" name="LastSaved">
    <vt:filetime>2022-03-21T00:00:00Z</vt:filetime>
  </property>
</Properties>
</file>