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600" b="1" i="0">
                <a:solidFill>
                  <a:srgbClr val="171717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600" b="1" i="0">
                <a:solidFill>
                  <a:srgbClr val="171717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600" b="1" i="0">
                <a:solidFill>
                  <a:srgbClr val="171717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6AE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640409" y="1028729"/>
            <a:ext cx="9353550" cy="8229600"/>
          </a:xfrm>
          <a:custGeom>
            <a:avLst/>
            <a:gdLst/>
            <a:ahLst/>
            <a:cxnLst/>
            <a:rect l="l" t="t" r="r" b="b"/>
            <a:pathLst>
              <a:path w="9353550" h="8229600">
                <a:moveTo>
                  <a:pt x="8985798" y="8229532"/>
                </a:moveTo>
                <a:lnTo>
                  <a:pt x="367750" y="8229532"/>
                </a:lnTo>
                <a:lnTo>
                  <a:pt x="321712" y="8226658"/>
                </a:lnTo>
                <a:lnTo>
                  <a:pt x="277354" y="8218267"/>
                </a:lnTo>
                <a:lnTo>
                  <a:pt x="235025" y="8204709"/>
                </a:lnTo>
                <a:lnTo>
                  <a:pt x="195074" y="8186332"/>
                </a:lnTo>
                <a:lnTo>
                  <a:pt x="157849" y="8163485"/>
                </a:lnTo>
                <a:lnTo>
                  <a:pt x="123699" y="8136516"/>
                </a:lnTo>
                <a:lnTo>
                  <a:pt x="92971" y="8105773"/>
                </a:lnTo>
                <a:lnTo>
                  <a:pt x="66015" y="8071607"/>
                </a:lnTo>
                <a:lnTo>
                  <a:pt x="43179" y="8034364"/>
                </a:lnTo>
                <a:lnTo>
                  <a:pt x="24810" y="7994394"/>
                </a:lnTo>
                <a:lnTo>
                  <a:pt x="11259" y="7952045"/>
                </a:lnTo>
                <a:lnTo>
                  <a:pt x="2872" y="7907666"/>
                </a:lnTo>
                <a:lnTo>
                  <a:pt x="0" y="7861605"/>
                </a:lnTo>
                <a:lnTo>
                  <a:pt x="0" y="367926"/>
                </a:lnTo>
                <a:lnTo>
                  <a:pt x="2872" y="321865"/>
                </a:lnTo>
                <a:lnTo>
                  <a:pt x="11259" y="277486"/>
                </a:lnTo>
                <a:lnTo>
                  <a:pt x="24810" y="235138"/>
                </a:lnTo>
                <a:lnTo>
                  <a:pt x="43179" y="195168"/>
                </a:lnTo>
                <a:lnTo>
                  <a:pt x="66015" y="157925"/>
                </a:lnTo>
                <a:lnTo>
                  <a:pt x="92971" y="123758"/>
                </a:lnTo>
                <a:lnTo>
                  <a:pt x="123699" y="93016"/>
                </a:lnTo>
                <a:lnTo>
                  <a:pt x="157849" y="66047"/>
                </a:lnTo>
                <a:lnTo>
                  <a:pt x="195074" y="43199"/>
                </a:lnTo>
                <a:lnTo>
                  <a:pt x="235025" y="24822"/>
                </a:lnTo>
                <a:lnTo>
                  <a:pt x="277354" y="11264"/>
                </a:lnTo>
                <a:lnTo>
                  <a:pt x="321712" y="2874"/>
                </a:lnTo>
                <a:lnTo>
                  <a:pt x="367750" y="0"/>
                </a:lnTo>
                <a:lnTo>
                  <a:pt x="8985798" y="0"/>
                </a:lnTo>
                <a:lnTo>
                  <a:pt x="9031836" y="2874"/>
                </a:lnTo>
                <a:lnTo>
                  <a:pt x="9076194" y="11264"/>
                </a:lnTo>
                <a:lnTo>
                  <a:pt x="9118523" y="24822"/>
                </a:lnTo>
                <a:lnTo>
                  <a:pt x="9158474" y="43199"/>
                </a:lnTo>
                <a:lnTo>
                  <a:pt x="9195699" y="66047"/>
                </a:lnTo>
                <a:lnTo>
                  <a:pt x="9229849" y="93016"/>
                </a:lnTo>
                <a:lnTo>
                  <a:pt x="9260577" y="123758"/>
                </a:lnTo>
                <a:lnTo>
                  <a:pt x="9287533" y="157925"/>
                </a:lnTo>
                <a:lnTo>
                  <a:pt x="9310370" y="195168"/>
                </a:lnTo>
                <a:lnTo>
                  <a:pt x="9328738" y="235138"/>
                </a:lnTo>
                <a:lnTo>
                  <a:pt x="9342290" y="277486"/>
                </a:lnTo>
                <a:lnTo>
                  <a:pt x="9350676" y="321865"/>
                </a:lnTo>
                <a:lnTo>
                  <a:pt x="9353549" y="367926"/>
                </a:lnTo>
                <a:lnTo>
                  <a:pt x="9353549" y="7861605"/>
                </a:lnTo>
                <a:lnTo>
                  <a:pt x="9350676" y="7907666"/>
                </a:lnTo>
                <a:lnTo>
                  <a:pt x="9342290" y="7952045"/>
                </a:lnTo>
                <a:lnTo>
                  <a:pt x="9328738" y="7994394"/>
                </a:lnTo>
                <a:lnTo>
                  <a:pt x="9310370" y="8034364"/>
                </a:lnTo>
                <a:lnTo>
                  <a:pt x="9287533" y="8071607"/>
                </a:lnTo>
                <a:lnTo>
                  <a:pt x="9260577" y="8105773"/>
                </a:lnTo>
                <a:lnTo>
                  <a:pt x="9229849" y="8136516"/>
                </a:lnTo>
                <a:lnTo>
                  <a:pt x="9195699" y="8163485"/>
                </a:lnTo>
                <a:lnTo>
                  <a:pt x="9158474" y="8186332"/>
                </a:lnTo>
                <a:lnTo>
                  <a:pt x="9118523" y="8204709"/>
                </a:lnTo>
                <a:lnTo>
                  <a:pt x="9076194" y="8218267"/>
                </a:lnTo>
                <a:lnTo>
                  <a:pt x="9031836" y="8226658"/>
                </a:lnTo>
                <a:lnTo>
                  <a:pt x="8985798" y="8229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78559" y="1444031"/>
            <a:ext cx="219074" cy="21907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18429" y="1444031"/>
            <a:ext cx="219074" cy="21907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58298" y="1444031"/>
            <a:ext cx="219074" cy="21907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645169" y="2023598"/>
            <a:ext cx="9344660" cy="0"/>
          </a:xfrm>
          <a:custGeom>
            <a:avLst/>
            <a:gdLst/>
            <a:ahLst/>
            <a:cxnLst/>
            <a:rect l="l" t="t" r="r" b="b"/>
            <a:pathLst>
              <a:path w="9344660" h="0">
                <a:moveTo>
                  <a:pt x="0" y="0"/>
                </a:moveTo>
                <a:lnTo>
                  <a:pt x="9344105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600" b="1" i="0">
                <a:solidFill>
                  <a:srgbClr val="171717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81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51788" y="651754"/>
            <a:ext cx="16983075" cy="8982075"/>
          </a:xfrm>
          <a:custGeom>
            <a:avLst/>
            <a:gdLst/>
            <a:ahLst/>
            <a:cxnLst/>
            <a:rect l="l" t="t" r="r" b="b"/>
            <a:pathLst>
              <a:path w="16983075" h="8982075">
                <a:moveTo>
                  <a:pt x="16615101" y="8982073"/>
                </a:moveTo>
                <a:lnTo>
                  <a:pt x="367896" y="8982073"/>
                </a:lnTo>
                <a:lnTo>
                  <a:pt x="321839" y="8979199"/>
                </a:lnTo>
                <a:lnTo>
                  <a:pt x="277464" y="8970810"/>
                </a:lnTo>
                <a:lnTo>
                  <a:pt x="235119" y="8957254"/>
                </a:lnTo>
                <a:lnTo>
                  <a:pt x="195152" y="8938880"/>
                </a:lnTo>
                <a:lnTo>
                  <a:pt x="157912" y="8916036"/>
                </a:lnTo>
                <a:lnTo>
                  <a:pt x="123748" y="8889071"/>
                </a:lnTo>
                <a:lnTo>
                  <a:pt x="93008" y="8858333"/>
                </a:lnTo>
                <a:lnTo>
                  <a:pt x="66041" y="8824171"/>
                </a:lnTo>
                <a:lnTo>
                  <a:pt x="43196" y="8786934"/>
                </a:lnTo>
                <a:lnTo>
                  <a:pt x="24820" y="8746970"/>
                </a:lnTo>
                <a:lnTo>
                  <a:pt x="11263" y="8704628"/>
                </a:lnTo>
                <a:lnTo>
                  <a:pt x="2874" y="8660256"/>
                </a:lnTo>
                <a:lnTo>
                  <a:pt x="0" y="8614202"/>
                </a:lnTo>
                <a:lnTo>
                  <a:pt x="0" y="367870"/>
                </a:lnTo>
                <a:lnTo>
                  <a:pt x="2874" y="321817"/>
                </a:lnTo>
                <a:lnTo>
                  <a:pt x="11263" y="277445"/>
                </a:lnTo>
                <a:lnTo>
                  <a:pt x="24820" y="235102"/>
                </a:lnTo>
                <a:lnTo>
                  <a:pt x="43196" y="195138"/>
                </a:lnTo>
                <a:lnTo>
                  <a:pt x="66041" y="157901"/>
                </a:lnTo>
                <a:lnTo>
                  <a:pt x="93008" y="123739"/>
                </a:lnTo>
                <a:lnTo>
                  <a:pt x="123748" y="93002"/>
                </a:lnTo>
                <a:lnTo>
                  <a:pt x="157912" y="66037"/>
                </a:lnTo>
                <a:lnTo>
                  <a:pt x="195152" y="43193"/>
                </a:lnTo>
                <a:lnTo>
                  <a:pt x="235119" y="24819"/>
                </a:lnTo>
                <a:lnTo>
                  <a:pt x="277464" y="11263"/>
                </a:lnTo>
                <a:lnTo>
                  <a:pt x="321839" y="2873"/>
                </a:lnTo>
                <a:lnTo>
                  <a:pt x="367896" y="0"/>
                </a:lnTo>
                <a:lnTo>
                  <a:pt x="16615101" y="0"/>
                </a:lnTo>
                <a:lnTo>
                  <a:pt x="16661158" y="2873"/>
                </a:lnTo>
                <a:lnTo>
                  <a:pt x="16705533" y="11263"/>
                </a:lnTo>
                <a:lnTo>
                  <a:pt x="16747878" y="24819"/>
                </a:lnTo>
                <a:lnTo>
                  <a:pt x="16787845" y="43193"/>
                </a:lnTo>
                <a:lnTo>
                  <a:pt x="16825085" y="66037"/>
                </a:lnTo>
                <a:lnTo>
                  <a:pt x="16859249" y="93002"/>
                </a:lnTo>
                <a:lnTo>
                  <a:pt x="16889989" y="123739"/>
                </a:lnTo>
                <a:lnTo>
                  <a:pt x="16916956" y="157901"/>
                </a:lnTo>
                <a:lnTo>
                  <a:pt x="16939801" y="195138"/>
                </a:lnTo>
                <a:lnTo>
                  <a:pt x="16958177" y="235102"/>
                </a:lnTo>
                <a:lnTo>
                  <a:pt x="16971733" y="277445"/>
                </a:lnTo>
                <a:lnTo>
                  <a:pt x="16980123" y="321817"/>
                </a:lnTo>
                <a:lnTo>
                  <a:pt x="16982997" y="367870"/>
                </a:lnTo>
                <a:lnTo>
                  <a:pt x="16982997" y="8614202"/>
                </a:lnTo>
                <a:lnTo>
                  <a:pt x="16980123" y="8660256"/>
                </a:lnTo>
                <a:lnTo>
                  <a:pt x="16971733" y="8704628"/>
                </a:lnTo>
                <a:lnTo>
                  <a:pt x="16958177" y="8746970"/>
                </a:lnTo>
                <a:lnTo>
                  <a:pt x="16939801" y="8786934"/>
                </a:lnTo>
                <a:lnTo>
                  <a:pt x="16916956" y="8824171"/>
                </a:lnTo>
                <a:lnTo>
                  <a:pt x="16889989" y="8858333"/>
                </a:lnTo>
                <a:lnTo>
                  <a:pt x="16859249" y="8889071"/>
                </a:lnTo>
                <a:lnTo>
                  <a:pt x="16825085" y="8916036"/>
                </a:lnTo>
                <a:lnTo>
                  <a:pt x="16787845" y="8938880"/>
                </a:lnTo>
                <a:lnTo>
                  <a:pt x="16747878" y="8957254"/>
                </a:lnTo>
                <a:lnTo>
                  <a:pt x="16705533" y="8970810"/>
                </a:lnTo>
                <a:lnTo>
                  <a:pt x="16661158" y="8979199"/>
                </a:lnTo>
                <a:lnTo>
                  <a:pt x="16615101" y="89820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56512" y="1606337"/>
            <a:ext cx="16974185" cy="0"/>
          </a:xfrm>
          <a:custGeom>
            <a:avLst/>
            <a:gdLst/>
            <a:ahLst/>
            <a:cxnLst/>
            <a:rect l="l" t="t" r="r" b="b"/>
            <a:pathLst>
              <a:path w="16974185" h="0">
                <a:moveTo>
                  <a:pt x="0" y="0"/>
                </a:moveTo>
                <a:lnTo>
                  <a:pt x="16973634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9901" y="1026771"/>
            <a:ext cx="219074" cy="21907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9640" y="1026771"/>
            <a:ext cx="219074" cy="21907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9770" y="1026771"/>
            <a:ext cx="219074" cy="2190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6AE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10270" y="1768931"/>
            <a:ext cx="9745345" cy="215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600" b="1" i="0">
                <a:solidFill>
                  <a:srgbClr val="171717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10270" y="1768931"/>
            <a:ext cx="9745345" cy="215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600" b="1" i="0">
                <a:solidFill>
                  <a:srgbClr val="171717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jpg"/><Relationship Id="rId6" Type="http://schemas.openxmlformats.org/officeDocument/2006/relationships/image" Target="../media/image25.jpg"/><Relationship Id="rId7" Type="http://schemas.openxmlformats.org/officeDocument/2006/relationships/image" Target="../media/image26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1749" y="651750"/>
            <a:ext cx="16983710" cy="8982075"/>
            <a:chOff x="651749" y="651750"/>
            <a:chExt cx="16983710" cy="8982075"/>
          </a:xfrm>
        </p:grpSpPr>
        <p:sp>
          <p:nvSpPr>
            <p:cNvPr id="3" name="object 3"/>
            <p:cNvSpPr/>
            <p:nvPr/>
          </p:nvSpPr>
          <p:spPr>
            <a:xfrm>
              <a:off x="651788" y="651750"/>
              <a:ext cx="16983075" cy="8982075"/>
            </a:xfrm>
            <a:custGeom>
              <a:avLst/>
              <a:gdLst/>
              <a:ahLst/>
              <a:cxnLst/>
              <a:rect l="l" t="t" r="r" b="b"/>
              <a:pathLst>
                <a:path w="16983075" h="8982075">
                  <a:moveTo>
                    <a:pt x="16615101" y="8982073"/>
                  </a:moveTo>
                  <a:lnTo>
                    <a:pt x="367896" y="8982073"/>
                  </a:lnTo>
                  <a:lnTo>
                    <a:pt x="321839" y="8979199"/>
                  </a:lnTo>
                  <a:lnTo>
                    <a:pt x="277464" y="8970810"/>
                  </a:lnTo>
                  <a:lnTo>
                    <a:pt x="235119" y="8957254"/>
                  </a:lnTo>
                  <a:lnTo>
                    <a:pt x="195152" y="8938880"/>
                  </a:lnTo>
                  <a:lnTo>
                    <a:pt x="157912" y="8916036"/>
                  </a:lnTo>
                  <a:lnTo>
                    <a:pt x="123748" y="8889071"/>
                  </a:lnTo>
                  <a:lnTo>
                    <a:pt x="93008" y="8858333"/>
                  </a:lnTo>
                  <a:lnTo>
                    <a:pt x="66041" y="8824171"/>
                  </a:lnTo>
                  <a:lnTo>
                    <a:pt x="43196" y="8786934"/>
                  </a:lnTo>
                  <a:lnTo>
                    <a:pt x="24820" y="8746970"/>
                  </a:lnTo>
                  <a:lnTo>
                    <a:pt x="11263" y="8704628"/>
                  </a:lnTo>
                  <a:lnTo>
                    <a:pt x="2874" y="8660256"/>
                  </a:lnTo>
                  <a:lnTo>
                    <a:pt x="0" y="8614202"/>
                  </a:lnTo>
                  <a:lnTo>
                    <a:pt x="0" y="367870"/>
                  </a:lnTo>
                  <a:lnTo>
                    <a:pt x="2874" y="321817"/>
                  </a:lnTo>
                  <a:lnTo>
                    <a:pt x="11263" y="277445"/>
                  </a:lnTo>
                  <a:lnTo>
                    <a:pt x="24820" y="235102"/>
                  </a:lnTo>
                  <a:lnTo>
                    <a:pt x="43196" y="195138"/>
                  </a:lnTo>
                  <a:lnTo>
                    <a:pt x="66041" y="157901"/>
                  </a:lnTo>
                  <a:lnTo>
                    <a:pt x="93008" y="123739"/>
                  </a:lnTo>
                  <a:lnTo>
                    <a:pt x="123748" y="93002"/>
                  </a:lnTo>
                  <a:lnTo>
                    <a:pt x="157912" y="66037"/>
                  </a:lnTo>
                  <a:lnTo>
                    <a:pt x="195152" y="43193"/>
                  </a:lnTo>
                  <a:lnTo>
                    <a:pt x="235119" y="24819"/>
                  </a:lnTo>
                  <a:lnTo>
                    <a:pt x="277464" y="11263"/>
                  </a:lnTo>
                  <a:lnTo>
                    <a:pt x="321839" y="2873"/>
                  </a:lnTo>
                  <a:lnTo>
                    <a:pt x="367896" y="0"/>
                  </a:lnTo>
                  <a:lnTo>
                    <a:pt x="16615101" y="0"/>
                  </a:lnTo>
                  <a:lnTo>
                    <a:pt x="16661158" y="2873"/>
                  </a:lnTo>
                  <a:lnTo>
                    <a:pt x="16705533" y="11263"/>
                  </a:lnTo>
                  <a:lnTo>
                    <a:pt x="16747878" y="24819"/>
                  </a:lnTo>
                  <a:lnTo>
                    <a:pt x="16787845" y="43193"/>
                  </a:lnTo>
                  <a:lnTo>
                    <a:pt x="16825085" y="66037"/>
                  </a:lnTo>
                  <a:lnTo>
                    <a:pt x="16859249" y="93002"/>
                  </a:lnTo>
                  <a:lnTo>
                    <a:pt x="16889989" y="123739"/>
                  </a:lnTo>
                  <a:lnTo>
                    <a:pt x="16916956" y="157901"/>
                  </a:lnTo>
                  <a:lnTo>
                    <a:pt x="16939801" y="195138"/>
                  </a:lnTo>
                  <a:lnTo>
                    <a:pt x="16958177" y="235102"/>
                  </a:lnTo>
                  <a:lnTo>
                    <a:pt x="16971733" y="277445"/>
                  </a:lnTo>
                  <a:lnTo>
                    <a:pt x="16980123" y="321817"/>
                  </a:lnTo>
                  <a:lnTo>
                    <a:pt x="16982997" y="367870"/>
                  </a:lnTo>
                  <a:lnTo>
                    <a:pt x="16982997" y="8614202"/>
                  </a:lnTo>
                  <a:lnTo>
                    <a:pt x="16980123" y="8660256"/>
                  </a:lnTo>
                  <a:lnTo>
                    <a:pt x="16971733" y="8704628"/>
                  </a:lnTo>
                  <a:lnTo>
                    <a:pt x="16958177" y="8746970"/>
                  </a:lnTo>
                  <a:lnTo>
                    <a:pt x="16939801" y="8786934"/>
                  </a:lnTo>
                  <a:lnTo>
                    <a:pt x="16916956" y="8824171"/>
                  </a:lnTo>
                  <a:lnTo>
                    <a:pt x="16889989" y="8858333"/>
                  </a:lnTo>
                  <a:lnTo>
                    <a:pt x="16859249" y="8889071"/>
                  </a:lnTo>
                  <a:lnTo>
                    <a:pt x="16825085" y="8916036"/>
                  </a:lnTo>
                  <a:lnTo>
                    <a:pt x="16787845" y="8938880"/>
                  </a:lnTo>
                  <a:lnTo>
                    <a:pt x="16747878" y="8957254"/>
                  </a:lnTo>
                  <a:lnTo>
                    <a:pt x="16705533" y="8970810"/>
                  </a:lnTo>
                  <a:lnTo>
                    <a:pt x="16661158" y="8979199"/>
                  </a:lnTo>
                  <a:lnTo>
                    <a:pt x="16615101" y="89820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56512" y="1606329"/>
              <a:ext cx="16974185" cy="0"/>
            </a:xfrm>
            <a:custGeom>
              <a:avLst/>
              <a:gdLst/>
              <a:ahLst/>
              <a:cxnLst/>
              <a:rect l="l" t="t" r="r" b="b"/>
              <a:pathLst>
                <a:path w="16974185" h="0">
                  <a:moveTo>
                    <a:pt x="0" y="0"/>
                  </a:moveTo>
                  <a:lnTo>
                    <a:pt x="16973634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9901" y="1026765"/>
              <a:ext cx="219074" cy="2190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9640" y="1026765"/>
              <a:ext cx="219074" cy="2190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9770" y="1026765"/>
              <a:ext cx="219074" cy="21907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67128" y="1353911"/>
            <a:ext cx="9194800" cy="21475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900" spc="5"/>
              <a:t>L</a:t>
            </a:r>
            <a:r>
              <a:rPr dirty="0" sz="13900" spc="-969"/>
              <a:t>a</a:t>
            </a:r>
            <a:r>
              <a:rPr dirty="0" sz="13900" spc="-1290"/>
              <a:t> </a:t>
            </a:r>
            <a:r>
              <a:rPr dirty="0" sz="13900" spc="-645"/>
              <a:t>e</a:t>
            </a:r>
            <a:r>
              <a:rPr dirty="0" sz="13900" spc="-1635"/>
              <a:t>m</a:t>
            </a:r>
            <a:r>
              <a:rPr dirty="0" sz="13900" spc="-969"/>
              <a:t>p</a:t>
            </a:r>
            <a:r>
              <a:rPr dirty="0" sz="13900" spc="-975"/>
              <a:t>a</a:t>
            </a:r>
            <a:r>
              <a:rPr dirty="0" sz="13900" spc="-490"/>
              <a:t>t</a:t>
            </a:r>
            <a:r>
              <a:rPr dirty="0" sz="13900" spc="-844"/>
              <a:t>í</a:t>
            </a:r>
            <a:r>
              <a:rPr dirty="0" sz="13900" spc="-975"/>
              <a:t>a</a:t>
            </a:r>
            <a:r>
              <a:rPr dirty="0" sz="13900" spc="-630"/>
              <a:t>.</a:t>
            </a:r>
            <a:endParaRPr sz="13900"/>
          </a:p>
        </p:txBody>
      </p:sp>
      <p:grpSp>
        <p:nvGrpSpPr>
          <p:cNvPr id="9" name="object 9"/>
          <p:cNvGrpSpPr/>
          <p:nvPr/>
        </p:nvGrpSpPr>
        <p:grpSpPr>
          <a:xfrm>
            <a:off x="651750" y="3506310"/>
            <a:ext cx="16612235" cy="5467350"/>
            <a:chOff x="651750" y="3506310"/>
            <a:chExt cx="16612235" cy="54673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34526" y="3506310"/>
              <a:ext cx="6029324" cy="54673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1750" y="3714920"/>
              <a:ext cx="5114924" cy="50577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9964" y="4315137"/>
              <a:ext cx="5629274" cy="311467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101530" y="8961468"/>
            <a:ext cx="13190855" cy="58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00" spc="70" b="1">
                <a:latin typeface="Tahoma"/>
                <a:cs typeface="Tahoma"/>
              </a:rPr>
              <a:t>Hellen</a:t>
            </a:r>
            <a:r>
              <a:rPr dirty="0" sz="3700" spc="-120" b="1">
                <a:latin typeface="Tahoma"/>
                <a:cs typeface="Tahoma"/>
              </a:rPr>
              <a:t> </a:t>
            </a:r>
            <a:r>
              <a:rPr dirty="0" sz="3700" spc="65" b="1">
                <a:latin typeface="Tahoma"/>
                <a:cs typeface="Tahoma"/>
              </a:rPr>
              <a:t>Castellar,</a:t>
            </a:r>
            <a:r>
              <a:rPr dirty="0" sz="3700" spc="-120" b="1">
                <a:latin typeface="Tahoma"/>
                <a:cs typeface="Tahoma"/>
              </a:rPr>
              <a:t> </a:t>
            </a:r>
            <a:r>
              <a:rPr dirty="0" sz="3700" spc="50" b="1">
                <a:latin typeface="Tahoma"/>
                <a:cs typeface="Tahoma"/>
              </a:rPr>
              <a:t>Erika</a:t>
            </a:r>
            <a:r>
              <a:rPr dirty="0" sz="3700" spc="-120" b="1">
                <a:latin typeface="Tahoma"/>
                <a:cs typeface="Tahoma"/>
              </a:rPr>
              <a:t> </a:t>
            </a:r>
            <a:r>
              <a:rPr dirty="0" sz="3700" spc="30" b="1">
                <a:latin typeface="Tahoma"/>
                <a:cs typeface="Tahoma"/>
              </a:rPr>
              <a:t>Espinosa</a:t>
            </a:r>
            <a:r>
              <a:rPr dirty="0" sz="3700" spc="-120" b="1">
                <a:latin typeface="Tahoma"/>
                <a:cs typeface="Tahoma"/>
              </a:rPr>
              <a:t> </a:t>
            </a:r>
            <a:r>
              <a:rPr dirty="0" sz="3700" spc="125" b="1">
                <a:latin typeface="Tahoma"/>
                <a:cs typeface="Tahoma"/>
              </a:rPr>
              <a:t>y</a:t>
            </a:r>
            <a:r>
              <a:rPr dirty="0" sz="3700" spc="-114" b="1">
                <a:latin typeface="Tahoma"/>
                <a:cs typeface="Tahoma"/>
              </a:rPr>
              <a:t> </a:t>
            </a:r>
            <a:r>
              <a:rPr dirty="0" sz="3700" spc="110" b="1">
                <a:latin typeface="Tahoma"/>
                <a:cs typeface="Tahoma"/>
              </a:rPr>
              <a:t>Ana</a:t>
            </a:r>
            <a:r>
              <a:rPr dirty="0" sz="3700" spc="-120" b="1">
                <a:latin typeface="Tahoma"/>
                <a:cs typeface="Tahoma"/>
              </a:rPr>
              <a:t> </a:t>
            </a:r>
            <a:r>
              <a:rPr dirty="0" sz="3700" spc="75" b="1">
                <a:latin typeface="Tahoma"/>
                <a:cs typeface="Tahoma"/>
              </a:rPr>
              <a:t>Karina</a:t>
            </a:r>
            <a:r>
              <a:rPr dirty="0" sz="3700" spc="-120" b="1">
                <a:latin typeface="Tahoma"/>
                <a:cs typeface="Tahoma"/>
              </a:rPr>
              <a:t> </a:t>
            </a:r>
            <a:r>
              <a:rPr dirty="0" sz="3700" spc="75" b="1">
                <a:latin typeface="Tahoma"/>
                <a:cs typeface="Tahoma"/>
              </a:rPr>
              <a:t>Mercado.</a:t>
            </a:r>
            <a:endParaRPr sz="3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1749" y="651751"/>
            <a:ext cx="16983710" cy="8982075"/>
            <a:chOff x="651749" y="651751"/>
            <a:chExt cx="16983710" cy="8982075"/>
          </a:xfrm>
        </p:grpSpPr>
        <p:sp>
          <p:nvSpPr>
            <p:cNvPr id="3" name="object 3"/>
            <p:cNvSpPr/>
            <p:nvPr/>
          </p:nvSpPr>
          <p:spPr>
            <a:xfrm>
              <a:off x="651788" y="651751"/>
              <a:ext cx="16983075" cy="8982075"/>
            </a:xfrm>
            <a:custGeom>
              <a:avLst/>
              <a:gdLst/>
              <a:ahLst/>
              <a:cxnLst/>
              <a:rect l="l" t="t" r="r" b="b"/>
              <a:pathLst>
                <a:path w="16983075" h="8982075">
                  <a:moveTo>
                    <a:pt x="16615101" y="8982073"/>
                  </a:moveTo>
                  <a:lnTo>
                    <a:pt x="367896" y="8982073"/>
                  </a:lnTo>
                  <a:lnTo>
                    <a:pt x="321839" y="8979199"/>
                  </a:lnTo>
                  <a:lnTo>
                    <a:pt x="277464" y="8970810"/>
                  </a:lnTo>
                  <a:lnTo>
                    <a:pt x="235119" y="8957254"/>
                  </a:lnTo>
                  <a:lnTo>
                    <a:pt x="195152" y="8938880"/>
                  </a:lnTo>
                  <a:lnTo>
                    <a:pt x="157912" y="8916036"/>
                  </a:lnTo>
                  <a:lnTo>
                    <a:pt x="123748" y="8889071"/>
                  </a:lnTo>
                  <a:lnTo>
                    <a:pt x="93008" y="8858333"/>
                  </a:lnTo>
                  <a:lnTo>
                    <a:pt x="66041" y="8824171"/>
                  </a:lnTo>
                  <a:lnTo>
                    <a:pt x="43196" y="8786934"/>
                  </a:lnTo>
                  <a:lnTo>
                    <a:pt x="24820" y="8746970"/>
                  </a:lnTo>
                  <a:lnTo>
                    <a:pt x="11263" y="8704628"/>
                  </a:lnTo>
                  <a:lnTo>
                    <a:pt x="2874" y="8660256"/>
                  </a:lnTo>
                  <a:lnTo>
                    <a:pt x="0" y="8614202"/>
                  </a:lnTo>
                  <a:lnTo>
                    <a:pt x="0" y="367870"/>
                  </a:lnTo>
                  <a:lnTo>
                    <a:pt x="2874" y="321817"/>
                  </a:lnTo>
                  <a:lnTo>
                    <a:pt x="11263" y="277445"/>
                  </a:lnTo>
                  <a:lnTo>
                    <a:pt x="24820" y="235102"/>
                  </a:lnTo>
                  <a:lnTo>
                    <a:pt x="43196" y="195138"/>
                  </a:lnTo>
                  <a:lnTo>
                    <a:pt x="66041" y="157901"/>
                  </a:lnTo>
                  <a:lnTo>
                    <a:pt x="93008" y="123739"/>
                  </a:lnTo>
                  <a:lnTo>
                    <a:pt x="123748" y="93002"/>
                  </a:lnTo>
                  <a:lnTo>
                    <a:pt x="157912" y="66037"/>
                  </a:lnTo>
                  <a:lnTo>
                    <a:pt x="195152" y="43193"/>
                  </a:lnTo>
                  <a:lnTo>
                    <a:pt x="235119" y="24819"/>
                  </a:lnTo>
                  <a:lnTo>
                    <a:pt x="277464" y="11263"/>
                  </a:lnTo>
                  <a:lnTo>
                    <a:pt x="321839" y="2873"/>
                  </a:lnTo>
                  <a:lnTo>
                    <a:pt x="367896" y="0"/>
                  </a:lnTo>
                  <a:lnTo>
                    <a:pt x="16615101" y="0"/>
                  </a:lnTo>
                  <a:lnTo>
                    <a:pt x="16661158" y="2873"/>
                  </a:lnTo>
                  <a:lnTo>
                    <a:pt x="16705533" y="11263"/>
                  </a:lnTo>
                  <a:lnTo>
                    <a:pt x="16747878" y="24819"/>
                  </a:lnTo>
                  <a:lnTo>
                    <a:pt x="16787845" y="43193"/>
                  </a:lnTo>
                  <a:lnTo>
                    <a:pt x="16825085" y="66037"/>
                  </a:lnTo>
                  <a:lnTo>
                    <a:pt x="16859249" y="93002"/>
                  </a:lnTo>
                  <a:lnTo>
                    <a:pt x="16889989" y="123739"/>
                  </a:lnTo>
                  <a:lnTo>
                    <a:pt x="16916956" y="157901"/>
                  </a:lnTo>
                  <a:lnTo>
                    <a:pt x="16939801" y="195138"/>
                  </a:lnTo>
                  <a:lnTo>
                    <a:pt x="16958177" y="235102"/>
                  </a:lnTo>
                  <a:lnTo>
                    <a:pt x="16971733" y="277445"/>
                  </a:lnTo>
                  <a:lnTo>
                    <a:pt x="16980123" y="321817"/>
                  </a:lnTo>
                  <a:lnTo>
                    <a:pt x="16982997" y="367870"/>
                  </a:lnTo>
                  <a:lnTo>
                    <a:pt x="16982997" y="8614202"/>
                  </a:lnTo>
                  <a:lnTo>
                    <a:pt x="16980123" y="8660256"/>
                  </a:lnTo>
                  <a:lnTo>
                    <a:pt x="16971733" y="8704628"/>
                  </a:lnTo>
                  <a:lnTo>
                    <a:pt x="16958177" y="8746970"/>
                  </a:lnTo>
                  <a:lnTo>
                    <a:pt x="16939801" y="8786934"/>
                  </a:lnTo>
                  <a:lnTo>
                    <a:pt x="16916956" y="8824171"/>
                  </a:lnTo>
                  <a:lnTo>
                    <a:pt x="16889989" y="8858333"/>
                  </a:lnTo>
                  <a:lnTo>
                    <a:pt x="16859249" y="8889071"/>
                  </a:lnTo>
                  <a:lnTo>
                    <a:pt x="16825085" y="8916036"/>
                  </a:lnTo>
                  <a:lnTo>
                    <a:pt x="16787845" y="8938880"/>
                  </a:lnTo>
                  <a:lnTo>
                    <a:pt x="16747878" y="8957254"/>
                  </a:lnTo>
                  <a:lnTo>
                    <a:pt x="16705533" y="8970810"/>
                  </a:lnTo>
                  <a:lnTo>
                    <a:pt x="16661158" y="8979199"/>
                  </a:lnTo>
                  <a:lnTo>
                    <a:pt x="16615101" y="89820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9901" y="1026765"/>
              <a:ext cx="219074" cy="2190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9770" y="1026765"/>
              <a:ext cx="219074" cy="2190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9640" y="1026765"/>
              <a:ext cx="219074" cy="2190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56512" y="2457496"/>
              <a:ext cx="16974185" cy="0"/>
            </a:xfrm>
            <a:custGeom>
              <a:avLst/>
              <a:gdLst/>
              <a:ahLst/>
              <a:cxnLst/>
              <a:rect l="l" t="t" r="r" b="b"/>
              <a:pathLst>
                <a:path w="16974185" h="0">
                  <a:moveTo>
                    <a:pt x="0" y="0"/>
                  </a:moveTo>
                  <a:lnTo>
                    <a:pt x="16973634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124656" y="846624"/>
            <a:ext cx="7767320" cy="10845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950" spc="-325"/>
              <a:t>¿</a:t>
            </a:r>
            <a:r>
              <a:rPr dirty="0" sz="6950" spc="-1240"/>
              <a:t>Q</a:t>
            </a:r>
            <a:r>
              <a:rPr dirty="0" sz="6950" spc="-670"/>
              <a:t>u</a:t>
            </a:r>
            <a:r>
              <a:rPr dirty="0" sz="6950" spc="-325"/>
              <a:t>é</a:t>
            </a:r>
            <a:r>
              <a:rPr dirty="0" sz="6950" spc="-650"/>
              <a:t> </a:t>
            </a:r>
            <a:r>
              <a:rPr dirty="0" sz="6950" spc="-330"/>
              <a:t>e</a:t>
            </a:r>
            <a:r>
              <a:rPr dirty="0" sz="6950" spc="-85"/>
              <a:t>s</a:t>
            </a:r>
            <a:r>
              <a:rPr dirty="0" sz="6950" spc="-650"/>
              <a:t> </a:t>
            </a:r>
            <a:r>
              <a:rPr dirty="0" sz="6950" spc="-375"/>
              <a:t>l</a:t>
            </a:r>
            <a:r>
              <a:rPr dirty="0" sz="6950" spc="-495"/>
              <a:t>a</a:t>
            </a:r>
            <a:r>
              <a:rPr dirty="0" sz="6950" spc="-650"/>
              <a:t> </a:t>
            </a:r>
            <a:r>
              <a:rPr dirty="0" sz="6950" spc="-330"/>
              <a:t>e</a:t>
            </a:r>
            <a:r>
              <a:rPr dirty="0" sz="6950" spc="-830"/>
              <a:t>m</a:t>
            </a:r>
            <a:r>
              <a:rPr dirty="0" sz="6950" spc="-495"/>
              <a:t>p</a:t>
            </a:r>
            <a:r>
              <a:rPr dirty="0" sz="6950" spc="-500"/>
              <a:t>a</a:t>
            </a:r>
            <a:r>
              <a:rPr dirty="0" sz="6950" spc="-254"/>
              <a:t>t</a:t>
            </a:r>
            <a:r>
              <a:rPr dirty="0" sz="6950" spc="-430"/>
              <a:t>í</a:t>
            </a:r>
            <a:r>
              <a:rPr dirty="0" sz="6950" spc="-500"/>
              <a:t>a</a:t>
            </a:r>
            <a:r>
              <a:rPr dirty="0" sz="6950" spc="-320"/>
              <a:t>?</a:t>
            </a:r>
            <a:endParaRPr sz="6950"/>
          </a:p>
        </p:txBody>
      </p:sp>
      <p:grpSp>
        <p:nvGrpSpPr>
          <p:cNvPr id="9" name="object 9"/>
          <p:cNvGrpSpPr/>
          <p:nvPr/>
        </p:nvGrpSpPr>
        <p:grpSpPr>
          <a:xfrm>
            <a:off x="214277" y="1716346"/>
            <a:ext cx="18060670" cy="8571230"/>
            <a:chOff x="214277" y="1716346"/>
            <a:chExt cx="18060670" cy="8571230"/>
          </a:xfrm>
        </p:grpSpPr>
        <p:sp>
          <p:nvSpPr>
            <p:cNvPr id="10" name="object 10"/>
            <p:cNvSpPr/>
            <p:nvPr/>
          </p:nvSpPr>
          <p:spPr>
            <a:xfrm>
              <a:off x="15359412" y="1716346"/>
              <a:ext cx="2023110" cy="2698115"/>
            </a:xfrm>
            <a:custGeom>
              <a:avLst/>
              <a:gdLst/>
              <a:ahLst/>
              <a:cxnLst/>
              <a:rect l="l" t="t" r="r" b="b"/>
              <a:pathLst>
                <a:path w="2023109" h="2698115">
                  <a:moveTo>
                    <a:pt x="1825164" y="2697601"/>
                  </a:moveTo>
                  <a:lnTo>
                    <a:pt x="446" y="2667367"/>
                  </a:lnTo>
                  <a:lnTo>
                    <a:pt x="0" y="2642075"/>
                  </a:lnTo>
                  <a:lnTo>
                    <a:pt x="208" y="2611819"/>
                  </a:lnTo>
                  <a:lnTo>
                    <a:pt x="4099" y="2538025"/>
                  </a:lnTo>
                  <a:lnTo>
                    <a:pt x="8535" y="2495294"/>
                  </a:lnTo>
                  <a:lnTo>
                    <a:pt x="15135" y="2449211"/>
                  </a:lnTo>
                  <a:lnTo>
                    <a:pt x="24276" y="2400179"/>
                  </a:lnTo>
                  <a:lnTo>
                    <a:pt x="36335" y="2348603"/>
                  </a:lnTo>
                  <a:lnTo>
                    <a:pt x="51690" y="2294885"/>
                  </a:lnTo>
                  <a:lnTo>
                    <a:pt x="70716" y="2239428"/>
                  </a:lnTo>
                  <a:lnTo>
                    <a:pt x="93792" y="2182636"/>
                  </a:lnTo>
                  <a:lnTo>
                    <a:pt x="121295" y="2124911"/>
                  </a:lnTo>
                  <a:lnTo>
                    <a:pt x="153601" y="2066658"/>
                  </a:lnTo>
                  <a:lnTo>
                    <a:pt x="191088" y="2008279"/>
                  </a:lnTo>
                  <a:lnTo>
                    <a:pt x="230107" y="1955393"/>
                  </a:lnTo>
                  <a:lnTo>
                    <a:pt x="270197" y="1907380"/>
                  </a:lnTo>
                  <a:lnTo>
                    <a:pt x="310562" y="1864278"/>
                  </a:lnTo>
                  <a:lnTo>
                    <a:pt x="350851" y="1825651"/>
                  </a:lnTo>
                  <a:lnTo>
                    <a:pt x="390418" y="1791378"/>
                  </a:lnTo>
                  <a:lnTo>
                    <a:pt x="428690" y="1761261"/>
                  </a:lnTo>
                  <a:lnTo>
                    <a:pt x="465095" y="1735100"/>
                  </a:lnTo>
                  <a:lnTo>
                    <a:pt x="499058" y="1712696"/>
                  </a:lnTo>
                  <a:lnTo>
                    <a:pt x="530008" y="1693851"/>
                  </a:lnTo>
                  <a:lnTo>
                    <a:pt x="498992" y="1637663"/>
                  </a:lnTo>
                  <a:lnTo>
                    <a:pt x="469746" y="1581602"/>
                  </a:lnTo>
                  <a:lnTo>
                    <a:pt x="442261" y="1525720"/>
                  </a:lnTo>
                  <a:lnTo>
                    <a:pt x="416528" y="1470071"/>
                  </a:lnTo>
                  <a:lnTo>
                    <a:pt x="392538" y="1414708"/>
                  </a:lnTo>
                  <a:lnTo>
                    <a:pt x="370282" y="1359683"/>
                  </a:lnTo>
                  <a:lnTo>
                    <a:pt x="349751" y="1305050"/>
                  </a:lnTo>
                  <a:lnTo>
                    <a:pt x="330937" y="1250861"/>
                  </a:lnTo>
                  <a:lnTo>
                    <a:pt x="313830" y="1197169"/>
                  </a:lnTo>
                  <a:lnTo>
                    <a:pt x="298421" y="1144026"/>
                  </a:lnTo>
                  <a:lnTo>
                    <a:pt x="284702" y="1091487"/>
                  </a:lnTo>
                  <a:lnTo>
                    <a:pt x="272664" y="1039604"/>
                  </a:lnTo>
                  <a:lnTo>
                    <a:pt x="262298" y="988429"/>
                  </a:lnTo>
                  <a:lnTo>
                    <a:pt x="253595" y="938016"/>
                  </a:lnTo>
                  <a:lnTo>
                    <a:pt x="246546" y="888418"/>
                  </a:lnTo>
                  <a:lnTo>
                    <a:pt x="241142" y="839686"/>
                  </a:lnTo>
                  <a:lnTo>
                    <a:pt x="237374" y="791875"/>
                  </a:lnTo>
                  <a:lnTo>
                    <a:pt x="235234" y="745037"/>
                  </a:lnTo>
                  <a:lnTo>
                    <a:pt x="234712" y="699225"/>
                  </a:lnTo>
                  <a:lnTo>
                    <a:pt x="235800" y="654492"/>
                  </a:lnTo>
                  <a:lnTo>
                    <a:pt x="238489" y="610891"/>
                  </a:lnTo>
                  <a:lnTo>
                    <a:pt x="242769" y="568474"/>
                  </a:lnTo>
                  <a:lnTo>
                    <a:pt x="248633" y="527295"/>
                  </a:lnTo>
                  <a:lnTo>
                    <a:pt x="256070" y="487406"/>
                  </a:lnTo>
                  <a:lnTo>
                    <a:pt x="265073" y="448861"/>
                  </a:lnTo>
                  <a:lnTo>
                    <a:pt x="275631" y="411712"/>
                  </a:lnTo>
                  <a:lnTo>
                    <a:pt x="301382" y="341813"/>
                  </a:lnTo>
                  <a:lnTo>
                    <a:pt x="333252" y="278135"/>
                  </a:lnTo>
                  <a:lnTo>
                    <a:pt x="371168" y="221098"/>
                  </a:lnTo>
                  <a:lnTo>
                    <a:pt x="415061" y="171128"/>
                  </a:lnTo>
                  <a:lnTo>
                    <a:pt x="493583" y="109083"/>
                  </a:lnTo>
                  <a:lnTo>
                    <a:pt x="550670" y="77356"/>
                  </a:lnTo>
                  <a:lnTo>
                    <a:pt x="608112" y="52786"/>
                  </a:lnTo>
                  <a:lnTo>
                    <a:pt x="663533" y="34415"/>
                  </a:lnTo>
                  <a:lnTo>
                    <a:pt x="714556" y="21289"/>
                  </a:lnTo>
                  <a:lnTo>
                    <a:pt x="758807" y="12449"/>
                  </a:lnTo>
                  <a:lnTo>
                    <a:pt x="817484" y="3804"/>
                  </a:lnTo>
                  <a:lnTo>
                    <a:pt x="882166" y="0"/>
                  </a:lnTo>
                  <a:lnTo>
                    <a:pt x="945203" y="1609"/>
                  </a:lnTo>
                  <a:lnTo>
                    <a:pt x="1006462" y="8116"/>
                  </a:lnTo>
                  <a:lnTo>
                    <a:pt x="1065808" y="19006"/>
                  </a:lnTo>
                  <a:lnTo>
                    <a:pt x="1123104" y="33762"/>
                  </a:lnTo>
                  <a:lnTo>
                    <a:pt x="1178216" y="51869"/>
                  </a:lnTo>
                  <a:lnTo>
                    <a:pt x="1231010" y="72811"/>
                  </a:lnTo>
                  <a:lnTo>
                    <a:pt x="1281350" y="96072"/>
                  </a:lnTo>
                  <a:lnTo>
                    <a:pt x="1329100" y="121138"/>
                  </a:lnTo>
                  <a:lnTo>
                    <a:pt x="1374127" y="147491"/>
                  </a:lnTo>
                  <a:lnTo>
                    <a:pt x="1416296" y="174616"/>
                  </a:lnTo>
                  <a:lnTo>
                    <a:pt x="1455470" y="201998"/>
                  </a:lnTo>
                  <a:lnTo>
                    <a:pt x="1491515" y="229121"/>
                  </a:lnTo>
                  <a:lnTo>
                    <a:pt x="1524297" y="255469"/>
                  </a:lnTo>
                  <a:lnTo>
                    <a:pt x="1553680" y="280526"/>
                  </a:lnTo>
                  <a:lnTo>
                    <a:pt x="1601708" y="324706"/>
                  </a:lnTo>
                  <a:lnTo>
                    <a:pt x="1634522" y="357535"/>
                  </a:lnTo>
                  <a:lnTo>
                    <a:pt x="1882373" y="357535"/>
                  </a:lnTo>
                  <a:lnTo>
                    <a:pt x="1914525" y="378982"/>
                  </a:lnTo>
                  <a:lnTo>
                    <a:pt x="1957701" y="428933"/>
                  </a:lnTo>
                  <a:lnTo>
                    <a:pt x="1989780" y="494211"/>
                  </a:lnTo>
                  <a:lnTo>
                    <a:pt x="2001722" y="531791"/>
                  </a:lnTo>
                  <a:lnTo>
                    <a:pt x="2010966" y="572238"/>
                  </a:lnTo>
                  <a:lnTo>
                    <a:pt x="2017538" y="615227"/>
                  </a:lnTo>
                  <a:lnTo>
                    <a:pt x="2021465" y="660439"/>
                  </a:lnTo>
                  <a:lnTo>
                    <a:pt x="2022770" y="707550"/>
                  </a:lnTo>
                  <a:lnTo>
                    <a:pt x="2021480" y="756238"/>
                  </a:lnTo>
                  <a:lnTo>
                    <a:pt x="2017620" y="806182"/>
                  </a:lnTo>
                  <a:lnTo>
                    <a:pt x="2011217" y="857059"/>
                  </a:lnTo>
                  <a:lnTo>
                    <a:pt x="2002294" y="908548"/>
                  </a:lnTo>
                  <a:lnTo>
                    <a:pt x="1990879" y="960327"/>
                  </a:lnTo>
                  <a:lnTo>
                    <a:pt x="1976997" y="1012073"/>
                  </a:lnTo>
                  <a:lnTo>
                    <a:pt x="1960673" y="1063465"/>
                  </a:lnTo>
                  <a:lnTo>
                    <a:pt x="1941932" y="1114181"/>
                  </a:lnTo>
                  <a:lnTo>
                    <a:pt x="1920801" y="1163898"/>
                  </a:lnTo>
                  <a:lnTo>
                    <a:pt x="1897305" y="1212295"/>
                  </a:lnTo>
                  <a:lnTo>
                    <a:pt x="1871470" y="1259050"/>
                  </a:lnTo>
                  <a:lnTo>
                    <a:pt x="1843320" y="1303840"/>
                  </a:lnTo>
                  <a:lnTo>
                    <a:pt x="1803933" y="1356985"/>
                  </a:lnTo>
                  <a:lnTo>
                    <a:pt x="1762125" y="1405453"/>
                  </a:lnTo>
                  <a:lnTo>
                    <a:pt x="1718384" y="1449457"/>
                  </a:lnTo>
                  <a:lnTo>
                    <a:pt x="1673199" y="1489209"/>
                  </a:lnTo>
                  <a:lnTo>
                    <a:pt x="1627056" y="1524922"/>
                  </a:lnTo>
                  <a:lnTo>
                    <a:pt x="1580443" y="1556809"/>
                  </a:lnTo>
                  <a:lnTo>
                    <a:pt x="1533847" y="1585082"/>
                  </a:lnTo>
                  <a:lnTo>
                    <a:pt x="1487758" y="1609954"/>
                  </a:lnTo>
                  <a:lnTo>
                    <a:pt x="1442661" y="1631637"/>
                  </a:lnTo>
                  <a:lnTo>
                    <a:pt x="1399044" y="1650344"/>
                  </a:lnTo>
                  <a:lnTo>
                    <a:pt x="1357396" y="1666287"/>
                  </a:lnTo>
                  <a:lnTo>
                    <a:pt x="1318203" y="1679679"/>
                  </a:lnTo>
                  <a:lnTo>
                    <a:pt x="1249136" y="1699662"/>
                  </a:lnTo>
                  <a:lnTo>
                    <a:pt x="1195742" y="1711991"/>
                  </a:lnTo>
                  <a:lnTo>
                    <a:pt x="1210400" y="1718841"/>
                  </a:lnTo>
                  <a:lnTo>
                    <a:pt x="1262316" y="1742225"/>
                  </a:lnTo>
                  <a:lnTo>
                    <a:pt x="1337967" y="1787575"/>
                  </a:lnTo>
                  <a:lnTo>
                    <a:pt x="1375136" y="1812423"/>
                  </a:lnTo>
                  <a:lnTo>
                    <a:pt x="1413734" y="1840497"/>
                  </a:lnTo>
                  <a:lnTo>
                    <a:pt x="1453337" y="1872061"/>
                  </a:lnTo>
                  <a:lnTo>
                    <a:pt x="1493604" y="1907459"/>
                  </a:lnTo>
                  <a:lnTo>
                    <a:pt x="1533867" y="1946719"/>
                  </a:lnTo>
                  <a:lnTo>
                    <a:pt x="1573947" y="1990342"/>
                  </a:lnTo>
                  <a:lnTo>
                    <a:pt x="1613339" y="2038512"/>
                  </a:lnTo>
                  <a:lnTo>
                    <a:pt x="1654490" y="2097063"/>
                  </a:lnTo>
                  <a:lnTo>
                    <a:pt x="1690023" y="2155779"/>
                  </a:lnTo>
                  <a:lnTo>
                    <a:pt x="1720342" y="2214178"/>
                  </a:lnTo>
                  <a:lnTo>
                    <a:pt x="1745851" y="2271777"/>
                  </a:lnTo>
                  <a:lnTo>
                    <a:pt x="1766953" y="2328093"/>
                  </a:lnTo>
                  <a:lnTo>
                    <a:pt x="1784052" y="2382644"/>
                  </a:lnTo>
                  <a:lnTo>
                    <a:pt x="1797551" y="2434948"/>
                  </a:lnTo>
                  <a:lnTo>
                    <a:pt x="1807854" y="2484521"/>
                  </a:lnTo>
                  <a:lnTo>
                    <a:pt x="1815365" y="2530882"/>
                  </a:lnTo>
                  <a:lnTo>
                    <a:pt x="1820488" y="2573547"/>
                  </a:lnTo>
                  <a:lnTo>
                    <a:pt x="1823625" y="2612034"/>
                  </a:lnTo>
                  <a:lnTo>
                    <a:pt x="1825465" y="2667367"/>
                  </a:lnTo>
                  <a:lnTo>
                    <a:pt x="1825528" y="2676356"/>
                  </a:lnTo>
                  <a:lnTo>
                    <a:pt x="1825164" y="2697601"/>
                  </a:lnTo>
                  <a:close/>
                </a:path>
                <a:path w="2023109" h="2698115">
                  <a:moveTo>
                    <a:pt x="1882373" y="357535"/>
                  </a:moveTo>
                  <a:lnTo>
                    <a:pt x="1634522" y="357535"/>
                  </a:lnTo>
                  <a:lnTo>
                    <a:pt x="1707728" y="338984"/>
                  </a:lnTo>
                  <a:lnTo>
                    <a:pt x="1768443" y="332477"/>
                  </a:lnTo>
                  <a:lnTo>
                    <a:pt x="1817974" y="335549"/>
                  </a:lnTo>
                  <a:lnTo>
                    <a:pt x="1857628" y="345732"/>
                  </a:lnTo>
                  <a:lnTo>
                    <a:pt x="1882373" y="357535"/>
                  </a:lnTo>
                  <a:close/>
                </a:path>
                <a:path w="2023109" h="2698115">
                  <a:moveTo>
                    <a:pt x="1340993" y="1787575"/>
                  </a:moveTo>
                  <a:lnTo>
                    <a:pt x="1262316" y="1742225"/>
                  </a:lnTo>
                  <a:lnTo>
                    <a:pt x="1280567" y="1751862"/>
                  </a:lnTo>
                  <a:lnTo>
                    <a:pt x="1299385" y="1762632"/>
                  </a:lnTo>
                  <a:lnTo>
                    <a:pt x="1340993" y="1787575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162111" y="4135799"/>
              <a:ext cx="4109720" cy="6151245"/>
            </a:xfrm>
            <a:custGeom>
              <a:avLst/>
              <a:gdLst/>
              <a:ahLst/>
              <a:cxnLst/>
              <a:rect l="l" t="t" r="r" b="b"/>
              <a:pathLst>
                <a:path w="4109719" h="6151245">
                  <a:moveTo>
                    <a:pt x="371631" y="2388440"/>
                  </a:moveTo>
                  <a:lnTo>
                    <a:pt x="340689" y="2318430"/>
                  </a:lnTo>
                  <a:lnTo>
                    <a:pt x="324546" y="2280580"/>
                  </a:lnTo>
                  <a:lnTo>
                    <a:pt x="308047" y="2240873"/>
                  </a:lnTo>
                  <a:lnTo>
                    <a:pt x="291265" y="2199338"/>
                  </a:lnTo>
                  <a:lnTo>
                    <a:pt x="274267" y="2156005"/>
                  </a:lnTo>
                  <a:lnTo>
                    <a:pt x="257126" y="2110904"/>
                  </a:lnTo>
                  <a:lnTo>
                    <a:pt x="239911" y="2064063"/>
                  </a:lnTo>
                  <a:lnTo>
                    <a:pt x="222692" y="2015513"/>
                  </a:lnTo>
                  <a:lnTo>
                    <a:pt x="205539" y="1965283"/>
                  </a:lnTo>
                  <a:lnTo>
                    <a:pt x="188524" y="1913402"/>
                  </a:lnTo>
                  <a:lnTo>
                    <a:pt x="171715" y="1859901"/>
                  </a:lnTo>
                  <a:lnTo>
                    <a:pt x="155183" y="1804808"/>
                  </a:lnTo>
                  <a:lnTo>
                    <a:pt x="138999" y="1748154"/>
                  </a:lnTo>
                  <a:lnTo>
                    <a:pt x="123233" y="1689967"/>
                  </a:lnTo>
                  <a:lnTo>
                    <a:pt x="107954" y="1630277"/>
                  </a:lnTo>
                  <a:lnTo>
                    <a:pt x="93233" y="1569114"/>
                  </a:lnTo>
                  <a:lnTo>
                    <a:pt x="77117" y="1500349"/>
                  </a:lnTo>
                  <a:lnTo>
                    <a:pt x="62146" y="1435961"/>
                  </a:lnTo>
                  <a:lnTo>
                    <a:pt x="48446" y="1375619"/>
                  </a:lnTo>
                  <a:lnTo>
                    <a:pt x="36186" y="1319185"/>
                  </a:lnTo>
                  <a:lnTo>
                    <a:pt x="25471" y="1266229"/>
                  </a:lnTo>
                  <a:lnTo>
                    <a:pt x="16447" y="1216517"/>
                  </a:lnTo>
                  <a:lnTo>
                    <a:pt x="9251" y="1169766"/>
                  </a:lnTo>
                  <a:lnTo>
                    <a:pt x="4020" y="1125691"/>
                  </a:lnTo>
                  <a:lnTo>
                    <a:pt x="891" y="1084010"/>
                  </a:lnTo>
                  <a:lnTo>
                    <a:pt x="0" y="1044439"/>
                  </a:lnTo>
                  <a:lnTo>
                    <a:pt x="1483" y="1006694"/>
                  </a:lnTo>
                  <a:lnTo>
                    <a:pt x="14126" y="926153"/>
                  </a:lnTo>
                  <a:lnTo>
                    <a:pt x="26742" y="883003"/>
                  </a:lnTo>
                  <a:lnTo>
                    <a:pt x="43139" y="841033"/>
                  </a:lnTo>
                  <a:lnTo>
                    <a:pt x="63129" y="800234"/>
                  </a:lnTo>
                  <a:lnTo>
                    <a:pt x="86527" y="760596"/>
                  </a:lnTo>
                  <a:lnTo>
                    <a:pt x="113144" y="722109"/>
                  </a:lnTo>
                  <a:lnTo>
                    <a:pt x="142795" y="684764"/>
                  </a:lnTo>
                  <a:lnTo>
                    <a:pt x="175292" y="648551"/>
                  </a:lnTo>
                  <a:lnTo>
                    <a:pt x="210447" y="613461"/>
                  </a:lnTo>
                  <a:lnTo>
                    <a:pt x="248075" y="579484"/>
                  </a:lnTo>
                  <a:lnTo>
                    <a:pt x="287989" y="546611"/>
                  </a:lnTo>
                  <a:lnTo>
                    <a:pt x="330001" y="514831"/>
                  </a:lnTo>
                  <a:lnTo>
                    <a:pt x="373924" y="484136"/>
                  </a:lnTo>
                  <a:lnTo>
                    <a:pt x="419572" y="454516"/>
                  </a:lnTo>
                  <a:lnTo>
                    <a:pt x="466757" y="425961"/>
                  </a:lnTo>
                  <a:lnTo>
                    <a:pt x="515293" y="398461"/>
                  </a:lnTo>
                  <a:lnTo>
                    <a:pt x="564993" y="372008"/>
                  </a:lnTo>
                  <a:lnTo>
                    <a:pt x="615670" y="346590"/>
                  </a:lnTo>
                  <a:lnTo>
                    <a:pt x="667136" y="322200"/>
                  </a:lnTo>
                  <a:lnTo>
                    <a:pt x="719206" y="298827"/>
                  </a:lnTo>
                  <a:lnTo>
                    <a:pt x="771692" y="276462"/>
                  </a:lnTo>
                  <a:lnTo>
                    <a:pt x="824406" y="255095"/>
                  </a:lnTo>
                  <a:lnTo>
                    <a:pt x="877163" y="234716"/>
                  </a:lnTo>
                  <a:lnTo>
                    <a:pt x="929775" y="215316"/>
                  </a:lnTo>
                  <a:lnTo>
                    <a:pt x="982056" y="196886"/>
                  </a:lnTo>
                  <a:lnTo>
                    <a:pt x="1033818" y="179415"/>
                  </a:lnTo>
                  <a:lnTo>
                    <a:pt x="1084875" y="162895"/>
                  </a:lnTo>
                  <a:lnTo>
                    <a:pt x="1135039" y="147315"/>
                  </a:lnTo>
                  <a:lnTo>
                    <a:pt x="1184123" y="132666"/>
                  </a:lnTo>
                  <a:lnTo>
                    <a:pt x="1231942" y="118939"/>
                  </a:lnTo>
                  <a:lnTo>
                    <a:pt x="1278307" y="106123"/>
                  </a:lnTo>
                  <a:lnTo>
                    <a:pt x="1323032" y="94210"/>
                  </a:lnTo>
                  <a:lnTo>
                    <a:pt x="1406814" y="73052"/>
                  </a:lnTo>
                  <a:lnTo>
                    <a:pt x="1481793" y="55388"/>
                  </a:lnTo>
                  <a:lnTo>
                    <a:pt x="1546472" y="41142"/>
                  </a:lnTo>
                  <a:lnTo>
                    <a:pt x="1620909" y="26012"/>
                  </a:lnTo>
                  <a:lnTo>
                    <a:pt x="1663761" y="18140"/>
                  </a:lnTo>
                  <a:lnTo>
                    <a:pt x="1768112" y="13627"/>
                  </a:lnTo>
                  <a:lnTo>
                    <a:pt x="2030053" y="6045"/>
                  </a:lnTo>
                  <a:lnTo>
                    <a:pt x="2072564" y="5574"/>
                  </a:lnTo>
                  <a:lnTo>
                    <a:pt x="2114672" y="4534"/>
                  </a:lnTo>
                  <a:lnTo>
                    <a:pt x="2229352" y="2550"/>
                  </a:lnTo>
                  <a:lnTo>
                    <a:pt x="2290441" y="472"/>
                  </a:lnTo>
                  <a:lnTo>
                    <a:pt x="2320418" y="0"/>
                  </a:lnTo>
                  <a:lnTo>
                    <a:pt x="2394696" y="15925"/>
                  </a:lnTo>
                  <a:lnTo>
                    <a:pt x="2454868" y="30199"/>
                  </a:lnTo>
                  <a:lnTo>
                    <a:pt x="2522438" y="47717"/>
                  </a:lnTo>
                  <a:lnTo>
                    <a:pt x="2596444" y="68751"/>
                  </a:lnTo>
                  <a:lnTo>
                    <a:pt x="2635558" y="80672"/>
                  </a:lnTo>
                  <a:lnTo>
                    <a:pt x="2675921" y="93574"/>
                  </a:lnTo>
                  <a:lnTo>
                    <a:pt x="2717410" y="107491"/>
                  </a:lnTo>
                  <a:lnTo>
                    <a:pt x="2759906" y="122457"/>
                  </a:lnTo>
                  <a:lnTo>
                    <a:pt x="2803288" y="138507"/>
                  </a:lnTo>
                  <a:lnTo>
                    <a:pt x="2847435" y="155674"/>
                  </a:lnTo>
                  <a:lnTo>
                    <a:pt x="2892228" y="173993"/>
                  </a:lnTo>
                  <a:lnTo>
                    <a:pt x="2937546" y="193497"/>
                  </a:lnTo>
                  <a:lnTo>
                    <a:pt x="2983268" y="214221"/>
                  </a:lnTo>
                  <a:lnTo>
                    <a:pt x="3029274" y="236198"/>
                  </a:lnTo>
                  <a:lnTo>
                    <a:pt x="3075443" y="259463"/>
                  </a:lnTo>
                  <a:lnTo>
                    <a:pt x="3121655" y="284049"/>
                  </a:lnTo>
                  <a:lnTo>
                    <a:pt x="3167790" y="309992"/>
                  </a:lnTo>
                  <a:lnTo>
                    <a:pt x="3213727" y="337324"/>
                  </a:lnTo>
                  <a:lnTo>
                    <a:pt x="3259346" y="366080"/>
                  </a:lnTo>
                  <a:lnTo>
                    <a:pt x="3304526" y="396294"/>
                  </a:lnTo>
                  <a:lnTo>
                    <a:pt x="3349147" y="427999"/>
                  </a:lnTo>
                  <a:lnTo>
                    <a:pt x="3393088" y="461231"/>
                  </a:lnTo>
                  <a:lnTo>
                    <a:pt x="3436229" y="496023"/>
                  </a:lnTo>
                  <a:lnTo>
                    <a:pt x="3478450" y="532409"/>
                  </a:lnTo>
                  <a:lnTo>
                    <a:pt x="3519629" y="570423"/>
                  </a:lnTo>
                  <a:lnTo>
                    <a:pt x="3559647" y="610099"/>
                  </a:lnTo>
                  <a:lnTo>
                    <a:pt x="3598384" y="651472"/>
                  </a:lnTo>
                  <a:lnTo>
                    <a:pt x="3635718" y="694575"/>
                  </a:lnTo>
                  <a:lnTo>
                    <a:pt x="3671529" y="739442"/>
                  </a:lnTo>
                  <a:lnTo>
                    <a:pt x="3705697" y="786107"/>
                  </a:lnTo>
                  <a:lnTo>
                    <a:pt x="3738102" y="834605"/>
                  </a:lnTo>
                  <a:lnTo>
                    <a:pt x="3768622" y="884970"/>
                  </a:lnTo>
                  <a:lnTo>
                    <a:pt x="3797138" y="937235"/>
                  </a:lnTo>
                  <a:lnTo>
                    <a:pt x="3822429" y="988778"/>
                  </a:lnTo>
                  <a:lnTo>
                    <a:pt x="3846134" y="1042190"/>
                  </a:lnTo>
                  <a:lnTo>
                    <a:pt x="3868296" y="1097001"/>
                  </a:lnTo>
                  <a:lnTo>
                    <a:pt x="3888960" y="1152743"/>
                  </a:lnTo>
                  <a:lnTo>
                    <a:pt x="3908170" y="1208945"/>
                  </a:lnTo>
                  <a:lnTo>
                    <a:pt x="3925970" y="1265138"/>
                  </a:lnTo>
                  <a:lnTo>
                    <a:pt x="3942405" y="1320852"/>
                  </a:lnTo>
                  <a:lnTo>
                    <a:pt x="3957532" y="1375668"/>
                  </a:lnTo>
                  <a:lnTo>
                    <a:pt x="3971357" y="1428969"/>
                  </a:lnTo>
                  <a:lnTo>
                    <a:pt x="3983962" y="1480433"/>
                  </a:lnTo>
                  <a:lnTo>
                    <a:pt x="3995379" y="1529540"/>
                  </a:lnTo>
                  <a:lnTo>
                    <a:pt x="4005653" y="1575821"/>
                  </a:lnTo>
                  <a:lnTo>
                    <a:pt x="4014827" y="1618808"/>
                  </a:lnTo>
                  <a:lnTo>
                    <a:pt x="4022946" y="1658030"/>
                  </a:lnTo>
                  <a:lnTo>
                    <a:pt x="4036197" y="1723303"/>
                  </a:lnTo>
                  <a:lnTo>
                    <a:pt x="4046885" y="1783053"/>
                  </a:lnTo>
                  <a:lnTo>
                    <a:pt x="4056548" y="1841698"/>
                  </a:lnTo>
                  <a:lnTo>
                    <a:pt x="4065233" y="1899202"/>
                  </a:lnTo>
                  <a:lnTo>
                    <a:pt x="4072983" y="1955529"/>
                  </a:lnTo>
                  <a:lnTo>
                    <a:pt x="4079842" y="2010641"/>
                  </a:lnTo>
                  <a:lnTo>
                    <a:pt x="4085854" y="2064501"/>
                  </a:lnTo>
                  <a:lnTo>
                    <a:pt x="4091065" y="2117072"/>
                  </a:lnTo>
                  <a:lnTo>
                    <a:pt x="4095518" y="2168318"/>
                  </a:lnTo>
                  <a:lnTo>
                    <a:pt x="4099258" y="2218202"/>
                  </a:lnTo>
                  <a:lnTo>
                    <a:pt x="4101232" y="2249366"/>
                  </a:lnTo>
                  <a:lnTo>
                    <a:pt x="813437" y="2249366"/>
                  </a:lnTo>
                  <a:lnTo>
                    <a:pt x="371631" y="2388440"/>
                  </a:lnTo>
                  <a:close/>
                </a:path>
                <a:path w="4109719" h="6151245">
                  <a:moveTo>
                    <a:pt x="2114646" y="4534"/>
                  </a:moveTo>
                  <a:lnTo>
                    <a:pt x="2156727" y="3495"/>
                  </a:lnTo>
                  <a:lnTo>
                    <a:pt x="2199375" y="3023"/>
                  </a:lnTo>
                  <a:lnTo>
                    <a:pt x="2114646" y="4534"/>
                  </a:lnTo>
                  <a:close/>
                </a:path>
                <a:path w="4109719" h="6151245">
                  <a:moveTo>
                    <a:pt x="3634718" y="6151199"/>
                  </a:moveTo>
                  <a:lnTo>
                    <a:pt x="386012" y="6151199"/>
                  </a:lnTo>
                  <a:lnTo>
                    <a:pt x="620807" y="4012440"/>
                  </a:lnTo>
                  <a:lnTo>
                    <a:pt x="796970" y="2400447"/>
                  </a:lnTo>
                  <a:lnTo>
                    <a:pt x="813437" y="2249366"/>
                  </a:lnTo>
                  <a:lnTo>
                    <a:pt x="4101232" y="2249366"/>
                  </a:lnTo>
                  <a:lnTo>
                    <a:pt x="4104776" y="2313734"/>
                  </a:lnTo>
                  <a:lnTo>
                    <a:pt x="4106642" y="2359309"/>
                  </a:lnTo>
                  <a:lnTo>
                    <a:pt x="4107972" y="2403374"/>
                  </a:lnTo>
                  <a:lnTo>
                    <a:pt x="4108811" y="2445891"/>
                  </a:lnTo>
                  <a:lnTo>
                    <a:pt x="4109203" y="2486825"/>
                  </a:lnTo>
                  <a:lnTo>
                    <a:pt x="4109192" y="2526137"/>
                  </a:lnTo>
                  <a:lnTo>
                    <a:pt x="4108822" y="2563792"/>
                  </a:lnTo>
                  <a:lnTo>
                    <a:pt x="3791085" y="2630306"/>
                  </a:lnTo>
                  <a:lnTo>
                    <a:pt x="3466650" y="3163757"/>
                  </a:lnTo>
                  <a:lnTo>
                    <a:pt x="3440062" y="3207764"/>
                  </a:lnTo>
                  <a:lnTo>
                    <a:pt x="3634718" y="6151199"/>
                  </a:lnTo>
                  <a:close/>
                </a:path>
              </a:pathLst>
            </a:custGeom>
            <a:solidFill>
              <a:srgbClr val="FFD5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553580" y="4065198"/>
              <a:ext cx="1152525" cy="720725"/>
            </a:xfrm>
            <a:custGeom>
              <a:avLst/>
              <a:gdLst/>
              <a:ahLst/>
              <a:cxnLst/>
              <a:rect l="l" t="t" r="r" b="b"/>
              <a:pathLst>
                <a:path w="1152525" h="720725">
                  <a:moveTo>
                    <a:pt x="350970" y="720619"/>
                  </a:moveTo>
                  <a:lnTo>
                    <a:pt x="307719" y="716798"/>
                  </a:lnTo>
                  <a:lnTo>
                    <a:pt x="264822" y="700258"/>
                  </a:lnTo>
                  <a:lnTo>
                    <a:pt x="223202" y="673586"/>
                  </a:lnTo>
                  <a:lnTo>
                    <a:pt x="183780" y="639366"/>
                  </a:lnTo>
                  <a:lnTo>
                    <a:pt x="147479" y="600187"/>
                  </a:lnTo>
                  <a:lnTo>
                    <a:pt x="115221" y="558634"/>
                  </a:lnTo>
                  <a:lnTo>
                    <a:pt x="87927" y="517293"/>
                  </a:lnTo>
                  <a:lnTo>
                    <a:pt x="66520" y="478752"/>
                  </a:lnTo>
                  <a:lnTo>
                    <a:pt x="35095" y="411498"/>
                  </a:lnTo>
                  <a:lnTo>
                    <a:pt x="18403" y="364358"/>
                  </a:lnTo>
                  <a:lnTo>
                    <a:pt x="5575" y="311666"/>
                  </a:lnTo>
                  <a:lnTo>
                    <a:pt x="0" y="256012"/>
                  </a:lnTo>
                  <a:lnTo>
                    <a:pt x="5064" y="199987"/>
                  </a:lnTo>
                  <a:lnTo>
                    <a:pt x="24155" y="146184"/>
                  </a:lnTo>
                  <a:lnTo>
                    <a:pt x="65561" y="90718"/>
                  </a:lnTo>
                  <a:lnTo>
                    <a:pt x="125257" y="50903"/>
                  </a:lnTo>
                  <a:lnTo>
                    <a:pt x="161225" y="36112"/>
                  </a:lnTo>
                  <a:lnTo>
                    <a:pt x="200877" y="24331"/>
                  </a:lnTo>
                  <a:lnTo>
                    <a:pt x="243919" y="15259"/>
                  </a:lnTo>
                  <a:lnTo>
                    <a:pt x="290054" y="8596"/>
                  </a:lnTo>
                  <a:lnTo>
                    <a:pt x="338987" y="4039"/>
                  </a:lnTo>
                  <a:lnTo>
                    <a:pt x="390421" y="1288"/>
                  </a:lnTo>
                  <a:lnTo>
                    <a:pt x="444061" y="42"/>
                  </a:lnTo>
                  <a:lnTo>
                    <a:pt x="499610" y="0"/>
                  </a:lnTo>
                  <a:lnTo>
                    <a:pt x="703223" y="4559"/>
                  </a:lnTo>
                  <a:lnTo>
                    <a:pt x="755612" y="6638"/>
                  </a:lnTo>
                  <a:lnTo>
                    <a:pt x="780671" y="7110"/>
                  </a:lnTo>
                  <a:lnTo>
                    <a:pt x="807906" y="8622"/>
                  </a:lnTo>
                  <a:lnTo>
                    <a:pt x="821524" y="9661"/>
                  </a:lnTo>
                  <a:lnTo>
                    <a:pt x="835141" y="10134"/>
                  </a:lnTo>
                  <a:lnTo>
                    <a:pt x="900285" y="15858"/>
                  </a:lnTo>
                  <a:lnTo>
                    <a:pt x="956856" y="24691"/>
                  </a:lnTo>
                  <a:lnTo>
                    <a:pt x="1005357" y="37722"/>
                  </a:lnTo>
                  <a:lnTo>
                    <a:pt x="1046293" y="56044"/>
                  </a:lnTo>
                  <a:lnTo>
                    <a:pt x="1080168" y="80748"/>
                  </a:lnTo>
                  <a:lnTo>
                    <a:pt x="1107487" y="112927"/>
                  </a:lnTo>
                  <a:lnTo>
                    <a:pt x="1131641" y="155399"/>
                  </a:lnTo>
                  <a:lnTo>
                    <a:pt x="1146282" y="201429"/>
                  </a:lnTo>
                  <a:lnTo>
                    <a:pt x="1152430" y="249873"/>
                  </a:lnTo>
                  <a:lnTo>
                    <a:pt x="1151105" y="299586"/>
                  </a:lnTo>
                  <a:lnTo>
                    <a:pt x="1145323" y="336655"/>
                  </a:lnTo>
                  <a:lnTo>
                    <a:pt x="608186" y="336655"/>
                  </a:lnTo>
                  <a:lnTo>
                    <a:pt x="602195" y="395138"/>
                  </a:lnTo>
                  <a:lnTo>
                    <a:pt x="591171" y="449970"/>
                  </a:lnTo>
                  <a:lnTo>
                    <a:pt x="575631" y="500794"/>
                  </a:lnTo>
                  <a:lnTo>
                    <a:pt x="556095" y="547257"/>
                  </a:lnTo>
                  <a:lnTo>
                    <a:pt x="533080" y="589005"/>
                  </a:lnTo>
                  <a:lnTo>
                    <a:pt x="507105" y="625682"/>
                  </a:lnTo>
                  <a:lnTo>
                    <a:pt x="478688" y="656936"/>
                  </a:lnTo>
                  <a:lnTo>
                    <a:pt x="448348" y="682410"/>
                  </a:lnTo>
                  <a:lnTo>
                    <a:pt x="383971" y="714606"/>
                  </a:lnTo>
                  <a:lnTo>
                    <a:pt x="350970" y="720619"/>
                  </a:lnTo>
                  <a:close/>
                </a:path>
                <a:path w="1152525" h="720725">
                  <a:moveTo>
                    <a:pt x="807906" y="8622"/>
                  </a:moveTo>
                  <a:lnTo>
                    <a:pt x="780672" y="7110"/>
                  </a:lnTo>
                  <a:lnTo>
                    <a:pt x="794289" y="7583"/>
                  </a:lnTo>
                  <a:lnTo>
                    <a:pt x="807906" y="8622"/>
                  </a:lnTo>
                  <a:close/>
                </a:path>
                <a:path w="1152525" h="720725">
                  <a:moveTo>
                    <a:pt x="829786" y="704030"/>
                  </a:moveTo>
                  <a:lnTo>
                    <a:pt x="786724" y="702479"/>
                  </a:lnTo>
                  <a:lnTo>
                    <a:pt x="722547" y="673140"/>
                  </a:lnTo>
                  <a:lnTo>
                    <a:pt x="693636" y="648222"/>
                  </a:lnTo>
                  <a:lnTo>
                    <a:pt x="667666" y="617245"/>
                  </a:lnTo>
                  <a:lnTo>
                    <a:pt x="645255" y="580789"/>
                  </a:lnTo>
                  <a:lnTo>
                    <a:pt x="627020" y="539436"/>
                  </a:lnTo>
                  <a:lnTo>
                    <a:pt x="613578" y="493765"/>
                  </a:lnTo>
                  <a:lnTo>
                    <a:pt x="605547" y="444358"/>
                  </a:lnTo>
                  <a:lnTo>
                    <a:pt x="603544" y="391794"/>
                  </a:lnTo>
                  <a:lnTo>
                    <a:pt x="608186" y="336655"/>
                  </a:lnTo>
                  <a:lnTo>
                    <a:pt x="1145323" y="336655"/>
                  </a:lnTo>
                  <a:lnTo>
                    <a:pt x="1143331" y="349424"/>
                  </a:lnTo>
                  <a:lnTo>
                    <a:pt x="1130126" y="398241"/>
                  </a:lnTo>
                  <a:lnTo>
                    <a:pt x="1112514" y="444893"/>
                  </a:lnTo>
                  <a:lnTo>
                    <a:pt x="1091514" y="488236"/>
                  </a:lnTo>
                  <a:lnTo>
                    <a:pt x="1068148" y="527125"/>
                  </a:lnTo>
                  <a:lnTo>
                    <a:pt x="1039537" y="565556"/>
                  </a:lnTo>
                  <a:lnTo>
                    <a:pt x="1004151" y="603934"/>
                  </a:lnTo>
                  <a:lnTo>
                    <a:pt x="963735" y="639614"/>
                  </a:lnTo>
                  <a:lnTo>
                    <a:pt x="920038" y="669954"/>
                  </a:lnTo>
                  <a:lnTo>
                    <a:pt x="874806" y="692307"/>
                  </a:lnTo>
                  <a:lnTo>
                    <a:pt x="829786" y="70403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619731" y="2472962"/>
              <a:ext cx="3535679" cy="5232400"/>
            </a:xfrm>
            <a:custGeom>
              <a:avLst/>
              <a:gdLst/>
              <a:ahLst/>
              <a:cxnLst/>
              <a:rect l="l" t="t" r="r" b="b"/>
              <a:pathLst>
                <a:path w="3535680" h="5232400">
                  <a:moveTo>
                    <a:pt x="1811354" y="1854199"/>
                  </a:moveTo>
                  <a:lnTo>
                    <a:pt x="1197063" y="1854199"/>
                  </a:lnTo>
                  <a:lnTo>
                    <a:pt x="1197063" y="1435099"/>
                  </a:lnTo>
                  <a:lnTo>
                    <a:pt x="1170183" y="1409699"/>
                  </a:lnTo>
                  <a:lnTo>
                    <a:pt x="1121955" y="1358899"/>
                  </a:lnTo>
                  <a:lnTo>
                    <a:pt x="1100607" y="1320799"/>
                  </a:lnTo>
                  <a:lnTo>
                    <a:pt x="1081103" y="1282699"/>
                  </a:lnTo>
                  <a:lnTo>
                    <a:pt x="1063443" y="1244599"/>
                  </a:lnTo>
                  <a:lnTo>
                    <a:pt x="1047627" y="1206499"/>
                  </a:lnTo>
                  <a:lnTo>
                    <a:pt x="1033655" y="1155699"/>
                  </a:lnTo>
                  <a:lnTo>
                    <a:pt x="1021527" y="1104899"/>
                  </a:lnTo>
                  <a:lnTo>
                    <a:pt x="1011243" y="1054099"/>
                  </a:lnTo>
                  <a:lnTo>
                    <a:pt x="1002803" y="1003299"/>
                  </a:lnTo>
                  <a:lnTo>
                    <a:pt x="996207" y="952499"/>
                  </a:lnTo>
                  <a:lnTo>
                    <a:pt x="991456" y="888999"/>
                  </a:lnTo>
                  <a:lnTo>
                    <a:pt x="988548" y="838199"/>
                  </a:lnTo>
                  <a:lnTo>
                    <a:pt x="987484" y="774699"/>
                  </a:lnTo>
                  <a:lnTo>
                    <a:pt x="988264" y="711199"/>
                  </a:lnTo>
                  <a:lnTo>
                    <a:pt x="955356" y="698499"/>
                  </a:lnTo>
                  <a:lnTo>
                    <a:pt x="929256" y="698499"/>
                  </a:lnTo>
                  <a:lnTo>
                    <a:pt x="909965" y="685799"/>
                  </a:lnTo>
                  <a:lnTo>
                    <a:pt x="897482" y="685799"/>
                  </a:lnTo>
                  <a:lnTo>
                    <a:pt x="869921" y="660399"/>
                  </a:lnTo>
                  <a:lnTo>
                    <a:pt x="850566" y="622299"/>
                  </a:lnTo>
                  <a:lnTo>
                    <a:pt x="839091" y="571499"/>
                  </a:lnTo>
                  <a:lnTo>
                    <a:pt x="835169" y="520699"/>
                  </a:lnTo>
                  <a:lnTo>
                    <a:pt x="838474" y="469899"/>
                  </a:lnTo>
                  <a:lnTo>
                    <a:pt x="848678" y="431799"/>
                  </a:lnTo>
                  <a:lnTo>
                    <a:pt x="865454" y="380999"/>
                  </a:lnTo>
                  <a:lnTo>
                    <a:pt x="888476" y="342899"/>
                  </a:lnTo>
                  <a:lnTo>
                    <a:pt x="917418" y="317499"/>
                  </a:lnTo>
                  <a:lnTo>
                    <a:pt x="951951" y="292099"/>
                  </a:lnTo>
                  <a:lnTo>
                    <a:pt x="1030629" y="292099"/>
                  </a:lnTo>
                  <a:lnTo>
                    <a:pt x="1039749" y="241299"/>
                  </a:lnTo>
                  <a:lnTo>
                    <a:pt x="1049121" y="203199"/>
                  </a:lnTo>
                  <a:lnTo>
                    <a:pt x="1058998" y="152399"/>
                  </a:lnTo>
                  <a:lnTo>
                    <a:pt x="1069631" y="101599"/>
                  </a:lnTo>
                  <a:lnTo>
                    <a:pt x="1081273" y="50799"/>
                  </a:lnTo>
                  <a:lnTo>
                    <a:pt x="1094176" y="0"/>
                  </a:lnTo>
                  <a:lnTo>
                    <a:pt x="1143876" y="0"/>
                  </a:lnTo>
                  <a:lnTo>
                    <a:pt x="1194738" y="12699"/>
                  </a:lnTo>
                  <a:lnTo>
                    <a:pt x="1298787" y="12699"/>
                  </a:lnTo>
                  <a:lnTo>
                    <a:pt x="1351392" y="25399"/>
                  </a:lnTo>
                  <a:lnTo>
                    <a:pt x="1404978" y="25399"/>
                  </a:lnTo>
                  <a:lnTo>
                    <a:pt x="1458080" y="38099"/>
                  </a:lnTo>
                  <a:lnTo>
                    <a:pt x="2050413" y="38099"/>
                  </a:lnTo>
                  <a:lnTo>
                    <a:pt x="2006677" y="101599"/>
                  </a:lnTo>
                  <a:lnTo>
                    <a:pt x="1979679" y="139699"/>
                  </a:lnTo>
                  <a:lnTo>
                    <a:pt x="1969135" y="190499"/>
                  </a:lnTo>
                  <a:lnTo>
                    <a:pt x="1974761" y="215899"/>
                  </a:lnTo>
                  <a:lnTo>
                    <a:pt x="1988385" y="228599"/>
                  </a:lnTo>
                  <a:lnTo>
                    <a:pt x="2009307" y="241299"/>
                  </a:lnTo>
                  <a:lnTo>
                    <a:pt x="2416488" y="241299"/>
                  </a:lnTo>
                  <a:lnTo>
                    <a:pt x="2398984" y="304799"/>
                  </a:lnTo>
                  <a:lnTo>
                    <a:pt x="2377457" y="368299"/>
                  </a:lnTo>
                  <a:lnTo>
                    <a:pt x="2352014" y="431799"/>
                  </a:lnTo>
                  <a:lnTo>
                    <a:pt x="2322759" y="520699"/>
                  </a:lnTo>
                  <a:lnTo>
                    <a:pt x="2367015" y="520699"/>
                  </a:lnTo>
                  <a:lnTo>
                    <a:pt x="2387015" y="533399"/>
                  </a:lnTo>
                  <a:lnTo>
                    <a:pt x="2404463" y="546099"/>
                  </a:lnTo>
                  <a:lnTo>
                    <a:pt x="2426845" y="584199"/>
                  </a:lnTo>
                  <a:lnTo>
                    <a:pt x="2439837" y="622299"/>
                  </a:lnTo>
                  <a:lnTo>
                    <a:pt x="2443913" y="673099"/>
                  </a:lnTo>
                  <a:lnTo>
                    <a:pt x="2439547" y="711199"/>
                  </a:lnTo>
                  <a:lnTo>
                    <a:pt x="2427210" y="761999"/>
                  </a:lnTo>
                  <a:lnTo>
                    <a:pt x="2407377" y="812799"/>
                  </a:lnTo>
                  <a:lnTo>
                    <a:pt x="2380520" y="850899"/>
                  </a:lnTo>
                  <a:lnTo>
                    <a:pt x="2347113" y="876299"/>
                  </a:lnTo>
                  <a:lnTo>
                    <a:pt x="2162377" y="876299"/>
                  </a:lnTo>
                  <a:lnTo>
                    <a:pt x="2137025" y="927099"/>
                  </a:lnTo>
                  <a:lnTo>
                    <a:pt x="2110514" y="965199"/>
                  </a:lnTo>
                  <a:lnTo>
                    <a:pt x="2082883" y="1015999"/>
                  </a:lnTo>
                  <a:lnTo>
                    <a:pt x="2054175" y="1066799"/>
                  </a:lnTo>
                  <a:lnTo>
                    <a:pt x="2024431" y="1104899"/>
                  </a:lnTo>
                  <a:lnTo>
                    <a:pt x="1993691" y="1155699"/>
                  </a:lnTo>
                  <a:lnTo>
                    <a:pt x="1961995" y="1193799"/>
                  </a:lnTo>
                  <a:lnTo>
                    <a:pt x="1929386" y="1231899"/>
                  </a:lnTo>
                  <a:lnTo>
                    <a:pt x="1895904" y="1269999"/>
                  </a:lnTo>
                  <a:lnTo>
                    <a:pt x="1861590" y="1308099"/>
                  </a:lnTo>
                  <a:lnTo>
                    <a:pt x="1826484" y="1346199"/>
                  </a:lnTo>
                  <a:lnTo>
                    <a:pt x="1876207" y="1409699"/>
                  </a:lnTo>
                  <a:lnTo>
                    <a:pt x="1910420" y="1473199"/>
                  </a:lnTo>
                  <a:lnTo>
                    <a:pt x="1931770" y="1523999"/>
                  </a:lnTo>
                  <a:lnTo>
                    <a:pt x="1942904" y="1574799"/>
                  </a:lnTo>
                  <a:lnTo>
                    <a:pt x="1946468" y="1612899"/>
                  </a:lnTo>
                  <a:lnTo>
                    <a:pt x="1945109" y="1638299"/>
                  </a:lnTo>
                  <a:lnTo>
                    <a:pt x="1941475" y="1663699"/>
                  </a:lnTo>
                  <a:lnTo>
                    <a:pt x="1929395" y="1701799"/>
                  </a:lnTo>
                  <a:lnTo>
                    <a:pt x="1910923" y="1727199"/>
                  </a:lnTo>
                  <a:lnTo>
                    <a:pt x="1885480" y="1765299"/>
                  </a:lnTo>
                  <a:lnTo>
                    <a:pt x="1852484" y="1803399"/>
                  </a:lnTo>
                  <a:lnTo>
                    <a:pt x="1811354" y="1854199"/>
                  </a:lnTo>
                  <a:close/>
                </a:path>
                <a:path w="3535680" h="5232400">
                  <a:moveTo>
                    <a:pt x="2416488" y="241299"/>
                  </a:moveTo>
                  <a:lnTo>
                    <a:pt x="2116230" y="241299"/>
                  </a:lnTo>
                  <a:lnTo>
                    <a:pt x="2166711" y="228599"/>
                  </a:lnTo>
                  <a:lnTo>
                    <a:pt x="2224672" y="215899"/>
                  </a:lnTo>
                  <a:lnTo>
                    <a:pt x="2290150" y="203199"/>
                  </a:lnTo>
                  <a:lnTo>
                    <a:pt x="2363181" y="177799"/>
                  </a:lnTo>
                  <a:lnTo>
                    <a:pt x="2443801" y="152399"/>
                  </a:lnTo>
                  <a:lnTo>
                    <a:pt x="2439002" y="177799"/>
                  </a:lnTo>
                  <a:lnTo>
                    <a:pt x="2429862" y="203199"/>
                  </a:lnTo>
                  <a:lnTo>
                    <a:pt x="2416488" y="241299"/>
                  </a:lnTo>
                  <a:close/>
                </a:path>
                <a:path w="3535680" h="5232400">
                  <a:moveTo>
                    <a:pt x="2307629" y="901699"/>
                  </a:moveTo>
                  <a:lnTo>
                    <a:pt x="2224790" y="901699"/>
                  </a:lnTo>
                  <a:lnTo>
                    <a:pt x="2189754" y="888999"/>
                  </a:lnTo>
                  <a:lnTo>
                    <a:pt x="2162377" y="876299"/>
                  </a:lnTo>
                  <a:lnTo>
                    <a:pt x="2347113" y="876299"/>
                  </a:lnTo>
                  <a:lnTo>
                    <a:pt x="2307629" y="901699"/>
                  </a:lnTo>
                  <a:close/>
                </a:path>
                <a:path w="3535680" h="5232400">
                  <a:moveTo>
                    <a:pt x="359646" y="5054599"/>
                  </a:moveTo>
                  <a:lnTo>
                    <a:pt x="231748" y="5054599"/>
                  </a:lnTo>
                  <a:lnTo>
                    <a:pt x="176858" y="5029199"/>
                  </a:lnTo>
                  <a:lnTo>
                    <a:pt x="131428" y="4991099"/>
                  </a:lnTo>
                  <a:lnTo>
                    <a:pt x="94567" y="4952999"/>
                  </a:lnTo>
                  <a:lnTo>
                    <a:pt x="65387" y="4914899"/>
                  </a:lnTo>
                  <a:lnTo>
                    <a:pt x="42997" y="4864099"/>
                  </a:lnTo>
                  <a:lnTo>
                    <a:pt x="26508" y="4825999"/>
                  </a:lnTo>
                  <a:lnTo>
                    <a:pt x="15030" y="4787899"/>
                  </a:lnTo>
                  <a:lnTo>
                    <a:pt x="7674" y="4749799"/>
                  </a:lnTo>
                  <a:lnTo>
                    <a:pt x="1767" y="4698999"/>
                  </a:lnTo>
                  <a:lnTo>
                    <a:pt x="0" y="4660899"/>
                  </a:lnTo>
                  <a:lnTo>
                    <a:pt x="2154" y="4610099"/>
                  </a:lnTo>
                  <a:lnTo>
                    <a:pt x="8521" y="4571999"/>
                  </a:lnTo>
                  <a:lnTo>
                    <a:pt x="19391" y="4521199"/>
                  </a:lnTo>
                  <a:lnTo>
                    <a:pt x="35053" y="4470399"/>
                  </a:lnTo>
                  <a:lnTo>
                    <a:pt x="55800" y="4432299"/>
                  </a:lnTo>
                  <a:lnTo>
                    <a:pt x="81921" y="4381499"/>
                  </a:lnTo>
                  <a:lnTo>
                    <a:pt x="113707" y="4356099"/>
                  </a:lnTo>
                  <a:lnTo>
                    <a:pt x="151448" y="4317999"/>
                  </a:lnTo>
                  <a:lnTo>
                    <a:pt x="195435" y="4292599"/>
                  </a:lnTo>
                  <a:lnTo>
                    <a:pt x="202244" y="4292599"/>
                  </a:lnTo>
                  <a:lnTo>
                    <a:pt x="215861" y="4279899"/>
                  </a:lnTo>
                  <a:lnTo>
                    <a:pt x="222669" y="4279899"/>
                  </a:lnTo>
                  <a:lnTo>
                    <a:pt x="180238" y="4203699"/>
                  </a:lnTo>
                  <a:lnTo>
                    <a:pt x="158898" y="4152899"/>
                  </a:lnTo>
                  <a:lnTo>
                    <a:pt x="137408" y="4114799"/>
                  </a:lnTo>
                  <a:lnTo>
                    <a:pt x="115719" y="4063999"/>
                  </a:lnTo>
                  <a:lnTo>
                    <a:pt x="93782" y="4025899"/>
                  </a:lnTo>
                  <a:lnTo>
                    <a:pt x="71545" y="3975099"/>
                  </a:lnTo>
                  <a:lnTo>
                    <a:pt x="48959" y="3924299"/>
                  </a:lnTo>
                  <a:lnTo>
                    <a:pt x="25975" y="3873499"/>
                  </a:lnTo>
                  <a:lnTo>
                    <a:pt x="50373" y="3848099"/>
                  </a:lnTo>
                  <a:lnTo>
                    <a:pt x="78175" y="3822699"/>
                  </a:lnTo>
                  <a:lnTo>
                    <a:pt x="109381" y="3797299"/>
                  </a:lnTo>
                  <a:lnTo>
                    <a:pt x="195955" y="3733799"/>
                  </a:lnTo>
                  <a:lnTo>
                    <a:pt x="246500" y="3708399"/>
                  </a:lnTo>
                  <a:lnTo>
                    <a:pt x="294208" y="3682999"/>
                  </a:lnTo>
                  <a:lnTo>
                    <a:pt x="337660" y="3657599"/>
                  </a:lnTo>
                  <a:lnTo>
                    <a:pt x="409851" y="3530599"/>
                  </a:lnTo>
                  <a:lnTo>
                    <a:pt x="506259" y="3352799"/>
                  </a:lnTo>
                  <a:lnTo>
                    <a:pt x="651103" y="3073399"/>
                  </a:lnTo>
                  <a:lnTo>
                    <a:pt x="965211" y="2489199"/>
                  </a:lnTo>
                  <a:lnTo>
                    <a:pt x="1061751" y="2311399"/>
                  </a:lnTo>
                  <a:lnTo>
                    <a:pt x="1134071" y="2184399"/>
                  </a:lnTo>
                  <a:lnTo>
                    <a:pt x="1206298" y="2044699"/>
                  </a:lnTo>
                  <a:lnTo>
                    <a:pt x="1230349" y="2006599"/>
                  </a:lnTo>
                  <a:lnTo>
                    <a:pt x="1230822" y="1968499"/>
                  </a:lnTo>
                  <a:lnTo>
                    <a:pt x="1232903" y="1904999"/>
                  </a:lnTo>
                  <a:lnTo>
                    <a:pt x="1233375" y="1866899"/>
                  </a:lnTo>
                  <a:lnTo>
                    <a:pt x="1224297" y="1866899"/>
                  </a:lnTo>
                  <a:lnTo>
                    <a:pt x="1206141" y="1854199"/>
                  </a:lnTo>
                  <a:lnTo>
                    <a:pt x="1808328" y="1854199"/>
                  </a:lnTo>
                  <a:lnTo>
                    <a:pt x="1781093" y="1879599"/>
                  </a:lnTo>
                  <a:lnTo>
                    <a:pt x="1767476" y="1904999"/>
                  </a:lnTo>
                  <a:lnTo>
                    <a:pt x="1753858" y="1917699"/>
                  </a:lnTo>
                  <a:lnTo>
                    <a:pt x="1715331" y="1968499"/>
                  </a:lnTo>
                  <a:lnTo>
                    <a:pt x="1680192" y="2019299"/>
                  </a:lnTo>
                  <a:lnTo>
                    <a:pt x="1648493" y="2057399"/>
                  </a:lnTo>
                  <a:lnTo>
                    <a:pt x="1620288" y="2108199"/>
                  </a:lnTo>
                  <a:lnTo>
                    <a:pt x="1595630" y="2146299"/>
                  </a:lnTo>
                  <a:lnTo>
                    <a:pt x="1574571" y="2184399"/>
                  </a:lnTo>
                  <a:lnTo>
                    <a:pt x="1557164" y="2209799"/>
                  </a:lnTo>
                  <a:lnTo>
                    <a:pt x="1547471" y="2285999"/>
                  </a:lnTo>
                  <a:lnTo>
                    <a:pt x="1537684" y="2362199"/>
                  </a:lnTo>
                  <a:lnTo>
                    <a:pt x="1527803" y="2438399"/>
                  </a:lnTo>
                  <a:lnTo>
                    <a:pt x="1517829" y="2514599"/>
                  </a:lnTo>
                  <a:lnTo>
                    <a:pt x="1507761" y="2578099"/>
                  </a:lnTo>
                  <a:lnTo>
                    <a:pt x="1497600" y="2654299"/>
                  </a:lnTo>
                  <a:lnTo>
                    <a:pt x="1487347" y="2717799"/>
                  </a:lnTo>
                  <a:lnTo>
                    <a:pt x="1477001" y="2781299"/>
                  </a:lnTo>
                  <a:lnTo>
                    <a:pt x="1466564" y="2844799"/>
                  </a:lnTo>
                  <a:lnTo>
                    <a:pt x="1456035" y="2920999"/>
                  </a:lnTo>
                  <a:lnTo>
                    <a:pt x="1445414" y="2984499"/>
                  </a:lnTo>
                  <a:lnTo>
                    <a:pt x="1434703" y="3047999"/>
                  </a:lnTo>
                  <a:lnTo>
                    <a:pt x="1423901" y="3098799"/>
                  </a:lnTo>
                  <a:lnTo>
                    <a:pt x="1413009" y="3162299"/>
                  </a:lnTo>
                  <a:lnTo>
                    <a:pt x="1402027" y="3225799"/>
                  </a:lnTo>
                  <a:lnTo>
                    <a:pt x="1390955" y="3276599"/>
                  </a:lnTo>
                  <a:lnTo>
                    <a:pt x="1379793" y="3340099"/>
                  </a:lnTo>
                  <a:lnTo>
                    <a:pt x="1368543" y="3390899"/>
                  </a:lnTo>
                  <a:lnTo>
                    <a:pt x="1357204" y="3454399"/>
                  </a:lnTo>
                  <a:lnTo>
                    <a:pt x="1345777" y="3505199"/>
                  </a:lnTo>
                  <a:lnTo>
                    <a:pt x="1334262" y="3555999"/>
                  </a:lnTo>
                  <a:lnTo>
                    <a:pt x="1322659" y="3606799"/>
                  </a:lnTo>
                  <a:lnTo>
                    <a:pt x="1310969" y="3657599"/>
                  </a:lnTo>
                  <a:lnTo>
                    <a:pt x="1299192" y="3708399"/>
                  </a:lnTo>
                  <a:lnTo>
                    <a:pt x="1287328" y="3759199"/>
                  </a:lnTo>
                  <a:lnTo>
                    <a:pt x="1275378" y="3797299"/>
                  </a:lnTo>
                  <a:lnTo>
                    <a:pt x="1263342" y="3848099"/>
                  </a:lnTo>
                  <a:lnTo>
                    <a:pt x="1251220" y="3886199"/>
                  </a:lnTo>
                  <a:lnTo>
                    <a:pt x="1239012" y="3936999"/>
                  </a:lnTo>
                  <a:lnTo>
                    <a:pt x="1226720" y="3975099"/>
                  </a:lnTo>
                  <a:lnTo>
                    <a:pt x="1214343" y="4013199"/>
                  </a:lnTo>
                  <a:lnTo>
                    <a:pt x="1201882" y="4063999"/>
                  </a:lnTo>
                  <a:lnTo>
                    <a:pt x="1189336" y="4102099"/>
                  </a:lnTo>
                  <a:lnTo>
                    <a:pt x="1176707" y="4140199"/>
                  </a:lnTo>
                  <a:lnTo>
                    <a:pt x="1163994" y="4178299"/>
                  </a:lnTo>
                  <a:lnTo>
                    <a:pt x="1151198" y="4203699"/>
                  </a:lnTo>
                  <a:lnTo>
                    <a:pt x="1138320" y="4241799"/>
                  </a:lnTo>
                  <a:lnTo>
                    <a:pt x="1125359" y="4279899"/>
                  </a:lnTo>
                  <a:lnTo>
                    <a:pt x="1112316" y="4305299"/>
                  </a:lnTo>
                  <a:lnTo>
                    <a:pt x="1099191" y="4343399"/>
                  </a:lnTo>
                  <a:lnTo>
                    <a:pt x="1085985" y="4368799"/>
                  </a:lnTo>
                  <a:lnTo>
                    <a:pt x="1072698" y="4394199"/>
                  </a:lnTo>
                  <a:lnTo>
                    <a:pt x="1059330" y="4432299"/>
                  </a:lnTo>
                  <a:lnTo>
                    <a:pt x="1045882" y="4457699"/>
                  </a:lnTo>
                  <a:lnTo>
                    <a:pt x="1032353" y="4483099"/>
                  </a:lnTo>
                  <a:lnTo>
                    <a:pt x="1018745" y="4508499"/>
                  </a:lnTo>
                  <a:lnTo>
                    <a:pt x="1005057" y="4521199"/>
                  </a:lnTo>
                  <a:lnTo>
                    <a:pt x="991290" y="4546599"/>
                  </a:lnTo>
                  <a:lnTo>
                    <a:pt x="3533478" y="4546599"/>
                  </a:lnTo>
                  <a:lnTo>
                    <a:pt x="3532777" y="4559299"/>
                  </a:lnTo>
                  <a:lnTo>
                    <a:pt x="3528464" y="4622799"/>
                  </a:lnTo>
                  <a:lnTo>
                    <a:pt x="3521633" y="4673599"/>
                  </a:lnTo>
                  <a:lnTo>
                    <a:pt x="3511979" y="4724399"/>
                  </a:lnTo>
                  <a:lnTo>
                    <a:pt x="3499192" y="4775199"/>
                  </a:lnTo>
                  <a:lnTo>
                    <a:pt x="3482967" y="4825999"/>
                  </a:lnTo>
                  <a:lnTo>
                    <a:pt x="3462997" y="4876799"/>
                  </a:lnTo>
                  <a:lnTo>
                    <a:pt x="3438974" y="4927599"/>
                  </a:lnTo>
                  <a:lnTo>
                    <a:pt x="3420052" y="4952999"/>
                  </a:lnTo>
                  <a:lnTo>
                    <a:pt x="573693" y="4952999"/>
                  </a:lnTo>
                  <a:lnTo>
                    <a:pt x="564585" y="4965699"/>
                  </a:lnTo>
                  <a:lnTo>
                    <a:pt x="542818" y="4978399"/>
                  </a:lnTo>
                  <a:lnTo>
                    <a:pt x="509915" y="5003799"/>
                  </a:lnTo>
                  <a:lnTo>
                    <a:pt x="467403" y="5029199"/>
                  </a:lnTo>
                  <a:lnTo>
                    <a:pt x="416805" y="5041899"/>
                  </a:lnTo>
                  <a:lnTo>
                    <a:pt x="359646" y="5054599"/>
                  </a:lnTo>
                  <a:close/>
                </a:path>
                <a:path w="3535680" h="5232400">
                  <a:moveTo>
                    <a:pt x="3534929" y="4508499"/>
                  </a:moveTo>
                  <a:lnTo>
                    <a:pt x="1944217" y="4508499"/>
                  </a:lnTo>
                  <a:lnTo>
                    <a:pt x="1959631" y="4495799"/>
                  </a:lnTo>
                  <a:lnTo>
                    <a:pt x="2065026" y="4495799"/>
                  </a:lnTo>
                  <a:lnTo>
                    <a:pt x="2116890" y="4483099"/>
                  </a:lnTo>
                  <a:lnTo>
                    <a:pt x="2168205" y="4483099"/>
                  </a:lnTo>
                  <a:lnTo>
                    <a:pt x="2218976" y="4470399"/>
                  </a:lnTo>
                  <a:lnTo>
                    <a:pt x="2269210" y="4470399"/>
                  </a:lnTo>
                  <a:lnTo>
                    <a:pt x="2368085" y="4444999"/>
                  </a:lnTo>
                  <a:lnTo>
                    <a:pt x="2416737" y="4444999"/>
                  </a:lnTo>
                  <a:lnTo>
                    <a:pt x="2464872" y="4432299"/>
                  </a:lnTo>
                  <a:lnTo>
                    <a:pt x="2512497" y="4432299"/>
                  </a:lnTo>
                  <a:lnTo>
                    <a:pt x="2559616" y="4419599"/>
                  </a:lnTo>
                  <a:lnTo>
                    <a:pt x="2606234" y="4419599"/>
                  </a:lnTo>
                  <a:lnTo>
                    <a:pt x="2697991" y="4394199"/>
                  </a:lnTo>
                  <a:lnTo>
                    <a:pt x="2697991" y="4292599"/>
                  </a:lnTo>
                  <a:lnTo>
                    <a:pt x="2724629" y="4279899"/>
                  </a:lnTo>
                  <a:lnTo>
                    <a:pt x="2756763" y="4254499"/>
                  </a:lnTo>
                  <a:lnTo>
                    <a:pt x="2794217" y="4229099"/>
                  </a:lnTo>
                  <a:lnTo>
                    <a:pt x="2836812" y="4216399"/>
                  </a:lnTo>
                  <a:lnTo>
                    <a:pt x="2884372" y="4190999"/>
                  </a:lnTo>
                  <a:lnTo>
                    <a:pt x="2936720" y="4178299"/>
                  </a:lnTo>
                  <a:lnTo>
                    <a:pt x="2993677" y="4165599"/>
                  </a:lnTo>
                  <a:lnTo>
                    <a:pt x="3055067" y="4152899"/>
                  </a:lnTo>
                  <a:lnTo>
                    <a:pt x="3123932" y="4140199"/>
                  </a:lnTo>
                  <a:lnTo>
                    <a:pt x="3306617" y="4140199"/>
                  </a:lnTo>
                  <a:lnTo>
                    <a:pt x="3358296" y="4152899"/>
                  </a:lnTo>
                  <a:lnTo>
                    <a:pt x="3404746" y="4165599"/>
                  </a:lnTo>
                  <a:lnTo>
                    <a:pt x="3445591" y="4178299"/>
                  </a:lnTo>
                  <a:lnTo>
                    <a:pt x="3508977" y="4203699"/>
                  </a:lnTo>
                  <a:lnTo>
                    <a:pt x="3513503" y="4229099"/>
                  </a:lnTo>
                  <a:lnTo>
                    <a:pt x="3518274" y="4254499"/>
                  </a:lnTo>
                  <a:lnTo>
                    <a:pt x="3522985" y="4292599"/>
                  </a:lnTo>
                  <a:lnTo>
                    <a:pt x="3527328" y="4330699"/>
                  </a:lnTo>
                  <a:lnTo>
                    <a:pt x="3530996" y="4368799"/>
                  </a:lnTo>
                  <a:lnTo>
                    <a:pt x="3533682" y="4419599"/>
                  </a:lnTo>
                  <a:lnTo>
                    <a:pt x="3535079" y="4470399"/>
                  </a:lnTo>
                  <a:lnTo>
                    <a:pt x="3534929" y="4508499"/>
                  </a:lnTo>
                  <a:close/>
                </a:path>
                <a:path w="3535680" h="5232400">
                  <a:moveTo>
                    <a:pt x="3533478" y="4546599"/>
                  </a:moveTo>
                  <a:lnTo>
                    <a:pt x="1436075" y="4546599"/>
                  </a:lnTo>
                  <a:lnTo>
                    <a:pt x="1487812" y="4533899"/>
                  </a:lnTo>
                  <a:lnTo>
                    <a:pt x="1645800" y="4533899"/>
                  </a:lnTo>
                  <a:lnTo>
                    <a:pt x="1699389" y="4521199"/>
                  </a:lnTo>
                  <a:lnTo>
                    <a:pt x="1899109" y="4508499"/>
                  </a:lnTo>
                  <a:lnTo>
                    <a:pt x="1959631" y="4495799"/>
                  </a:lnTo>
                  <a:lnTo>
                    <a:pt x="1899110" y="4508499"/>
                  </a:lnTo>
                  <a:lnTo>
                    <a:pt x="3534929" y="4508499"/>
                  </a:lnTo>
                  <a:lnTo>
                    <a:pt x="3534879" y="4521199"/>
                  </a:lnTo>
                  <a:lnTo>
                    <a:pt x="3533478" y="4546599"/>
                  </a:lnTo>
                  <a:close/>
                </a:path>
                <a:path w="3535680" h="5232400">
                  <a:moveTo>
                    <a:pt x="1944217" y="4508499"/>
                  </a:moveTo>
                  <a:lnTo>
                    <a:pt x="1899110" y="4508499"/>
                  </a:lnTo>
                  <a:lnTo>
                    <a:pt x="1959631" y="4495799"/>
                  </a:lnTo>
                  <a:lnTo>
                    <a:pt x="1944217" y="4508499"/>
                  </a:lnTo>
                  <a:close/>
                </a:path>
                <a:path w="3535680" h="5232400">
                  <a:moveTo>
                    <a:pt x="3045336" y="5206999"/>
                  </a:moveTo>
                  <a:lnTo>
                    <a:pt x="2299125" y="5206999"/>
                  </a:lnTo>
                  <a:lnTo>
                    <a:pt x="2259610" y="5194299"/>
                  </a:lnTo>
                  <a:lnTo>
                    <a:pt x="2136625" y="5194299"/>
                  </a:lnTo>
                  <a:lnTo>
                    <a:pt x="2094170" y="5181599"/>
                  </a:lnTo>
                  <a:lnTo>
                    <a:pt x="2007104" y="5181599"/>
                  </a:lnTo>
                  <a:lnTo>
                    <a:pt x="1962506" y="5168899"/>
                  </a:lnTo>
                  <a:lnTo>
                    <a:pt x="1917204" y="5168899"/>
                  </a:lnTo>
                  <a:lnTo>
                    <a:pt x="1871207" y="5156199"/>
                  </a:lnTo>
                  <a:lnTo>
                    <a:pt x="1824518" y="5156199"/>
                  </a:lnTo>
                  <a:lnTo>
                    <a:pt x="1777145" y="5143499"/>
                  </a:lnTo>
                  <a:lnTo>
                    <a:pt x="1680368" y="5143499"/>
                  </a:lnTo>
                  <a:lnTo>
                    <a:pt x="1630977" y="5130799"/>
                  </a:lnTo>
                  <a:lnTo>
                    <a:pt x="1580924" y="5130799"/>
                  </a:lnTo>
                  <a:lnTo>
                    <a:pt x="1478859" y="5105399"/>
                  </a:lnTo>
                  <a:lnTo>
                    <a:pt x="1426858" y="5105399"/>
                  </a:lnTo>
                  <a:lnTo>
                    <a:pt x="1374221" y="5092699"/>
                  </a:lnTo>
                  <a:lnTo>
                    <a:pt x="1320951" y="5092699"/>
                  </a:lnTo>
                  <a:lnTo>
                    <a:pt x="1212543" y="5067299"/>
                  </a:lnTo>
                  <a:lnTo>
                    <a:pt x="1157415" y="5067299"/>
                  </a:lnTo>
                  <a:lnTo>
                    <a:pt x="988409" y="5029199"/>
                  </a:lnTo>
                  <a:lnTo>
                    <a:pt x="930886" y="5029199"/>
                  </a:lnTo>
                  <a:lnTo>
                    <a:pt x="573693" y="4952999"/>
                  </a:lnTo>
                  <a:lnTo>
                    <a:pt x="3420052" y="4952999"/>
                  </a:lnTo>
                  <a:lnTo>
                    <a:pt x="3410591" y="4965699"/>
                  </a:lnTo>
                  <a:lnTo>
                    <a:pt x="3377541" y="5016499"/>
                  </a:lnTo>
                  <a:lnTo>
                    <a:pt x="3339517" y="5054599"/>
                  </a:lnTo>
                  <a:lnTo>
                    <a:pt x="3285310" y="5105399"/>
                  </a:lnTo>
                  <a:lnTo>
                    <a:pt x="3256243" y="5130799"/>
                  </a:lnTo>
                  <a:lnTo>
                    <a:pt x="3193466" y="5156199"/>
                  </a:lnTo>
                  <a:lnTo>
                    <a:pt x="3123546" y="5181599"/>
                  </a:lnTo>
                  <a:lnTo>
                    <a:pt x="3085548" y="5194299"/>
                  </a:lnTo>
                  <a:lnTo>
                    <a:pt x="3045336" y="5206999"/>
                  </a:lnTo>
                  <a:close/>
                </a:path>
                <a:path w="3535680" h="5232400">
                  <a:moveTo>
                    <a:pt x="2957692" y="5219699"/>
                  </a:moveTo>
                  <a:lnTo>
                    <a:pt x="2489878" y="5219699"/>
                  </a:lnTo>
                  <a:lnTo>
                    <a:pt x="2415850" y="5206999"/>
                  </a:lnTo>
                  <a:lnTo>
                    <a:pt x="3002765" y="5206999"/>
                  </a:lnTo>
                  <a:lnTo>
                    <a:pt x="2957692" y="5219699"/>
                  </a:lnTo>
                  <a:close/>
                </a:path>
                <a:path w="3535680" h="5232400">
                  <a:moveTo>
                    <a:pt x="2806033" y="5232399"/>
                  </a:moveTo>
                  <a:lnTo>
                    <a:pt x="2689795" y="5232399"/>
                  </a:lnTo>
                  <a:lnTo>
                    <a:pt x="2626707" y="5219699"/>
                  </a:lnTo>
                  <a:lnTo>
                    <a:pt x="2859469" y="5219699"/>
                  </a:lnTo>
                  <a:lnTo>
                    <a:pt x="2806033" y="5232399"/>
                  </a:lnTo>
                  <a:close/>
                </a:path>
              </a:pathLst>
            </a:custGeom>
            <a:solidFill>
              <a:srgbClr val="E6AE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635716" y="2415518"/>
              <a:ext cx="1482725" cy="739140"/>
            </a:xfrm>
            <a:custGeom>
              <a:avLst/>
              <a:gdLst/>
              <a:ahLst/>
              <a:cxnLst/>
              <a:rect l="l" t="t" r="r" b="b"/>
              <a:pathLst>
                <a:path w="1482725" h="739139">
                  <a:moveTo>
                    <a:pt x="1190012" y="738638"/>
                  </a:moveTo>
                  <a:lnTo>
                    <a:pt x="1176655" y="737695"/>
                  </a:lnTo>
                  <a:lnTo>
                    <a:pt x="1171107" y="729757"/>
                  </a:lnTo>
                  <a:lnTo>
                    <a:pt x="1169594" y="715006"/>
                  </a:lnTo>
                  <a:lnTo>
                    <a:pt x="1172116" y="693431"/>
                  </a:lnTo>
                  <a:lnTo>
                    <a:pt x="1189263" y="629769"/>
                  </a:lnTo>
                  <a:lnTo>
                    <a:pt x="1203889" y="587661"/>
                  </a:lnTo>
                  <a:lnTo>
                    <a:pt x="1222550" y="538688"/>
                  </a:lnTo>
                  <a:lnTo>
                    <a:pt x="1245246" y="482838"/>
                  </a:lnTo>
                  <a:lnTo>
                    <a:pt x="1271976" y="420102"/>
                  </a:lnTo>
                  <a:lnTo>
                    <a:pt x="1302741" y="350469"/>
                  </a:lnTo>
                  <a:lnTo>
                    <a:pt x="1337541" y="273928"/>
                  </a:lnTo>
                  <a:lnTo>
                    <a:pt x="1376375" y="190470"/>
                  </a:lnTo>
                  <a:lnTo>
                    <a:pt x="1482287" y="157213"/>
                  </a:lnTo>
                  <a:lnTo>
                    <a:pt x="1400584" y="516991"/>
                  </a:lnTo>
                  <a:lnTo>
                    <a:pt x="1349432" y="580463"/>
                  </a:lnTo>
                  <a:lnTo>
                    <a:pt x="1304844" y="633464"/>
                  </a:lnTo>
                  <a:lnTo>
                    <a:pt x="1266713" y="675888"/>
                  </a:lnTo>
                  <a:lnTo>
                    <a:pt x="1234935" y="707629"/>
                  </a:lnTo>
                  <a:lnTo>
                    <a:pt x="1190012" y="738638"/>
                  </a:lnTo>
                  <a:close/>
                </a:path>
                <a:path w="1482725" h="739139">
                  <a:moveTo>
                    <a:pt x="11620" y="559318"/>
                  </a:moveTo>
                  <a:lnTo>
                    <a:pt x="6808" y="554607"/>
                  </a:lnTo>
                  <a:lnTo>
                    <a:pt x="3268" y="540500"/>
                  </a:lnTo>
                  <a:lnTo>
                    <a:pt x="998" y="517033"/>
                  </a:lnTo>
                  <a:lnTo>
                    <a:pt x="0" y="484242"/>
                  </a:lnTo>
                  <a:lnTo>
                    <a:pt x="272" y="442163"/>
                  </a:lnTo>
                  <a:lnTo>
                    <a:pt x="1815" y="390833"/>
                  </a:lnTo>
                  <a:lnTo>
                    <a:pt x="4629" y="330287"/>
                  </a:lnTo>
                  <a:lnTo>
                    <a:pt x="8715" y="260563"/>
                  </a:lnTo>
                  <a:lnTo>
                    <a:pt x="14071" y="181696"/>
                  </a:lnTo>
                  <a:lnTo>
                    <a:pt x="20698" y="93723"/>
                  </a:lnTo>
                  <a:lnTo>
                    <a:pt x="47932" y="46531"/>
                  </a:lnTo>
                  <a:lnTo>
                    <a:pt x="94174" y="12754"/>
                  </a:lnTo>
                  <a:lnTo>
                    <a:pt x="136350" y="850"/>
                  </a:lnTo>
                  <a:lnTo>
                    <a:pt x="147793" y="0"/>
                  </a:lnTo>
                  <a:lnTo>
                    <a:pt x="130839" y="89816"/>
                  </a:lnTo>
                  <a:lnTo>
                    <a:pt x="114800" y="171812"/>
                  </a:lnTo>
                  <a:lnTo>
                    <a:pt x="99707" y="245977"/>
                  </a:lnTo>
                  <a:lnTo>
                    <a:pt x="85590" y="312299"/>
                  </a:lnTo>
                  <a:lnTo>
                    <a:pt x="72482" y="370770"/>
                  </a:lnTo>
                  <a:lnTo>
                    <a:pt x="60415" y="421378"/>
                  </a:lnTo>
                  <a:lnTo>
                    <a:pt x="49419" y="464112"/>
                  </a:lnTo>
                  <a:lnTo>
                    <a:pt x="30769" y="525919"/>
                  </a:lnTo>
                  <a:lnTo>
                    <a:pt x="11620" y="55931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5384068" y="3089723"/>
              <a:ext cx="1610360" cy="414655"/>
            </a:xfrm>
            <a:custGeom>
              <a:avLst/>
              <a:gdLst/>
              <a:ahLst/>
              <a:cxnLst/>
              <a:rect l="l" t="t" r="r" b="b"/>
              <a:pathLst>
                <a:path w="1610359" h="414654">
                  <a:moveTo>
                    <a:pt x="1516058" y="414197"/>
                  </a:moveTo>
                  <a:lnTo>
                    <a:pt x="1479698" y="406781"/>
                  </a:lnTo>
                  <a:lnTo>
                    <a:pt x="1449863" y="386609"/>
                  </a:lnTo>
                  <a:lnTo>
                    <a:pt x="1429674" y="356801"/>
                  </a:lnTo>
                  <a:lnTo>
                    <a:pt x="1422250" y="320474"/>
                  </a:lnTo>
                  <a:lnTo>
                    <a:pt x="1429674" y="284146"/>
                  </a:lnTo>
                  <a:lnTo>
                    <a:pt x="1449863" y="254338"/>
                  </a:lnTo>
                  <a:lnTo>
                    <a:pt x="1479698" y="234167"/>
                  </a:lnTo>
                  <a:lnTo>
                    <a:pt x="1516058" y="226750"/>
                  </a:lnTo>
                  <a:lnTo>
                    <a:pt x="1552418" y="234167"/>
                  </a:lnTo>
                  <a:lnTo>
                    <a:pt x="1582253" y="254338"/>
                  </a:lnTo>
                  <a:lnTo>
                    <a:pt x="1602443" y="284146"/>
                  </a:lnTo>
                  <a:lnTo>
                    <a:pt x="1609866" y="320474"/>
                  </a:lnTo>
                  <a:lnTo>
                    <a:pt x="1602443" y="356801"/>
                  </a:lnTo>
                  <a:lnTo>
                    <a:pt x="1582253" y="386609"/>
                  </a:lnTo>
                  <a:lnTo>
                    <a:pt x="1552418" y="406781"/>
                  </a:lnTo>
                  <a:lnTo>
                    <a:pt x="1516058" y="414197"/>
                  </a:lnTo>
                  <a:close/>
                </a:path>
                <a:path w="1610359" h="414654">
                  <a:moveTo>
                    <a:pt x="93808" y="187447"/>
                  </a:moveTo>
                  <a:lnTo>
                    <a:pt x="57447" y="180030"/>
                  </a:lnTo>
                  <a:lnTo>
                    <a:pt x="27612" y="159859"/>
                  </a:lnTo>
                  <a:lnTo>
                    <a:pt x="7423" y="130050"/>
                  </a:lnTo>
                  <a:lnTo>
                    <a:pt x="0" y="93723"/>
                  </a:lnTo>
                  <a:lnTo>
                    <a:pt x="7423" y="57396"/>
                  </a:lnTo>
                  <a:lnTo>
                    <a:pt x="27612" y="27588"/>
                  </a:lnTo>
                  <a:lnTo>
                    <a:pt x="57447" y="7416"/>
                  </a:lnTo>
                  <a:lnTo>
                    <a:pt x="93808" y="0"/>
                  </a:lnTo>
                  <a:lnTo>
                    <a:pt x="130168" y="7416"/>
                  </a:lnTo>
                  <a:lnTo>
                    <a:pt x="160003" y="27588"/>
                  </a:lnTo>
                  <a:lnTo>
                    <a:pt x="180192" y="57396"/>
                  </a:lnTo>
                  <a:lnTo>
                    <a:pt x="187615" y="93723"/>
                  </a:lnTo>
                  <a:lnTo>
                    <a:pt x="180192" y="130050"/>
                  </a:lnTo>
                  <a:lnTo>
                    <a:pt x="160003" y="159859"/>
                  </a:lnTo>
                  <a:lnTo>
                    <a:pt x="130168" y="180030"/>
                  </a:lnTo>
                  <a:lnTo>
                    <a:pt x="93808" y="187447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5886395" y="2838786"/>
              <a:ext cx="633095" cy="3489325"/>
            </a:xfrm>
            <a:custGeom>
              <a:avLst/>
              <a:gdLst/>
              <a:ahLst/>
              <a:cxnLst/>
              <a:rect l="l" t="t" r="r" b="b"/>
              <a:pathLst>
                <a:path w="633094" h="3489325">
                  <a:moveTo>
                    <a:pt x="30875" y="112902"/>
                  </a:moveTo>
                  <a:lnTo>
                    <a:pt x="1134" y="85031"/>
                  </a:lnTo>
                  <a:lnTo>
                    <a:pt x="0" y="75583"/>
                  </a:lnTo>
                  <a:lnTo>
                    <a:pt x="3640" y="47617"/>
                  </a:lnTo>
                  <a:lnTo>
                    <a:pt x="17778" y="19651"/>
                  </a:lnTo>
                  <a:lnTo>
                    <a:pt x="40426" y="755"/>
                  </a:lnTo>
                  <a:lnTo>
                    <a:pt x="69599" y="0"/>
                  </a:lnTo>
                  <a:lnTo>
                    <a:pt x="89174" y="17242"/>
                  </a:lnTo>
                  <a:lnTo>
                    <a:pt x="92294" y="44972"/>
                  </a:lnTo>
                  <a:lnTo>
                    <a:pt x="84067" y="74402"/>
                  </a:lnTo>
                  <a:lnTo>
                    <a:pt x="69599" y="96746"/>
                  </a:lnTo>
                  <a:lnTo>
                    <a:pt x="58582" y="106289"/>
                  </a:lnTo>
                  <a:lnTo>
                    <a:pt x="45012" y="111863"/>
                  </a:lnTo>
                  <a:lnTo>
                    <a:pt x="30875" y="112902"/>
                  </a:lnTo>
                  <a:close/>
                </a:path>
                <a:path w="633094" h="3489325">
                  <a:moveTo>
                    <a:pt x="576796" y="241961"/>
                  </a:moveTo>
                  <a:lnTo>
                    <a:pt x="544550" y="217586"/>
                  </a:lnTo>
                  <a:lnTo>
                    <a:pt x="541665" y="208610"/>
                  </a:lnTo>
                  <a:lnTo>
                    <a:pt x="542564" y="180077"/>
                  </a:lnTo>
                  <a:lnTo>
                    <a:pt x="553391" y="150411"/>
                  </a:lnTo>
                  <a:lnTo>
                    <a:pt x="572730" y="128680"/>
                  </a:lnTo>
                  <a:lnTo>
                    <a:pt x="599160" y="123957"/>
                  </a:lnTo>
                  <a:lnTo>
                    <a:pt x="620201" y="139498"/>
                  </a:lnTo>
                  <a:lnTo>
                    <a:pt x="626773" y="166661"/>
                  </a:lnTo>
                  <a:lnTo>
                    <a:pt x="622565" y="196658"/>
                  </a:lnTo>
                  <a:lnTo>
                    <a:pt x="611265" y="220703"/>
                  </a:lnTo>
                  <a:lnTo>
                    <a:pt x="602423" y="231191"/>
                  </a:lnTo>
                  <a:lnTo>
                    <a:pt x="590461" y="238843"/>
                  </a:lnTo>
                  <a:lnTo>
                    <a:pt x="576796" y="241961"/>
                  </a:lnTo>
                  <a:close/>
                </a:path>
                <a:path w="633094" h="3489325">
                  <a:moveTo>
                    <a:pt x="514431" y="2917523"/>
                  </a:moveTo>
                  <a:lnTo>
                    <a:pt x="487196" y="2890313"/>
                  </a:lnTo>
                  <a:lnTo>
                    <a:pt x="482751" y="2862962"/>
                  </a:lnTo>
                  <a:lnTo>
                    <a:pt x="487953" y="2832492"/>
                  </a:lnTo>
                  <a:lnTo>
                    <a:pt x="503367" y="2808258"/>
                  </a:lnTo>
                  <a:lnTo>
                    <a:pt x="529561" y="2799613"/>
                  </a:lnTo>
                  <a:lnTo>
                    <a:pt x="553864" y="2809959"/>
                  </a:lnTo>
                  <a:lnTo>
                    <a:pt x="565117" y="2834760"/>
                  </a:lnTo>
                  <a:lnTo>
                    <a:pt x="566157" y="2864662"/>
                  </a:lnTo>
                  <a:lnTo>
                    <a:pt x="559822" y="2890313"/>
                  </a:lnTo>
                  <a:lnTo>
                    <a:pt x="552729" y="2902643"/>
                  </a:lnTo>
                  <a:lnTo>
                    <a:pt x="541665" y="2911855"/>
                  </a:lnTo>
                  <a:lnTo>
                    <a:pt x="528332" y="2917098"/>
                  </a:lnTo>
                  <a:lnTo>
                    <a:pt x="514431" y="2917523"/>
                  </a:lnTo>
                  <a:close/>
                </a:path>
                <a:path w="633094" h="3489325">
                  <a:moveTo>
                    <a:pt x="472066" y="2291692"/>
                  </a:moveTo>
                  <a:lnTo>
                    <a:pt x="444831" y="2264482"/>
                  </a:lnTo>
                  <a:lnTo>
                    <a:pt x="440386" y="2235854"/>
                  </a:lnTo>
                  <a:lnTo>
                    <a:pt x="445588" y="2205527"/>
                  </a:lnTo>
                  <a:lnTo>
                    <a:pt x="461002" y="2182001"/>
                  </a:lnTo>
                  <a:lnTo>
                    <a:pt x="487196" y="2173782"/>
                  </a:lnTo>
                  <a:lnTo>
                    <a:pt x="511499" y="2184127"/>
                  </a:lnTo>
                  <a:lnTo>
                    <a:pt x="522752" y="2208928"/>
                  </a:lnTo>
                  <a:lnTo>
                    <a:pt x="523793" y="2238831"/>
                  </a:lnTo>
                  <a:lnTo>
                    <a:pt x="517457" y="2264482"/>
                  </a:lnTo>
                  <a:lnTo>
                    <a:pt x="510364" y="2276811"/>
                  </a:lnTo>
                  <a:lnTo>
                    <a:pt x="499300" y="2286023"/>
                  </a:lnTo>
                  <a:lnTo>
                    <a:pt x="485967" y="2291267"/>
                  </a:lnTo>
                  <a:lnTo>
                    <a:pt x="472066" y="2291692"/>
                  </a:lnTo>
                  <a:close/>
                </a:path>
                <a:path w="633094" h="3489325">
                  <a:moveTo>
                    <a:pt x="581004" y="3488934"/>
                  </a:moveTo>
                  <a:lnTo>
                    <a:pt x="553769" y="3461725"/>
                  </a:lnTo>
                  <a:lnTo>
                    <a:pt x="549325" y="3433097"/>
                  </a:lnTo>
                  <a:lnTo>
                    <a:pt x="554526" y="3402769"/>
                  </a:lnTo>
                  <a:lnTo>
                    <a:pt x="569940" y="3379244"/>
                  </a:lnTo>
                  <a:lnTo>
                    <a:pt x="596134" y="3371024"/>
                  </a:lnTo>
                  <a:lnTo>
                    <a:pt x="620437" y="3381370"/>
                  </a:lnTo>
                  <a:lnTo>
                    <a:pt x="631691" y="3406171"/>
                  </a:lnTo>
                  <a:lnTo>
                    <a:pt x="632731" y="3436073"/>
                  </a:lnTo>
                  <a:lnTo>
                    <a:pt x="626395" y="3461725"/>
                  </a:lnTo>
                  <a:lnTo>
                    <a:pt x="619303" y="3474054"/>
                  </a:lnTo>
                  <a:lnTo>
                    <a:pt x="608239" y="3483266"/>
                  </a:lnTo>
                  <a:lnTo>
                    <a:pt x="594905" y="3488509"/>
                  </a:lnTo>
                  <a:lnTo>
                    <a:pt x="581004" y="3488934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48777" y="2689558"/>
              <a:ext cx="3825892" cy="759744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04266" y="1989623"/>
              <a:ext cx="1895475" cy="1751964"/>
            </a:xfrm>
            <a:custGeom>
              <a:avLst/>
              <a:gdLst/>
              <a:ahLst/>
              <a:cxnLst/>
              <a:rect l="l" t="t" r="r" b="b"/>
              <a:pathLst>
                <a:path w="1895475" h="1751964">
                  <a:moveTo>
                    <a:pt x="766933" y="1751829"/>
                  </a:moveTo>
                  <a:lnTo>
                    <a:pt x="807842" y="1751786"/>
                  </a:lnTo>
                  <a:lnTo>
                    <a:pt x="848791" y="1749541"/>
                  </a:lnTo>
                  <a:lnTo>
                    <a:pt x="889743" y="1745127"/>
                  </a:lnTo>
                  <a:lnTo>
                    <a:pt x="930657" y="1738577"/>
                  </a:lnTo>
                  <a:lnTo>
                    <a:pt x="971496" y="1729923"/>
                  </a:lnTo>
                  <a:lnTo>
                    <a:pt x="1012219" y="1719197"/>
                  </a:lnTo>
                  <a:lnTo>
                    <a:pt x="1052789" y="1706432"/>
                  </a:lnTo>
                  <a:lnTo>
                    <a:pt x="1093167" y="1691661"/>
                  </a:lnTo>
                  <a:lnTo>
                    <a:pt x="1133313" y="1674914"/>
                  </a:lnTo>
                  <a:lnTo>
                    <a:pt x="1173188" y="1656226"/>
                  </a:lnTo>
                  <a:lnTo>
                    <a:pt x="1212754" y="1635628"/>
                  </a:lnTo>
                  <a:lnTo>
                    <a:pt x="1251972" y="1613153"/>
                  </a:lnTo>
                  <a:lnTo>
                    <a:pt x="1290803" y="1588833"/>
                  </a:lnTo>
                  <a:lnTo>
                    <a:pt x="1329208" y="1562701"/>
                  </a:lnTo>
                  <a:lnTo>
                    <a:pt x="1367148" y="1534789"/>
                  </a:lnTo>
                  <a:lnTo>
                    <a:pt x="1404584" y="1505129"/>
                  </a:lnTo>
                  <a:lnTo>
                    <a:pt x="1441477" y="1473753"/>
                  </a:lnTo>
                  <a:lnTo>
                    <a:pt x="1477789" y="1440695"/>
                  </a:lnTo>
                  <a:lnTo>
                    <a:pt x="1513481" y="1405987"/>
                  </a:lnTo>
                  <a:lnTo>
                    <a:pt x="1548513" y="1369660"/>
                  </a:lnTo>
                  <a:lnTo>
                    <a:pt x="1582847" y="1331748"/>
                  </a:lnTo>
                  <a:lnTo>
                    <a:pt x="1616443" y="1292282"/>
                  </a:lnTo>
                  <a:lnTo>
                    <a:pt x="1649264" y="1251296"/>
                  </a:lnTo>
                  <a:lnTo>
                    <a:pt x="1681270" y="1208821"/>
                  </a:lnTo>
                  <a:lnTo>
                    <a:pt x="1712422" y="1164890"/>
                  </a:lnTo>
                  <a:lnTo>
                    <a:pt x="1742681" y="1119536"/>
                  </a:lnTo>
                  <a:lnTo>
                    <a:pt x="1772008" y="1072790"/>
                  </a:lnTo>
                  <a:lnTo>
                    <a:pt x="1800365" y="1024686"/>
                  </a:lnTo>
                  <a:lnTo>
                    <a:pt x="1827713" y="975254"/>
                  </a:lnTo>
                  <a:lnTo>
                    <a:pt x="1854012" y="924529"/>
                  </a:lnTo>
                  <a:lnTo>
                    <a:pt x="1879224" y="872542"/>
                  </a:lnTo>
                  <a:lnTo>
                    <a:pt x="1890405" y="792042"/>
                  </a:lnTo>
                  <a:lnTo>
                    <a:pt x="1895322" y="717346"/>
                  </a:lnTo>
                  <a:lnTo>
                    <a:pt x="1894804" y="648429"/>
                  </a:lnTo>
                  <a:lnTo>
                    <a:pt x="1889680" y="585262"/>
                  </a:lnTo>
                  <a:lnTo>
                    <a:pt x="1880778" y="527817"/>
                  </a:lnTo>
                  <a:lnTo>
                    <a:pt x="1868927" y="476067"/>
                  </a:lnTo>
                  <a:lnTo>
                    <a:pt x="1854956" y="429985"/>
                  </a:lnTo>
                  <a:lnTo>
                    <a:pt x="1839694" y="389542"/>
                  </a:lnTo>
                  <a:lnTo>
                    <a:pt x="1823969" y="354712"/>
                  </a:lnTo>
                  <a:lnTo>
                    <a:pt x="1794445" y="301777"/>
                  </a:lnTo>
                  <a:lnTo>
                    <a:pt x="1746586" y="238475"/>
                  </a:lnTo>
                  <a:lnTo>
                    <a:pt x="1717959" y="208110"/>
                  </a:lnTo>
                  <a:lnTo>
                    <a:pt x="1687262" y="179856"/>
                  </a:lnTo>
                  <a:lnTo>
                    <a:pt x="1654624" y="153702"/>
                  </a:lnTo>
                  <a:lnTo>
                    <a:pt x="1620176" y="129639"/>
                  </a:lnTo>
                  <a:lnTo>
                    <a:pt x="1584044" y="107655"/>
                  </a:lnTo>
                  <a:lnTo>
                    <a:pt x="1546358" y="87742"/>
                  </a:lnTo>
                  <a:lnTo>
                    <a:pt x="1507246" y="69889"/>
                  </a:lnTo>
                  <a:lnTo>
                    <a:pt x="1466839" y="54085"/>
                  </a:lnTo>
                  <a:lnTo>
                    <a:pt x="1425263" y="40320"/>
                  </a:lnTo>
                  <a:lnTo>
                    <a:pt x="1382648" y="28586"/>
                  </a:lnTo>
                  <a:lnTo>
                    <a:pt x="1339123" y="18870"/>
                  </a:lnTo>
                  <a:lnTo>
                    <a:pt x="1294817" y="11164"/>
                  </a:lnTo>
                  <a:lnTo>
                    <a:pt x="1249857" y="5457"/>
                  </a:lnTo>
                  <a:lnTo>
                    <a:pt x="1204374" y="1739"/>
                  </a:lnTo>
                  <a:lnTo>
                    <a:pt x="1158496" y="0"/>
                  </a:lnTo>
                  <a:lnTo>
                    <a:pt x="1112351" y="229"/>
                  </a:lnTo>
                  <a:lnTo>
                    <a:pt x="1066069" y="2417"/>
                  </a:lnTo>
                  <a:lnTo>
                    <a:pt x="1019777" y="6553"/>
                  </a:lnTo>
                  <a:lnTo>
                    <a:pt x="973606" y="12628"/>
                  </a:lnTo>
                  <a:lnTo>
                    <a:pt x="927683" y="20631"/>
                  </a:lnTo>
                  <a:lnTo>
                    <a:pt x="882138" y="30552"/>
                  </a:lnTo>
                  <a:lnTo>
                    <a:pt x="837099" y="42381"/>
                  </a:lnTo>
                  <a:lnTo>
                    <a:pt x="792695" y="56107"/>
                  </a:lnTo>
                  <a:lnTo>
                    <a:pt x="749055" y="71722"/>
                  </a:lnTo>
                  <a:lnTo>
                    <a:pt x="706307" y="89213"/>
                  </a:lnTo>
                  <a:lnTo>
                    <a:pt x="664581" y="108573"/>
                  </a:lnTo>
                  <a:lnTo>
                    <a:pt x="624004" y="129789"/>
                  </a:lnTo>
                  <a:lnTo>
                    <a:pt x="584707" y="152853"/>
                  </a:lnTo>
                  <a:lnTo>
                    <a:pt x="546817" y="177754"/>
                  </a:lnTo>
                  <a:lnTo>
                    <a:pt x="510463" y="204481"/>
                  </a:lnTo>
                  <a:lnTo>
                    <a:pt x="475775" y="233026"/>
                  </a:lnTo>
                  <a:lnTo>
                    <a:pt x="442881" y="263377"/>
                  </a:lnTo>
                  <a:lnTo>
                    <a:pt x="399435" y="309779"/>
                  </a:lnTo>
                  <a:lnTo>
                    <a:pt x="361280" y="357593"/>
                  </a:lnTo>
                  <a:lnTo>
                    <a:pt x="328060" y="406229"/>
                  </a:lnTo>
                  <a:lnTo>
                    <a:pt x="299423" y="455092"/>
                  </a:lnTo>
                  <a:lnTo>
                    <a:pt x="275015" y="503590"/>
                  </a:lnTo>
                  <a:lnTo>
                    <a:pt x="254482" y="551131"/>
                  </a:lnTo>
                  <a:lnTo>
                    <a:pt x="237472" y="597123"/>
                  </a:lnTo>
                  <a:lnTo>
                    <a:pt x="223632" y="640972"/>
                  </a:lnTo>
                  <a:lnTo>
                    <a:pt x="212606" y="682087"/>
                  </a:lnTo>
                  <a:lnTo>
                    <a:pt x="204044" y="719875"/>
                  </a:lnTo>
                  <a:lnTo>
                    <a:pt x="197590" y="753743"/>
                  </a:lnTo>
                  <a:lnTo>
                    <a:pt x="141254" y="796022"/>
                  </a:lnTo>
                  <a:lnTo>
                    <a:pt x="97563" y="838372"/>
                  </a:lnTo>
                  <a:lnTo>
                    <a:pt x="64829" y="879178"/>
                  </a:lnTo>
                  <a:lnTo>
                    <a:pt x="41368" y="916823"/>
                  </a:lnTo>
                  <a:lnTo>
                    <a:pt x="15518" y="976176"/>
                  </a:lnTo>
                  <a:lnTo>
                    <a:pt x="4791" y="1020537"/>
                  </a:lnTo>
                  <a:lnTo>
                    <a:pt x="0" y="1065160"/>
                  </a:lnTo>
                  <a:lnTo>
                    <a:pt x="727" y="1109836"/>
                  </a:lnTo>
                  <a:lnTo>
                    <a:pt x="6556" y="1154354"/>
                  </a:lnTo>
                  <a:lnTo>
                    <a:pt x="17070" y="1198505"/>
                  </a:lnTo>
                  <a:lnTo>
                    <a:pt x="31852" y="1242079"/>
                  </a:lnTo>
                  <a:lnTo>
                    <a:pt x="50485" y="1284865"/>
                  </a:lnTo>
                  <a:lnTo>
                    <a:pt x="72552" y="1326655"/>
                  </a:lnTo>
                  <a:lnTo>
                    <a:pt x="97637" y="1367237"/>
                  </a:lnTo>
                  <a:lnTo>
                    <a:pt x="125321" y="1406403"/>
                  </a:lnTo>
                  <a:lnTo>
                    <a:pt x="155190" y="1443942"/>
                  </a:lnTo>
                  <a:lnTo>
                    <a:pt x="186824" y="1479644"/>
                  </a:lnTo>
                  <a:lnTo>
                    <a:pt x="219808" y="1513299"/>
                  </a:lnTo>
                  <a:lnTo>
                    <a:pt x="253725" y="1544698"/>
                  </a:lnTo>
                  <a:lnTo>
                    <a:pt x="288158" y="1573631"/>
                  </a:lnTo>
                  <a:lnTo>
                    <a:pt x="322689" y="1599887"/>
                  </a:lnTo>
                  <a:lnTo>
                    <a:pt x="356903" y="1623257"/>
                  </a:lnTo>
                  <a:lnTo>
                    <a:pt x="393609" y="1645137"/>
                  </a:lnTo>
                  <a:lnTo>
                    <a:pt x="429047" y="1663689"/>
                  </a:lnTo>
                  <a:lnTo>
                    <a:pt x="474174" y="1684552"/>
                  </a:lnTo>
                  <a:lnTo>
                    <a:pt x="527718" y="1705652"/>
                  </a:lnTo>
                  <a:lnTo>
                    <a:pt x="588404" y="1724916"/>
                  </a:lnTo>
                  <a:lnTo>
                    <a:pt x="654957" y="1740269"/>
                  </a:lnTo>
                  <a:lnTo>
                    <a:pt x="726104" y="1749640"/>
                  </a:lnTo>
                  <a:lnTo>
                    <a:pt x="766933" y="1751829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27371" y="8703583"/>
              <a:ext cx="2911475" cy="1583690"/>
            </a:xfrm>
            <a:custGeom>
              <a:avLst/>
              <a:gdLst/>
              <a:ahLst/>
              <a:cxnLst/>
              <a:rect l="l" t="t" r="r" b="b"/>
              <a:pathLst>
                <a:path w="2911475" h="1583690">
                  <a:moveTo>
                    <a:pt x="1531270" y="1583417"/>
                  </a:moveTo>
                  <a:lnTo>
                    <a:pt x="2911475" y="1583417"/>
                  </a:lnTo>
                  <a:lnTo>
                    <a:pt x="2884821" y="664124"/>
                  </a:lnTo>
                  <a:lnTo>
                    <a:pt x="2872766" y="255513"/>
                  </a:lnTo>
                  <a:lnTo>
                    <a:pt x="2865100" y="0"/>
                  </a:lnTo>
                  <a:lnTo>
                    <a:pt x="0" y="0"/>
                  </a:lnTo>
                  <a:lnTo>
                    <a:pt x="0" y="882152"/>
                  </a:lnTo>
                  <a:lnTo>
                    <a:pt x="1512206" y="882152"/>
                  </a:lnTo>
                  <a:lnTo>
                    <a:pt x="1516465" y="1034063"/>
                  </a:lnTo>
                  <a:lnTo>
                    <a:pt x="1522016" y="1236739"/>
                  </a:lnTo>
                  <a:lnTo>
                    <a:pt x="1531270" y="1583417"/>
                  </a:lnTo>
                  <a:close/>
                </a:path>
                <a:path w="2911475" h="1583690">
                  <a:moveTo>
                    <a:pt x="0" y="1583417"/>
                  </a:moveTo>
                  <a:lnTo>
                    <a:pt x="1466884" y="1583417"/>
                  </a:lnTo>
                  <a:lnTo>
                    <a:pt x="1512206" y="882152"/>
                  </a:lnTo>
                  <a:lnTo>
                    <a:pt x="0" y="882152"/>
                  </a:lnTo>
                  <a:lnTo>
                    <a:pt x="0" y="1583417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4277" y="2462796"/>
              <a:ext cx="3436424" cy="7824204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4682994" y="3415868"/>
            <a:ext cx="7771765" cy="1473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95"/>
              </a:spcBef>
              <a:tabLst>
                <a:tab pos="2749550" algn="l"/>
                <a:tab pos="2922270" algn="l"/>
                <a:tab pos="4042410" algn="l"/>
                <a:tab pos="4110354" algn="l"/>
                <a:tab pos="7144384" algn="l"/>
              </a:tabLst>
            </a:pPr>
            <a:r>
              <a:rPr dirty="0" sz="4100">
                <a:latin typeface="Lucida Sans Unicode"/>
                <a:cs typeface="Lucida Sans Unicode"/>
              </a:rPr>
              <a:t>r</a:t>
            </a:r>
            <a:r>
              <a:rPr dirty="0" sz="4100" spc="20">
                <a:latin typeface="Lucida Sans Unicode"/>
                <a:cs typeface="Lucida Sans Unicode"/>
              </a:rPr>
              <a:t>e</a:t>
            </a:r>
            <a:r>
              <a:rPr dirty="0" sz="4100" spc="-145">
                <a:latin typeface="Lucida Sans Unicode"/>
                <a:cs typeface="Lucida Sans Unicode"/>
              </a:rPr>
              <a:t>c</a:t>
            </a:r>
            <a:r>
              <a:rPr dirty="0" sz="4100" spc="-35">
                <a:latin typeface="Lucida Sans Unicode"/>
                <a:cs typeface="Lucida Sans Unicode"/>
              </a:rPr>
              <a:t>o</a:t>
            </a:r>
            <a:r>
              <a:rPr dirty="0" sz="4100" spc="-20">
                <a:latin typeface="Lucida Sans Unicode"/>
                <a:cs typeface="Lucida Sans Unicode"/>
              </a:rPr>
              <a:t>n</a:t>
            </a:r>
            <a:r>
              <a:rPr dirty="0" sz="4100" spc="-35">
                <a:latin typeface="Lucida Sans Unicode"/>
                <a:cs typeface="Lucida Sans Unicode"/>
              </a:rPr>
              <a:t>o</a:t>
            </a:r>
            <a:r>
              <a:rPr dirty="0" sz="4100" spc="-145">
                <a:latin typeface="Lucida Sans Unicode"/>
                <a:cs typeface="Lucida Sans Unicode"/>
              </a:rPr>
              <a:t>c</a:t>
            </a:r>
            <a:r>
              <a:rPr dirty="0" sz="4100" spc="20">
                <a:latin typeface="Lucida Sans Unicode"/>
                <a:cs typeface="Lucida Sans Unicode"/>
              </a:rPr>
              <a:t>e</a:t>
            </a:r>
            <a:r>
              <a:rPr dirty="0" sz="4100">
                <a:latin typeface="Lucida Sans Unicode"/>
                <a:cs typeface="Lucida Sans Unicode"/>
              </a:rPr>
              <a:t>r</a:t>
            </a:r>
            <a:r>
              <a:rPr dirty="0" sz="4100">
                <a:latin typeface="Lucida Sans Unicode"/>
                <a:cs typeface="Lucida Sans Unicode"/>
              </a:rPr>
              <a:t>		</a:t>
            </a:r>
            <a:r>
              <a:rPr dirty="0" sz="4100" spc="-145">
                <a:latin typeface="Lucida Sans Unicode"/>
                <a:cs typeface="Lucida Sans Unicode"/>
              </a:rPr>
              <a:t>l</a:t>
            </a:r>
            <a:r>
              <a:rPr dirty="0" sz="4100" spc="20">
                <a:latin typeface="Lucida Sans Unicode"/>
                <a:cs typeface="Lucida Sans Unicode"/>
              </a:rPr>
              <a:t>a</a:t>
            </a:r>
            <a:r>
              <a:rPr dirty="0" sz="4100" spc="-130">
                <a:latin typeface="Lucida Sans Unicode"/>
                <a:cs typeface="Lucida Sans Unicode"/>
              </a:rPr>
              <a:t>s</a:t>
            </a:r>
            <a:r>
              <a:rPr dirty="0" sz="4100" spc="-130">
                <a:latin typeface="Lucida Sans Unicode"/>
                <a:cs typeface="Lucida Sans Unicode"/>
              </a:rPr>
              <a:t>	</a:t>
            </a:r>
            <a:r>
              <a:rPr dirty="0" sz="4100" spc="20">
                <a:latin typeface="Lucida Sans Unicode"/>
                <a:cs typeface="Lucida Sans Unicode"/>
              </a:rPr>
              <a:t>e</a:t>
            </a:r>
            <a:r>
              <a:rPr dirty="0" sz="4100" spc="-5">
                <a:latin typeface="Lucida Sans Unicode"/>
                <a:cs typeface="Lucida Sans Unicode"/>
              </a:rPr>
              <a:t>m</a:t>
            </a:r>
            <a:r>
              <a:rPr dirty="0" sz="4100" spc="-35">
                <a:latin typeface="Lucida Sans Unicode"/>
                <a:cs typeface="Lucida Sans Unicode"/>
              </a:rPr>
              <a:t>o</a:t>
            </a:r>
            <a:r>
              <a:rPr dirty="0" sz="4100" spc="-145">
                <a:latin typeface="Lucida Sans Unicode"/>
                <a:cs typeface="Lucida Sans Unicode"/>
              </a:rPr>
              <a:t>c</a:t>
            </a:r>
            <a:r>
              <a:rPr dirty="0" sz="4100" spc="-145">
                <a:latin typeface="Lucida Sans Unicode"/>
                <a:cs typeface="Lucida Sans Unicode"/>
              </a:rPr>
              <a:t>i</a:t>
            </a:r>
            <a:r>
              <a:rPr dirty="0" sz="4100" spc="-35">
                <a:latin typeface="Lucida Sans Unicode"/>
                <a:cs typeface="Lucida Sans Unicode"/>
              </a:rPr>
              <a:t>o</a:t>
            </a:r>
            <a:r>
              <a:rPr dirty="0" sz="4100" spc="-20">
                <a:latin typeface="Lucida Sans Unicode"/>
                <a:cs typeface="Lucida Sans Unicode"/>
              </a:rPr>
              <a:t>n</a:t>
            </a:r>
            <a:r>
              <a:rPr dirty="0" sz="4100" spc="20">
                <a:latin typeface="Lucida Sans Unicode"/>
                <a:cs typeface="Lucida Sans Unicode"/>
              </a:rPr>
              <a:t>e</a:t>
            </a:r>
            <a:r>
              <a:rPr dirty="0" sz="4100" spc="-130">
                <a:latin typeface="Lucida Sans Unicode"/>
                <a:cs typeface="Lucida Sans Unicode"/>
              </a:rPr>
              <a:t>s</a:t>
            </a:r>
            <a:r>
              <a:rPr dirty="0" sz="4100" spc="-130">
                <a:latin typeface="Lucida Sans Unicode"/>
                <a:cs typeface="Lucida Sans Unicode"/>
              </a:rPr>
              <a:t>	</a:t>
            </a:r>
            <a:r>
              <a:rPr dirty="0" sz="4100" spc="20">
                <a:latin typeface="Lucida Sans Unicode"/>
                <a:cs typeface="Lucida Sans Unicode"/>
              </a:rPr>
              <a:t>e</a:t>
            </a:r>
            <a:r>
              <a:rPr dirty="0" sz="4100" spc="-15">
                <a:latin typeface="Lucida Sans Unicode"/>
                <a:cs typeface="Lucida Sans Unicode"/>
              </a:rPr>
              <a:t>n  </a:t>
            </a:r>
            <a:r>
              <a:rPr dirty="0" sz="4100" spc="-30">
                <a:latin typeface="Lucida Sans Unicode"/>
                <a:cs typeface="Lucida Sans Unicode"/>
              </a:rPr>
              <a:t>demás	</a:t>
            </a:r>
            <a:r>
              <a:rPr dirty="0" sz="4100" spc="-70">
                <a:latin typeface="Lucida Sans Unicode"/>
                <a:cs typeface="Lucida Sans Unicode"/>
              </a:rPr>
              <a:t>y		</a:t>
            </a:r>
            <a:r>
              <a:rPr dirty="0" sz="4100" spc="-30">
                <a:latin typeface="Lucida Sans Unicode"/>
                <a:cs typeface="Lucida Sans Unicode"/>
              </a:rPr>
              <a:t>comprender</a:t>
            </a:r>
            <a:endParaRPr sz="41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82994" y="2691969"/>
            <a:ext cx="8917940" cy="2197100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algn="r" marR="8890">
              <a:lnSpc>
                <a:spcPct val="100000"/>
              </a:lnSpc>
              <a:spcBef>
                <a:spcPts val="875"/>
              </a:spcBef>
              <a:tabLst>
                <a:tab pos="1019175" algn="l"/>
                <a:tab pos="3474085" algn="l"/>
                <a:tab pos="4474210" algn="l"/>
                <a:tab pos="5354955" algn="l"/>
                <a:tab pos="8274684" algn="l"/>
              </a:tabLst>
            </a:pPr>
            <a:r>
              <a:rPr dirty="0" sz="4100" spc="-55">
                <a:latin typeface="Lucida Sans Unicode"/>
                <a:cs typeface="Lucida Sans Unicode"/>
              </a:rPr>
              <a:t>L</a:t>
            </a:r>
            <a:r>
              <a:rPr dirty="0" sz="4100" spc="20">
                <a:latin typeface="Lucida Sans Unicode"/>
                <a:cs typeface="Lucida Sans Unicode"/>
              </a:rPr>
              <a:t>a</a:t>
            </a:r>
            <a:r>
              <a:rPr dirty="0" sz="4100" spc="20">
                <a:latin typeface="Lucida Sans Unicode"/>
                <a:cs typeface="Lucida Sans Unicode"/>
              </a:rPr>
              <a:t>	</a:t>
            </a:r>
            <a:r>
              <a:rPr dirty="0" sz="4100" spc="20">
                <a:latin typeface="Lucida Sans Unicode"/>
                <a:cs typeface="Lucida Sans Unicode"/>
              </a:rPr>
              <a:t>e</a:t>
            </a:r>
            <a:r>
              <a:rPr dirty="0" sz="4100" spc="-5">
                <a:latin typeface="Lucida Sans Unicode"/>
                <a:cs typeface="Lucida Sans Unicode"/>
              </a:rPr>
              <a:t>m</a:t>
            </a:r>
            <a:r>
              <a:rPr dirty="0" sz="4100" spc="-60">
                <a:latin typeface="Lucida Sans Unicode"/>
                <a:cs typeface="Lucida Sans Unicode"/>
              </a:rPr>
              <a:t>p</a:t>
            </a:r>
            <a:r>
              <a:rPr dirty="0" sz="4100" spc="20">
                <a:latin typeface="Lucida Sans Unicode"/>
                <a:cs typeface="Lucida Sans Unicode"/>
              </a:rPr>
              <a:t>a</a:t>
            </a:r>
            <a:r>
              <a:rPr dirty="0" sz="4100" spc="-85">
                <a:latin typeface="Lucida Sans Unicode"/>
                <a:cs typeface="Lucida Sans Unicode"/>
              </a:rPr>
              <a:t>t</a:t>
            </a:r>
            <a:r>
              <a:rPr dirty="0" sz="4100" spc="-145">
                <a:latin typeface="Lucida Sans Unicode"/>
                <a:cs typeface="Lucida Sans Unicode"/>
              </a:rPr>
              <a:t>í</a:t>
            </a:r>
            <a:r>
              <a:rPr dirty="0" sz="4100" spc="20">
                <a:latin typeface="Lucida Sans Unicode"/>
                <a:cs typeface="Lucida Sans Unicode"/>
              </a:rPr>
              <a:t>a</a:t>
            </a:r>
            <a:r>
              <a:rPr dirty="0" sz="4100" spc="20">
                <a:latin typeface="Lucida Sans Unicode"/>
                <a:cs typeface="Lucida Sans Unicode"/>
              </a:rPr>
              <a:t>	</a:t>
            </a:r>
            <a:r>
              <a:rPr dirty="0" sz="4100" spc="20">
                <a:latin typeface="Lucida Sans Unicode"/>
                <a:cs typeface="Lucida Sans Unicode"/>
              </a:rPr>
              <a:t>e</a:t>
            </a:r>
            <a:r>
              <a:rPr dirty="0" sz="4100" spc="-130">
                <a:latin typeface="Lucida Sans Unicode"/>
                <a:cs typeface="Lucida Sans Unicode"/>
              </a:rPr>
              <a:t>s</a:t>
            </a:r>
            <a:r>
              <a:rPr dirty="0" sz="4100" spc="-130">
                <a:latin typeface="Lucida Sans Unicode"/>
                <a:cs typeface="Lucida Sans Unicode"/>
              </a:rPr>
              <a:t>	</a:t>
            </a:r>
            <a:r>
              <a:rPr dirty="0" sz="4100" spc="-145">
                <a:latin typeface="Lucida Sans Unicode"/>
                <a:cs typeface="Lucida Sans Unicode"/>
              </a:rPr>
              <a:t>l</a:t>
            </a:r>
            <a:r>
              <a:rPr dirty="0" sz="4100" spc="20">
                <a:latin typeface="Lucida Sans Unicode"/>
                <a:cs typeface="Lucida Sans Unicode"/>
              </a:rPr>
              <a:t>a</a:t>
            </a:r>
            <a:r>
              <a:rPr dirty="0" sz="4100" spc="20">
                <a:latin typeface="Lucida Sans Unicode"/>
                <a:cs typeface="Lucida Sans Unicode"/>
              </a:rPr>
              <a:t>	</a:t>
            </a:r>
            <a:r>
              <a:rPr dirty="0" sz="4100" spc="-145">
                <a:latin typeface="Lucida Sans Unicode"/>
                <a:cs typeface="Lucida Sans Unicode"/>
              </a:rPr>
              <a:t>c</a:t>
            </a:r>
            <a:r>
              <a:rPr dirty="0" sz="4100" spc="20">
                <a:latin typeface="Lucida Sans Unicode"/>
                <a:cs typeface="Lucida Sans Unicode"/>
              </a:rPr>
              <a:t>a</a:t>
            </a:r>
            <a:r>
              <a:rPr dirty="0" sz="4100" spc="-60">
                <a:latin typeface="Lucida Sans Unicode"/>
                <a:cs typeface="Lucida Sans Unicode"/>
              </a:rPr>
              <a:t>p</a:t>
            </a:r>
            <a:r>
              <a:rPr dirty="0" sz="4100" spc="20">
                <a:latin typeface="Lucida Sans Unicode"/>
                <a:cs typeface="Lucida Sans Unicode"/>
              </a:rPr>
              <a:t>a</a:t>
            </a:r>
            <a:r>
              <a:rPr dirty="0" sz="4100" spc="-145">
                <a:latin typeface="Lucida Sans Unicode"/>
                <a:cs typeface="Lucida Sans Unicode"/>
              </a:rPr>
              <a:t>c</a:t>
            </a:r>
            <a:r>
              <a:rPr dirty="0" sz="4100" spc="-145">
                <a:latin typeface="Lucida Sans Unicode"/>
                <a:cs typeface="Lucida Sans Unicode"/>
              </a:rPr>
              <a:t>i</a:t>
            </a:r>
            <a:r>
              <a:rPr dirty="0" sz="4100" spc="-60">
                <a:latin typeface="Lucida Sans Unicode"/>
                <a:cs typeface="Lucida Sans Unicode"/>
              </a:rPr>
              <a:t>d</a:t>
            </a:r>
            <a:r>
              <a:rPr dirty="0" sz="4100" spc="20">
                <a:latin typeface="Lucida Sans Unicode"/>
                <a:cs typeface="Lucida Sans Unicode"/>
              </a:rPr>
              <a:t>a</a:t>
            </a:r>
            <a:r>
              <a:rPr dirty="0" sz="4100" spc="-60">
                <a:latin typeface="Lucida Sans Unicode"/>
                <a:cs typeface="Lucida Sans Unicode"/>
              </a:rPr>
              <a:t>d</a:t>
            </a:r>
            <a:r>
              <a:rPr dirty="0" sz="4100" spc="-60">
                <a:latin typeface="Lucida Sans Unicode"/>
                <a:cs typeface="Lucida Sans Unicode"/>
              </a:rPr>
              <a:t>	</a:t>
            </a:r>
            <a:r>
              <a:rPr dirty="0" sz="4100" spc="-60">
                <a:latin typeface="Lucida Sans Unicode"/>
                <a:cs typeface="Lucida Sans Unicode"/>
              </a:rPr>
              <a:t>d</a:t>
            </a:r>
            <a:r>
              <a:rPr dirty="0" sz="4100" spc="20">
                <a:latin typeface="Lucida Sans Unicode"/>
                <a:cs typeface="Lucida Sans Unicode"/>
              </a:rPr>
              <a:t>e</a:t>
            </a:r>
            <a:endParaRPr sz="4100">
              <a:latin typeface="Lucida Sans Unicode"/>
              <a:cs typeface="Lucida Sans Unicode"/>
            </a:endParaRPr>
          </a:p>
          <a:p>
            <a:pPr algn="r" marL="8232775" marR="5080" indent="-27305">
              <a:lnSpc>
                <a:spcPts val="5700"/>
              </a:lnSpc>
              <a:spcBef>
                <a:spcPts val="120"/>
              </a:spcBef>
            </a:pPr>
            <a:r>
              <a:rPr dirty="0" sz="4100" spc="-145">
                <a:latin typeface="Lucida Sans Unicode"/>
                <a:cs typeface="Lucida Sans Unicode"/>
              </a:rPr>
              <a:t>l</a:t>
            </a:r>
            <a:r>
              <a:rPr dirty="0" sz="4100" spc="-35">
                <a:latin typeface="Lucida Sans Unicode"/>
                <a:cs typeface="Lucida Sans Unicode"/>
              </a:rPr>
              <a:t>o</a:t>
            </a:r>
            <a:r>
              <a:rPr dirty="0" sz="4100" spc="-95">
                <a:latin typeface="Lucida Sans Unicode"/>
                <a:cs typeface="Lucida Sans Unicode"/>
              </a:rPr>
              <a:t>s  </a:t>
            </a:r>
            <a:r>
              <a:rPr dirty="0" sz="4100" spc="-145">
                <a:latin typeface="Lucida Sans Unicode"/>
                <a:cs typeface="Lucida Sans Unicode"/>
              </a:rPr>
              <a:t>l</a:t>
            </a:r>
            <a:r>
              <a:rPr dirty="0" sz="4100" spc="20">
                <a:latin typeface="Lucida Sans Unicode"/>
                <a:cs typeface="Lucida Sans Unicode"/>
              </a:rPr>
              <a:t>a</a:t>
            </a:r>
            <a:r>
              <a:rPr dirty="0" sz="4100" spc="-130">
                <a:latin typeface="Lucida Sans Unicode"/>
                <a:cs typeface="Lucida Sans Unicode"/>
              </a:rPr>
              <a:t>s</a:t>
            </a:r>
            <a:endParaRPr sz="41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82994" y="4863668"/>
            <a:ext cx="8919210" cy="2921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5900"/>
              </a:lnSpc>
              <a:spcBef>
                <a:spcPts val="95"/>
              </a:spcBef>
            </a:pPr>
            <a:r>
              <a:rPr dirty="0" sz="4100" spc="-65">
                <a:latin typeface="Lucida Sans Unicode"/>
                <a:cs typeface="Lucida Sans Unicode"/>
              </a:rPr>
              <a:t>perspectivas</a:t>
            </a:r>
            <a:r>
              <a:rPr dirty="0" sz="4100" spc="-60">
                <a:latin typeface="Lucida Sans Unicode"/>
                <a:cs typeface="Lucida Sans Unicode"/>
              </a:rPr>
              <a:t> </a:t>
            </a:r>
            <a:r>
              <a:rPr dirty="0" sz="4100" spc="-20">
                <a:latin typeface="Lucida Sans Unicode"/>
                <a:cs typeface="Lucida Sans Unicode"/>
              </a:rPr>
              <a:t>de</a:t>
            </a:r>
            <a:r>
              <a:rPr dirty="0" sz="4100" spc="-15">
                <a:latin typeface="Lucida Sans Unicode"/>
                <a:cs typeface="Lucida Sans Unicode"/>
              </a:rPr>
              <a:t> </a:t>
            </a:r>
            <a:r>
              <a:rPr dirty="0" sz="4100" spc="-45">
                <a:latin typeface="Lucida Sans Unicode"/>
                <a:cs typeface="Lucida Sans Unicode"/>
              </a:rPr>
              <a:t>otras</a:t>
            </a:r>
            <a:r>
              <a:rPr dirty="0" sz="4100" spc="-40">
                <a:latin typeface="Lucida Sans Unicode"/>
                <a:cs typeface="Lucida Sans Unicode"/>
              </a:rPr>
              <a:t> personas </a:t>
            </a:r>
            <a:r>
              <a:rPr dirty="0" sz="4100" spc="-35">
                <a:latin typeface="Lucida Sans Unicode"/>
                <a:cs typeface="Lucida Sans Unicode"/>
              </a:rPr>
              <a:t> </a:t>
            </a:r>
            <a:r>
              <a:rPr dirty="0" sz="4100" spc="-40">
                <a:latin typeface="Lucida Sans Unicode"/>
                <a:cs typeface="Lucida Sans Unicode"/>
              </a:rPr>
              <a:t>sobre</a:t>
            </a:r>
            <a:r>
              <a:rPr dirty="0" sz="4100" spc="-35">
                <a:latin typeface="Lucida Sans Unicode"/>
                <a:cs typeface="Lucida Sans Unicode"/>
              </a:rPr>
              <a:t> </a:t>
            </a:r>
            <a:r>
              <a:rPr dirty="0" sz="4100" spc="-5">
                <a:latin typeface="Lucida Sans Unicode"/>
                <a:cs typeface="Lucida Sans Unicode"/>
              </a:rPr>
              <a:t>una</a:t>
            </a:r>
            <a:r>
              <a:rPr dirty="0" sz="4100">
                <a:latin typeface="Lucida Sans Unicode"/>
                <a:cs typeface="Lucida Sans Unicode"/>
              </a:rPr>
              <a:t> </a:t>
            </a:r>
            <a:r>
              <a:rPr dirty="0" sz="4100" spc="-100">
                <a:latin typeface="Lucida Sans Unicode"/>
                <a:cs typeface="Lucida Sans Unicode"/>
              </a:rPr>
              <a:t>situación,</a:t>
            </a:r>
            <a:r>
              <a:rPr dirty="0" sz="4100" spc="-95">
                <a:latin typeface="Lucida Sans Unicode"/>
                <a:cs typeface="Lucida Sans Unicode"/>
              </a:rPr>
              <a:t> </a:t>
            </a:r>
            <a:r>
              <a:rPr dirty="0" sz="4100" spc="-30">
                <a:latin typeface="Lucida Sans Unicode"/>
                <a:cs typeface="Lucida Sans Unicode"/>
              </a:rPr>
              <a:t>ayudando</a:t>
            </a:r>
            <a:r>
              <a:rPr dirty="0" sz="4100" spc="-25">
                <a:latin typeface="Lucida Sans Unicode"/>
                <a:cs typeface="Lucida Sans Unicode"/>
              </a:rPr>
              <a:t> </a:t>
            </a:r>
            <a:r>
              <a:rPr dirty="0" sz="4100" spc="20">
                <a:latin typeface="Lucida Sans Unicode"/>
                <a:cs typeface="Lucida Sans Unicode"/>
              </a:rPr>
              <a:t>a </a:t>
            </a:r>
            <a:r>
              <a:rPr dirty="0" sz="4100" spc="25">
                <a:latin typeface="Lucida Sans Unicode"/>
                <a:cs typeface="Lucida Sans Unicode"/>
              </a:rPr>
              <a:t> </a:t>
            </a:r>
            <a:r>
              <a:rPr dirty="0" sz="4100" spc="-30">
                <a:latin typeface="Lucida Sans Unicode"/>
                <a:cs typeface="Lucida Sans Unicode"/>
              </a:rPr>
              <a:t>mejorar</a:t>
            </a:r>
            <a:r>
              <a:rPr dirty="0" sz="4100" spc="-25">
                <a:latin typeface="Lucida Sans Unicode"/>
                <a:cs typeface="Lucida Sans Unicode"/>
              </a:rPr>
              <a:t> </a:t>
            </a:r>
            <a:r>
              <a:rPr dirty="0" sz="4100" spc="-75">
                <a:latin typeface="Lucida Sans Unicode"/>
                <a:cs typeface="Lucida Sans Unicode"/>
              </a:rPr>
              <a:t>su</a:t>
            </a:r>
            <a:r>
              <a:rPr dirty="0" sz="4100" spc="-70">
                <a:latin typeface="Lucida Sans Unicode"/>
                <a:cs typeface="Lucida Sans Unicode"/>
              </a:rPr>
              <a:t> </a:t>
            </a:r>
            <a:r>
              <a:rPr dirty="0" sz="4100" spc="-45">
                <a:latin typeface="Lucida Sans Unicode"/>
                <a:cs typeface="Lucida Sans Unicode"/>
              </a:rPr>
              <a:t>estado</a:t>
            </a:r>
            <a:r>
              <a:rPr dirty="0" sz="4100" spc="-40">
                <a:latin typeface="Lucida Sans Unicode"/>
                <a:cs typeface="Lucida Sans Unicode"/>
              </a:rPr>
              <a:t> </a:t>
            </a:r>
            <a:r>
              <a:rPr dirty="0" sz="4100" spc="-20">
                <a:latin typeface="Lucida Sans Unicode"/>
                <a:cs typeface="Lucida Sans Unicode"/>
              </a:rPr>
              <a:t>de</a:t>
            </a:r>
            <a:r>
              <a:rPr dirty="0" sz="4100" spc="-15">
                <a:latin typeface="Lucida Sans Unicode"/>
                <a:cs typeface="Lucida Sans Unicode"/>
              </a:rPr>
              <a:t> </a:t>
            </a:r>
            <a:r>
              <a:rPr dirty="0" sz="4100" spc="-35">
                <a:latin typeface="Lucida Sans Unicode"/>
                <a:cs typeface="Lucida Sans Unicode"/>
              </a:rPr>
              <a:t>ánimo</a:t>
            </a:r>
            <a:r>
              <a:rPr dirty="0" sz="4100" spc="-30">
                <a:latin typeface="Lucida Sans Unicode"/>
                <a:cs typeface="Lucida Sans Unicode"/>
              </a:rPr>
              <a:t> </a:t>
            </a:r>
            <a:r>
              <a:rPr dirty="0" sz="4100" spc="-70">
                <a:latin typeface="Lucida Sans Unicode"/>
                <a:cs typeface="Lucida Sans Unicode"/>
              </a:rPr>
              <a:t>y </a:t>
            </a:r>
            <a:r>
              <a:rPr dirty="0" sz="4100" spc="-65">
                <a:latin typeface="Lucida Sans Unicode"/>
                <a:cs typeface="Lucida Sans Unicode"/>
              </a:rPr>
              <a:t> </a:t>
            </a:r>
            <a:r>
              <a:rPr dirty="0" sz="4100" spc="-30">
                <a:latin typeface="Lucida Sans Unicode"/>
                <a:cs typeface="Lucida Sans Unicode"/>
              </a:rPr>
              <a:t>apoyarla</a:t>
            </a:r>
            <a:r>
              <a:rPr dirty="0" sz="4100" spc="-235">
                <a:latin typeface="Lucida Sans Unicode"/>
                <a:cs typeface="Lucida Sans Unicode"/>
              </a:rPr>
              <a:t> </a:t>
            </a:r>
            <a:r>
              <a:rPr dirty="0" sz="4100">
                <a:latin typeface="Lucida Sans Unicode"/>
                <a:cs typeface="Lucida Sans Unicode"/>
              </a:rPr>
              <a:t>en</a:t>
            </a:r>
            <a:r>
              <a:rPr dirty="0" sz="4100" spc="-235">
                <a:latin typeface="Lucida Sans Unicode"/>
                <a:cs typeface="Lucida Sans Unicode"/>
              </a:rPr>
              <a:t> </a:t>
            </a:r>
            <a:r>
              <a:rPr dirty="0" sz="4100" spc="-75">
                <a:latin typeface="Lucida Sans Unicode"/>
                <a:cs typeface="Lucida Sans Unicode"/>
              </a:rPr>
              <a:t>situaciones</a:t>
            </a:r>
            <a:r>
              <a:rPr dirty="0" sz="4100" spc="-235">
                <a:latin typeface="Lucida Sans Unicode"/>
                <a:cs typeface="Lucida Sans Unicode"/>
              </a:rPr>
              <a:t> </a:t>
            </a:r>
            <a:r>
              <a:rPr dirty="0" sz="4100" spc="-120">
                <a:latin typeface="Lucida Sans Unicode"/>
                <a:cs typeface="Lucida Sans Unicode"/>
              </a:rPr>
              <a:t>difíciles.</a:t>
            </a:r>
            <a:endParaRPr sz="4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1782" y="572766"/>
            <a:ext cx="12261215" cy="9140190"/>
            <a:chOff x="651782" y="572766"/>
            <a:chExt cx="12261215" cy="9140190"/>
          </a:xfrm>
        </p:grpSpPr>
        <p:sp>
          <p:nvSpPr>
            <p:cNvPr id="3" name="object 3"/>
            <p:cNvSpPr/>
            <p:nvPr/>
          </p:nvSpPr>
          <p:spPr>
            <a:xfrm>
              <a:off x="651782" y="572766"/>
              <a:ext cx="12261215" cy="9140190"/>
            </a:xfrm>
            <a:custGeom>
              <a:avLst/>
              <a:gdLst/>
              <a:ahLst/>
              <a:cxnLst/>
              <a:rect l="l" t="t" r="r" b="b"/>
              <a:pathLst>
                <a:path w="12261215" h="9140190">
                  <a:moveTo>
                    <a:pt x="11886576" y="9140019"/>
                  </a:moveTo>
                  <a:lnTo>
                    <a:pt x="374363" y="9140019"/>
                  </a:lnTo>
                  <a:lnTo>
                    <a:pt x="327496" y="9137095"/>
                  </a:lnTo>
                  <a:lnTo>
                    <a:pt x="282341" y="9128558"/>
                  </a:lnTo>
                  <a:lnTo>
                    <a:pt x="239251" y="9114764"/>
                  </a:lnTo>
                  <a:lnTo>
                    <a:pt x="198582" y="9096067"/>
                  </a:lnTo>
                  <a:lnTo>
                    <a:pt x="160688" y="9072821"/>
                  </a:lnTo>
                  <a:lnTo>
                    <a:pt x="125923" y="9045382"/>
                  </a:lnTo>
                  <a:lnTo>
                    <a:pt x="94643" y="9014103"/>
                  </a:lnTo>
                  <a:lnTo>
                    <a:pt x="67202" y="8979341"/>
                  </a:lnTo>
                  <a:lnTo>
                    <a:pt x="43955" y="8941449"/>
                  </a:lnTo>
                  <a:lnTo>
                    <a:pt x="25257" y="8900782"/>
                  </a:lnTo>
                  <a:lnTo>
                    <a:pt x="11461" y="8857695"/>
                  </a:lnTo>
                  <a:lnTo>
                    <a:pt x="2924" y="8812543"/>
                  </a:lnTo>
                  <a:lnTo>
                    <a:pt x="0" y="8765680"/>
                  </a:lnTo>
                  <a:lnTo>
                    <a:pt x="0" y="374339"/>
                  </a:lnTo>
                  <a:lnTo>
                    <a:pt x="2924" y="327476"/>
                  </a:lnTo>
                  <a:lnTo>
                    <a:pt x="11461" y="282323"/>
                  </a:lnTo>
                  <a:lnTo>
                    <a:pt x="25257" y="239236"/>
                  </a:lnTo>
                  <a:lnTo>
                    <a:pt x="43955" y="198570"/>
                  </a:lnTo>
                  <a:lnTo>
                    <a:pt x="67202" y="160678"/>
                  </a:lnTo>
                  <a:lnTo>
                    <a:pt x="94643" y="125915"/>
                  </a:lnTo>
                  <a:lnTo>
                    <a:pt x="125923" y="94637"/>
                  </a:lnTo>
                  <a:lnTo>
                    <a:pt x="160688" y="67198"/>
                  </a:lnTo>
                  <a:lnTo>
                    <a:pt x="198582" y="43952"/>
                  </a:lnTo>
                  <a:lnTo>
                    <a:pt x="239251" y="25255"/>
                  </a:lnTo>
                  <a:lnTo>
                    <a:pt x="282341" y="11461"/>
                  </a:lnTo>
                  <a:lnTo>
                    <a:pt x="327496" y="2924"/>
                  </a:lnTo>
                  <a:lnTo>
                    <a:pt x="374363" y="0"/>
                  </a:lnTo>
                  <a:lnTo>
                    <a:pt x="11886576" y="0"/>
                  </a:lnTo>
                  <a:lnTo>
                    <a:pt x="11933442" y="2924"/>
                  </a:lnTo>
                  <a:lnTo>
                    <a:pt x="11978597" y="11461"/>
                  </a:lnTo>
                  <a:lnTo>
                    <a:pt x="12021687" y="25255"/>
                  </a:lnTo>
                  <a:lnTo>
                    <a:pt x="12062356" y="43952"/>
                  </a:lnTo>
                  <a:lnTo>
                    <a:pt x="12100250" y="67198"/>
                  </a:lnTo>
                  <a:lnTo>
                    <a:pt x="12135015" y="94637"/>
                  </a:lnTo>
                  <a:lnTo>
                    <a:pt x="12166295" y="125915"/>
                  </a:lnTo>
                  <a:lnTo>
                    <a:pt x="12193736" y="160678"/>
                  </a:lnTo>
                  <a:lnTo>
                    <a:pt x="12216983" y="198570"/>
                  </a:lnTo>
                  <a:lnTo>
                    <a:pt x="12235681" y="239236"/>
                  </a:lnTo>
                  <a:lnTo>
                    <a:pt x="12249476" y="282323"/>
                  </a:lnTo>
                  <a:lnTo>
                    <a:pt x="12258014" y="327476"/>
                  </a:lnTo>
                  <a:lnTo>
                    <a:pt x="12260938" y="374339"/>
                  </a:lnTo>
                  <a:lnTo>
                    <a:pt x="12260938" y="8765680"/>
                  </a:lnTo>
                  <a:lnTo>
                    <a:pt x="12258014" y="8812543"/>
                  </a:lnTo>
                  <a:lnTo>
                    <a:pt x="12249476" y="8857695"/>
                  </a:lnTo>
                  <a:lnTo>
                    <a:pt x="12235681" y="8900782"/>
                  </a:lnTo>
                  <a:lnTo>
                    <a:pt x="12216983" y="8941449"/>
                  </a:lnTo>
                  <a:lnTo>
                    <a:pt x="12193736" y="8979341"/>
                  </a:lnTo>
                  <a:lnTo>
                    <a:pt x="12166295" y="9014103"/>
                  </a:lnTo>
                  <a:lnTo>
                    <a:pt x="12135015" y="9045382"/>
                  </a:lnTo>
                  <a:lnTo>
                    <a:pt x="12100250" y="9072821"/>
                  </a:lnTo>
                  <a:lnTo>
                    <a:pt x="12062356" y="9096067"/>
                  </a:lnTo>
                  <a:lnTo>
                    <a:pt x="12021687" y="9114764"/>
                  </a:lnTo>
                  <a:lnTo>
                    <a:pt x="11978597" y="9128558"/>
                  </a:lnTo>
                  <a:lnTo>
                    <a:pt x="11933442" y="9137095"/>
                  </a:lnTo>
                  <a:lnTo>
                    <a:pt x="11886576" y="91400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8156" y="954376"/>
              <a:ext cx="222927" cy="2229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3451" y="954376"/>
              <a:ext cx="222927" cy="2229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8747" y="954376"/>
              <a:ext cx="222927" cy="22292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56596" y="1544133"/>
              <a:ext cx="12251690" cy="0"/>
            </a:xfrm>
            <a:custGeom>
              <a:avLst/>
              <a:gdLst/>
              <a:ahLst/>
              <a:cxnLst/>
              <a:rect l="l" t="t" r="r" b="b"/>
              <a:pathLst>
                <a:path w="12251690" h="0">
                  <a:moveTo>
                    <a:pt x="0" y="0"/>
                  </a:moveTo>
                  <a:lnTo>
                    <a:pt x="12251361" y="0"/>
                  </a:lnTo>
                </a:path>
              </a:pathLst>
            </a:custGeom>
            <a:ln w="96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483651" y="430832"/>
            <a:ext cx="2804347" cy="985616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ts val="8350"/>
              </a:lnSpc>
              <a:spcBef>
                <a:spcPts val="125"/>
              </a:spcBef>
            </a:pPr>
            <a:r>
              <a:rPr dirty="0" spc="-1675"/>
              <a:t>I</a:t>
            </a:r>
            <a:r>
              <a:rPr dirty="0" spc="-700"/>
              <a:t>n</a:t>
            </a:r>
            <a:r>
              <a:rPr dirty="0" spc="-270"/>
              <a:t>t</a:t>
            </a:r>
            <a:r>
              <a:rPr dirty="0" spc="-350"/>
              <a:t>e</a:t>
            </a:r>
            <a:r>
              <a:rPr dirty="0" spc="-400"/>
              <a:t>l</a:t>
            </a:r>
            <a:r>
              <a:rPr dirty="0" spc="-320"/>
              <a:t>i</a:t>
            </a:r>
            <a:r>
              <a:rPr dirty="0" spc="-550"/>
              <a:t>g</a:t>
            </a:r>
            <a:r>
              <a:rPr dirty="0" spc="-350"/>
              <a:t>e</a:t>
            </a:r>
            <a:r>
              <a:rPr dirty="0" spc="-700"/>
              <a:t>n</a:t>
            </a:r>
            <a:r>
              <a:rPr dirty="0" spc="80"/>
              <a:t>c</a:t>
            </a:r>
            <a:r>
              <a:rPr dirty="0" spc="-320"/>
              <a:t>i</a:t>
            </a:r>
            <a:r>
              <a:rPr dirty="0" spc="-525"/>
              <a:t>a</a:t>
            </a:r>
            <a:r>
              <a:rPr dirty="0" spc="-705"/>
              <a:t> </a:t>
            </a:r>
            <a:r>
              <a:rPr dirty="0" spc="-350"/>
              <a:t>e</a:t>
            </a:r>
            <a:r>
              <a:rPr dirty="0" spc="-890"/>
              <a:t>m</a:t>
            </a:r>
            <a:r>
              <a:rPr dirty="0" spc="-450"/>
              <a:t>o</a:t>
            </a:r>
            <a:r>
              <a:rPr dirty="0" spc="80"/>
              <a:t>c</a:t>
            </a:r>
            <a:r>
              <a:rPr dirty="0" spc="-320"/>
              <a:t>i</a:t>
            </a:r>
            <a:r>
              <a:rPr dirty="0" spc="-450"/>
              <a:t>o</a:t>
            </a:r>
            <a:r>
              <a:rPr dirty="0" spc="-700"/>
              <a:t>n</a:t>
            </a:r>
            <a:r>
              <a:rPr dirty="0" spc="-530"/>
              <a:t>a</a:t>
            </a:r>
            <a:r>
              <a:rPr dirty="0" spc="-395"/>
              <a:t>l</a:t>
            </a:r>
          </a:p>
          <a:p>
            <a:pPr algn="ctr" marR="185420">
              <a:lnSpc>
                <a:spcPts val="8345"/>
              </a:lnSpc>
            </a:pPr>
            <a:r>
              <a:rPr dirty="0" spc="-2515"/>
              <a:t>=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21658" y="3692981"/>
            <a:ext cx="3528695" cy="11880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600" spc="-509" b="1">
                <a:solidFill>
                  <a:srgbClr val="171717"/>
                </a:solidFill>
                <a:latin typeface="Tahoma"/>
                <a:cs typeface="Tahoma"/>
              </a:rPr>
              <a:t>empatía</a:t>
            </a:r>
            <a:endParaRPr sz="76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80283" y="4898821"/>
            <a:ext cx="1750060" cy="1509395"/>
            <a:chOff x="2780283" y="4898821"/>
            <a:chExt cx="1750060" cy="1509395"/>
          </a:xfrm>
        </p:grpSpPr>
        <p:sp>
          <p:nvSpPr>
            <p:cNvPr id="12" name="object 12"/>
            <p:cNvSpPr/>
            <p:nvPr/>
          </p:nvSpPr>
          <p:spPr>
            <a:xfrm>
              <a:off x="2804096" y="4922634"/>
              <a:ext cx="1702435" cy="1461770"/>
            </a:xfrm>
            <a:custGeom>
              <a:avLst/>
              <a:gdLst/>
              <a:ahLst/>
              <a:cxnLst/>
              <a:rect l="l" t="t" r="r" b="b"/>
              <a:pathLst>
                <a:path w="1702435" h="1461770">
                  <a:moveTo>
                    <a:pt x="1702052" y="0"/>
                  </a:moveTo>
                  <a:lnTo>
                    <a:pt x="0" y="1461239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804096" y="6267625"/>
              <a:ext cx="119380" cy="116839"/>
            </a:xfrm>
            <a:custGeom>
              <a:avLst/>
              <a:gdLst/>
              <a:ahLst/>
              <a:cxnLst/>
              <a:rect l="l" t="t" r="r" b="b"/>
              <a:pathLst>
                <a:path w="119380" h="116839">
                  <a:moveTo>
                    <a:pt x="118803" y="108405"/>
                  </a:moveTo>
                  <a:lnTo>
                    <a:pt x="0" y="116247"/>
                  </a:lnTo>
                  <a:lnTo>
                    <a:pt x="25736" y="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6642811" y="4904935"/>
            <a:ext cx="190500" cy="1648460"/>
            <a:chOff x="6642811" y="4904935"/>
            <a:chExt cx="190500" cy="1648460"/>
          </a:xfrm>
        </p:grpSpPr>
        <p:sp>
          <p:nvSpPr>
            <p:cNvPr id="15" name="object 15"/>
            <p:cNvSpPr/>
            <p:nvPr/>
          </p:nvSpPr>
          <p:spPr>
            <a:xfrm>
              <a:off x="6738030" y="4904935"/>
              <a:ext cx="0" cy="1624330"/>
            </a:xfrm>
            <a:custGeom>
              <a:avLst/>
              <a:gdLst/>
              <a:ahLst/>
              <a:cxnLst/>
              <a:rect l="l" t="t" r="r" b="b"/>
              <a:pathLst>
                <a:path w="0" h="1624329">
                  <a:moveTo>
                    <a:pt x="0" y="0"/>
                  </a:moveTo>
                  <a:lnTo>
                    <a:pt x="0" y="1624199"/>
                  </a:lnTo>
                </a:path>
              </a:pathLst>
            </a:custGeom>
            <a:ln w="47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666592" y="6434066"/>
              <a:ext cx="142875" cy="95250"/>
            </a:xfrm>
            <a:custGeom>
              <a:avLst/>
              <a:gdLst/>
              <a:ahLst/>
              <a:cxnLst/>
              <a:rect l="l" t="t" r="r" b="b"/>
              <a:pathLst>
                <a:path w="142875" h="95250">
                  <a:moveTo>
                    <a:pt x="142874" y="0"/>
                  </a:moveTo>
                  <a:lnTo>
                    <a:pt x="71437" y="95069"/>
                  </a:lnTo>
                  <a:lnTo>
                    <a:pt x="0" y="0"/>
                  </a:lnTo>
                </a:path>
              </a:pathLst>
            </a:custGeom>
            <a:ln w="475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8634844" y="4898509"/>
            <a:ext cx="1720850" cy="1542415"/>
            <a:chOff x="8634844" y="4898509"/>
            <a:chExt cx="1720850" cy="1542415"/>
          </a:xfrm>
        </p:grpSpPr>
        <p:sp>
          <p:nvSpPr>
            <p:cNvPr id="18" name="object 18"/>
            <p:cNvSpPr/>
            <p:nvPr/>
          </p:nvSpPr>
          <p:spPr>
            <a:xfrm>
              <a:off x="8658656" y="4922322"/>
              <a:ext cx="1673225" cy="1494790"/>
            </a:xfrm>
            <a:custGeom>
              <a:avLst/>
              <a:gdLst/>
              <a:ahLst/>
              <a:cxnLst/>
              <a:rect l="l" t="t" r="r" b="b"/>
              <a:pathLst>
                <a:path w="1673225" h="1494789">
                  <a:moveTo>
                    <a:pt x="0" y="0"/>
                  </a:moveTo>
                  <a:lnTo>
                    <a:pt x="1672699" y="1494750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212731" y="6300339"/>
              <a:ext cx="118745" cy="116839"/>
            </a:xfrm>
            <a:custGeom>
              <a:avLst/>
              <a:gdLst/>
              <a:ahLst/>
              <a:cxnLst/>
              <a:rect l="l" t="t" r="r" b="b"/>
              <a:pathLst>
                <a:path w="118745" h="116839">
                  <a:moveTo>
                    <a:pt x="95201" y="0"/>
                  </a:moveTo>
                  <a:lnTo>
                    <a:pt x="118624" y="116735"/>
                  </a:lnTo>
                  <a:lnTo>
                    <a:pt x="0" y="106535"/>
                  </a:lnTo>
                </a:path>
              </a:pathLst>
            </a:custGeom>
            <a:ln w="47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041409" y="6788000"/>
            <a:ext cx="3602990" cy="7829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950" spc="-150" b="1">
                <a:solidFill>
                  <a:srgbClr val="171717"/>
                </a:solidFill>
                <a:latin typeface="Tahoma"/>
                <a:cs typeface="Tahoma"/>
              </a:rPr>
              <a:t>E</a:t>
            </a:r>
            <a:r>
              <a:rPr dirty="0" sz="4950" spc="-220" b="1">
                <a:solidFill>
                  <a:srgbClr val="171717"/>
                </a:solidFill>
                <a:latin typeface="Tahoma"/>
                <a:cs typeface="Tahoma"/>
              </a:rPr>
              <a:t>.</a:t>
            </a:r>
            <a:r>
              <a:rPr dirty="0" sz="4950" spc="-459" b="1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4950" spc="-229" b="1">
                <a:solidFill>
                  <a:srgbClr val="171717"/>
                </a:solidFill>
                <a:latin typeface="Tahoma"/>
                <a:cs typeface="Tahoma"/>
              </a:rPr>
              <a:t>e</a:t>
            </a:r>
            <a:r>
              <a:rPr dirty="0" sz="4950" spc="-580" b="1">
                <a:solidFill>
                  <a:srgbClr val="171717"/>
                </a:solidFill>
                <a:latin typeface="Tahoma"/>
                <a:cs typeface="Tahoma"/>
              </a:rPr>
              <a:t>m</a:t>
            </a:r>
            <a:r>
              <a:rPr dirty="0" sz="4950" spc="-295" b="1">
                <a:solidFill>
                  <a:srgbClr val="171717"/>
                </a:solidFill>
                <a:latin typeface="Tahoma"/>
                <a:cs typeface="Tahoma"/>
              </a:rPr>
              <a:t>o</a:t>
            </a:r>
            <a:r>
              <a:rPr dirty="0" sz="4950" spc="50" b="1">
                <a:solidFill>
                  <a:srgbClr val="171717"/>
                </a:solidFill>
                <a:latin typeface="Tahoma"/>
                <a:cs typeface="Tahoma"/>
              </a:rPr>
              <a:t>c</a:t>
            </a:r>
            <a:r>
              <a:rPr dirty="0" sz="4950" spc="-210" b="1">
                <a:solidFill>
                  <a:srgbClr val="171717"/>
                </a:solidFill>
                <a:latin typeface="Tahoma"/>
                <a:cs typeface="Tahoma"/>
              </a:rPr>
              <a:t>i</a:t>
            </a:r>
            <a:r>
              <a:rPr dirty="0" sz="4950" spc="-295" b="1">
                <a:solidFill>
                  <a:srgbClr val="171717"/>
                </a:solidFill>
                <a:latin typeface="Tahoma"/>
                <a:cs typeface="Tahoma"/>
              </a:rPr>
              <a:t>o</a:t>
            </a:r>
            <a:r>
              <a:rPr dirty="0" sz="4950" spc="-459" b="1">
                <a:solidFill>
                  <a:srgbClr val="171717"/>
                </a:solidFill>
                <a:latin typeface="Tahoma"/>
                <a:cs typeface="Tahoma"/>
              </a:rPr>
              <a:t>n</a:t>
            </a:r>
            <a:r>
              <a:rPr dirty="0" sz="4950" spc="-345" b="1">
                <a:solidFill>
                  <a:srgbClr val="171717"/>
                </a:solidFill>
                <a:latin typeface="Tahoma"/>
                <a:cs typeface="Tahoma"/>
              </a:rPr>
              <a:t>a</a:t>
            </a:r>
            <a:r>
              <a:rPr dirty="0" sz="4950" spc="-260" b="1">
                <a:solidFill>
                  <a:srgbClr val="171717"/>
                </a:solidFill>
                <a:latin typeface="Tahoma"/>
                <a:cs typeface="Tahoma"/>
              </a:rPr>
              <a:t>l</a:t>
            </a:r>
            <a:endParaRPr sz="495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33139" y="6788000"/>
            <a:ext cx="7427595" cy="7829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704590" algn="l"/>
              </a:tabLst>
            </a:pPr>
            <a:r>
              <a:rPr dirty="0" sz="4950" spc="-150" b="1">
                <a:solidFill>
                  <a:srgbClr val="171717"/>
                </a:solidFill>
                <a:latin typeface="Tahoma"/>
                <a:cs typeface="Tahoma"/>
              </a:rPr>
              <a:t>E</a:t>
            </a:r>
            <a:r>
              <a:rPr dirty="0" sz="4950" spc="-220" b="1">
                <a:solidFill>
                  <a:srgbClr val="171717"/>
                </a:solidFill>
                <a:latin typeface="Tahoma"/>
                <a:cs typeface="Tahoma"/>
              </a:rPr>
              <a:t>.</a:t>
            </a:r>
            <a:r>
              <a:rPr dirty="0" sz="4950" spc="-459" b="1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4950" spc="50" b="1">
                <a:solidFill>
                  <a:srgbClr val="171717"/>
                </a:solidFill>
                <a:latin typeface="Tahoma"/>
                <a:cs typeface="Tahoma"/>
              </a:rPr>
              <a:t>c</a:t>
            </a:r>
            <a:r>
              <a:rPr dirty="0" sz="4950" spc="-295" b="1">
                <a:solidFill>
                  <a:srgbClr val="171717"/>
                </a:solidFill>
                <a:latin typeface="Tahoma"/>
                <a:cs typeface="Tahoma"/>
              </a:rPr>
              <a:t>o</a:t>
            </a:r>
            <a:r>
              <a:rPr dirty="0" sz="4950" spc="-360" b="1">
                <a:solidFill>
                  <a:srgbClr val="171717"/>
                </a:solidFill>
                <a:latin typeface="Tahoma"/>
                <a:cs typeface="Tahoma"/>
              </a:rPr>
              <a:t>g</a:t>
            </a:r>
            <a:r>
              <a:rPr dirty="0" sz="4950" spc="-459" b="1">
                <a:solidFill>
                  <a:srgbClr val="171717"/>
                </a:solidFill>
                <a:latin typeface="Tahoma"/>
                <a:cs typeface="Tahoma"/>
              </a:rPr>
              <a:t>n</a:t>
            </a:r>
            <a:r>
              <a:rPr dirty="0" sz="4950" spc="-210" b="1">
                <a:solidFill>
                  <a:srgbClr val="171717"/>
                </a:solidFill>
                <a:latin typeface="Tahoma"/>
                <a:cs typeface="Tahoma"/>
              </a:rPr>
              <a:t>i</a:t>
            </a:r>
            <a:r>
              <a:rPr dirty="0" sz="4950" spc="-175" b="1">
                <a:solidFill>
                  <a:srgbClr val="171717"/>
                </a:solidFill>
                <a:latin typeface="Tahoma"/>
                <a:cs typeface="Tahoma"/>
              </a:rPr>
              <a:t>t</a:t>
            </a:r>
            <a:r>
              <a:rPr dirty="0" sz="4950" spc="-210" b="1">
                <a:solidFill>
                  <a:srgbClr val="171717"/>
                </a:solidFill>
                <a:latin typeface="Tahoma"/>
                <a:cs typeface="Tahoma"/>
              </a:rPr>
              <a:t>i</a:t>
            </a:r>
            <a:r>
              <a:rPr dirty="0" sz="4950" spc="-285" b="1">
                <a:solidFill>
                  <a:srgbClr val="171717"/>
                </a:solidFill>
                <a:latin typeface="Tahoma"/>
                <a:cs typeface="Tahoma"/>
              </a:rPr>
              <a:t>v</a:t>
            </a:r>
            <a:r>
              <a:rPr dirty="0" sz="4950" spc="-340" b="1">
                <a:solidFill>
                  <a:srgbClr val="171717"/>
                </a:solidFill>
                <a:latin typeface="Tahoma"/>
                <a:cs typeface="Tahoma"/>
              </a:rPr>
              <a:t>a</a:t>
            </a:r>
            <a:r>
              <a:rPr dirty="0" sz="4950" b="1">
                <a:solidFill>
                  <a:srgbClr val="171717"/>
                </a:solidFill>
                <a:latin typeface="Tahoma"/>
                <a:cs typeface="Tahoma"/>
              </a:rPr>
              <a:t>	</a:t>
            </a:r>
            <a:r>
              <a:rPr dirty="0" sz="4950" spc="-150" b="1">
                <a:solidFill>
                  <a:srgbClr val="171717"/>
                </a:solidFill>
                <a:latin typeface="Tahoma"/>
                <a:cs typeface="Tahoma"/>
              </a:rPr>
              <a:t>E</a:t>
            </a:r>
            <a:r>
              <a:rPr dirty="0" sz="4950" spc="-220" b="1">
                <a:solidFill>
                  <a:srgbClr val="171717"/>
                </a:solidFill>
                <a:latin typeface="Tahoma"/>
                <a:cs typeface="Tahoma"/>
              </a:rPr>
              <a:t>.</a:t>
            </a:r>
            <a:r>
              <a:rPr dirty="0" sz="4950" spc="-459" b="1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4950" spc="50" b="1">
                <a:solidFill>
                  <a:srgbClr val="171717"/>
                </a:solidFill>
                <a:latin typeface="Tahoma"/>
                <a:cs typeface="Tahoma"/>
              </a:rPr>
              <a:t>c</a:t>
            </a:r>
            <a:r>
              <a:rPr dirty="0" sz="4950" spc="-295" b="1">
                <a:solidFill>
                  <a:srgbClr val="171717"/>
                </a:solidFill>
                <a:latin typeface="Tahoma"/>
                <a:cs typeface="Tahoma"/>
              </a:rPr>
              <a:t>o</a:t>
            </a:r>
            <a:r>
              <a:rPr dirty="0" sz="4950" spc="-580" b="1">
                <a:solidFill>
                  <a:srgbClr val="171717"/>
                </a:solidFill>
                <a:latin typeface="Tahoma"/>
                <a:cs typeface="Tahoma"/>
              </a:rPr>
              <a:t>m</a:t>
            </a:r>
            <a:r>
              <a:rPr dirty="0" sz="4950" spc="-345" b="1">
                <a:solidFill>
                  <a:srgbClr val="171717"/>
                </a:solidFill>
                <a:latin typeface="Tahoma"/>
                <a:cs typeface="Tahoma"/>
              </a:rPr>
              <a:t>p</a:t>
            </a:r>
            <a:r>
              <a:rPr dirty="0" sz="4950" spc="-345" b="1">
                <a:solidFill>
                  <a:srgbClr val="171717"/>
                </a:solidFill>
                <a:latin typeface="Tahoma"/>
                <a:cs typeface="Tahoma"/>
              </a:rPr>
              <a:t>a</a:t>
            </a:r>
            <a:r>
              <a:rPr dirty="0" sz="4950" spc="-55" b="1">
                <a:solidFill>
                  <a:srgbClr val="171717"/>
                </a:solidFill>
                <a:latin typeface="Tahoma"/>
                <a:cs typeface="Tahoma"/>
              </a:rPr>
              <a:t>s</a:t>
            </a:r>
            <a:r>
              <a:rPr dirty="0" sz="4950" spc="-210" b="1">
                <a:solidFill>
                  <a:srgbClr val="171717"/>
                </a:solidFill>
                <a:latin typeface="Tahoma"/>
                <a:cs typeface="Tahoma"/>
              </a:rPr>
              <a:t>i</a:t>
            </a:r>
            <a:r>
              <a:rPr dirty="0" sz="4950" spc="-285" b="1">
                <a:solidFill>
                  <a:srgbClr val="171717"/>
                </a:solidFill>
                <a:latin typeface="Tahoma"/>
                <a:cs typeface="Tahoma"/>
              </a:rPr>
              <a:t>v</a:t>
            </a:r>
            <a:r>
              <a:rPr dirty="0" sz="4950" spc="-340" b="1">
                <a:solidFill>
                  <a:srgbClr val="171717"/>
                </a:solidFill>
                <a:latin typeface="Tahoma"/>
                <a:cs typeface="Tahoma"/>
              </a:rPr>
              <a:t>a</a:t>
            </a:r>
            <a:endParaRPr sz="4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6AE7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732809" y="701784"/>
            <a:ext cx="9353550" cy="8229600"/>
            <a:chOff x="8732809" y="701784"/>
            <a:chExt cx="9353550" cy="8229600"/>
          </a:xfrm>
        </p:grpSpPr>
        <p:sp>
          <p:nvSpPr>
            <p:cNvPr id="4" name="object 4"/>
            <p:cNvSpPr/>
            <p:nvPr/>
          </p:nvSpPr>
          <p:spPr>
            <a:xfrm>
              <a:off x="8732809" y="701784"/>
              <a:ext cx="9353550" cy="8229600"/>
            </a:xfrm>
            <a:custGeom>
              <a:avLst/>
              <a:gdLst/>
              <a:ahLst/>
              <a:cxnLst/>
              <a:rect l="l" t="t" r="r" b="b"/>
              <a:pathLst>
                <a:path w="9353550" h="8229600">
                  <a:moveTo>
                    <a:pt x="8985798" y="8229532"/>
                  </a:moveTo>
                  <a:lnTo>
                    <a:pt x="367750" y="8229532"/>
                  </a:lnTo>
                  <a:lnTo>
                    <a:pt x="321712" y="8226658"/>
                  </a:lnTo>
                  <a:lnTo>
                    <a:pt x="277354" y="8218267"/>
                  </a:lnTo>
                  <a:lnTo>
                    <a:pt x="235025" y="8204709"/>
                  </a:lnTo>
                  <a:lnTo>
                    <a:pt x="195074" y="8186332"/>
                  </a:lnTo>
                  <a:lnTo>
                    <a:pt x="157849" y="8163485"/>
                  </a:lnTo>
                  <a:lnTo>
                    <a:pt x="123699" y="8136516"/>
                  </a:lnTo>
                  <a:lnTo>
                    <a:pt x="92971" y="8105773"/>
                  </a:lnTo>
                  <a:lnTo>
                    <a:pt x="66015" y="8071607"/>
                  </a:lnTo>
                  <a:lnTo>
                    <a:pt x="43179" y="8034364"/>
                  </a:lnTo>
                  <a:lnTo>
                    <a:pt x="24810" y="7994394"/>
                  </a:lnTo>
                  <a:lnTo>
                    <a:pt x="11259" y="7952045"/>
                  </a:lnTo>
                  <a:lnTo>
                    <a:pt x="2872" y="7907666"/>
                  </a:lnTo>
                  <a:lnTo>
                    <a:pt x="0" y="7861605"/>
                  </a:lnTo>
                  <a:lnTo>
                    <a:pt x="0" y="367926"/>
                  </a:lnTo>
                  <a:lnTo>
                    <a:pt x="2872" y="321865"/>
                  </a:lnTo>
                  <a:lnTo>
                    <a:pt x="11259" y="277486"/>
                  </a:lnTo>
                  <a:lnTo>
                    <a:pt x="24810" y="235138"/>
                  </a:lnTo>
                  <a:lnTo>
                    <a:pt x="43179" y="195168"/>
                  </a:lnTo>
                  <a:lnTo>
                    <a:pt x="66015" y="157925"/>
                  </a:lnTo>
                  <a:lnTo>
                    <a:pt x="92971" y="123758"/>
                  </a:lnTo>
                  <a:lnTo>
                    <a:pt x="123699" y="93016"/>
                  </a:lnTo>
                  <a:lnTo>
                    <a:pt x="157849" y="66047"/>
                  </a:lnTo>
                  <a:lnTo>
                    <a:pt x="195074" y="43199"/>
                  </a:lnTo>
                  <a:lnTo>
                    <a:pt x="235025" y="24822"/>
                  </a:lnTo>
                  <a:lnTo>
                    <a:pt x="277354" y="11264"/>
                  </a:lnTo>
                  <a:lnTo>
                    <a:pt x="321712" y="2874"/>
                  </a:lnTo>
                  <a:lnTo>
                    <a:pt x="367750" y="0"/>
                  </a:lnTo>
                  <a:lnTo>
                    <a:pt x="8985798" y="0"/>
                  </a:lnTo>
                  <a:lnTo>
                    <a:pt x="9031836" y="2874"/>
                  </a:lnTo>
                  <a:lnTo>
                    <a:pt x="9076194" y="11264"/>
                  </a:lnTo>
                  <a:lnTo>
                    <a:pt x="9118523" y="24822"/>
                  </a:lnTo>
                  <a:lnTo>
                    <a:pt x="9158474" y="43199"/>
                  </a:lnTo>
                  <a:lnTo>
                    <a:pt x="9195699" y="66047"/>
                  </a:lnTo>
                  <a:lnTo>
                    <a:pt x="9229849" y="93016"/>
                  </a:lnTo>
                  <a:lnTo>
                    <a:pt x="9260577" y="123758"/>
                  </a:lnTo>
                  <a:lnTo>
                    <a:pt x="9287533" y="157925"/>
                  </a:lnTo>
                  <a:lnTo>
                    <a:pt x="9310370" y="195168"/>
                  </a:lnTo>
                  <a:lnTo>
                    <a:pt x="9328738" y="235138"/>
                  </a:lnTo>
                  <a:lnTo>
                    <a:pt x="9342290" y="277486"/>
                  </a:lnTo>
                  <a:lnTo>
                    <a:pt x="9350676" y="321865"/>
                  </a:lnTo>
                  <a:lnTo>
                    <a:pt x="9353549" y="367926"/>
                  </a:lnTo>
                  <a:lnTo>
                    <a:pt x="9353549" y="7861605"/>
                  </a:lnTo>
                  <a:lnTo>
                    <a:pt x="9350676" y="7907666"/>
                  </a:lnTo>
                  <a:lnTo>
                    <a:pt x="9342290" y="7952045"/>
                  </a:lnTo>
                  <a:lnTo>
                    <a:pt x="9328738" y="7994394"/>
                  </a:lnTo>
                  <a:lnTo>
                    <a:pt x="9310370" y="8034364"/>
                  </a:lnTo>
                  <a:lnTo>
                    <a:pt x="9287533" y="8071607"/>
                  </a:lnTo>
                  <a:lnTo>
                    <a:pt x="9260577" y="8105773"/>
                  </a:lnTo>
                  <a:lnTo>
                    <a:pt x="9229849" y="8136516"/>
                  </a:lnTo>
                  <a:lnTo>
                    <a:pt x="9195699" y="8163485"/>
                  </a:lnTo>
                  <a:lnTo>
                    <a:pt x="9158474" y="8186332"/>
                  </a:lnTo>
                  <a:lnTo>
                    <a:pt x="9118523" y="8204709"/>
                  </a:lnTo>
                  <a:lnTo>
                    <a:pt x="9076194" y="8218267"/>
                  </a:lnTo>
                  <a:lnTo>
                    <a:pt x="9031836" y="8226658"/>
                  </a:lnTo>
                  <a:lnTo>
                    <a:pt x="8985798" y="82295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70960" y="1117086"/>
              <a:ext cx="219074" cy="2190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10830" y="1117086"/>
              <a:ext cx="219074" cy="2190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50699" y="1117086"/>
              <a:ext cx="219074" cy="2190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737569" y="1696649"/>
              <a:ext cx="9344660" cy="0"/>
            </a:xfrm>
            <a:custGeom>
              <a:avLst/>
              <a:gdLst/>
              <a:ahLst/>
              <a:cxnLst/>
              <a:rect l="l" t="t" r="r" b="b"/>
              <a:pathLst>
                <a:path w="9344660" h="0">
                  <a:moveTo>
                    <a:pt x="0" y="0"/>
                  </a:moveTo>
                  <a:lnTo>
                    <a:pt x="9344105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3940" y="4193280"/>
            <a:ext cx="7381874" cy="473392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40025" y="247891"/>
            <a:ext cx="6728459" cy="3358515"/>
          </a:xfrm>
          <a:prstGeom prst="rect"/>
        </p:spPr>
        <p:txBody>
          <a:bodyPr wrap="square" lIns="0" tIns="323850" rIns="0" bIns="0" rtlCol="0" vert="horz">
            <a:spAutoFit/>
          </a:bodyPr>
          <a:lstStyle/>
          <a:p>
            <a:pPr marL="12700" marR="5080">
              <a:lnSpc>
                <a:spcPts val="11890"/>
              </a:lnSpc>
              <a:spcBef>
                <a:spcPts val="2550"/>
              </a:spcBef>
            </a:pPr>
            <a:r>
              <a:rPr dirty="0" sz="11950" spc="-780"/>
              <a:t>Empatía </a:t>
            </a:r>
            <a:r>
              <a:rPr dirty="0" sz="11950" spc="-775"/>
              <a:t> </a:t>
            </a:r>
            <a:r>
              <a:rPr dirty="0" sz="11950" spc="114"/>
              <a:t>c</a:t>
            </a:r>
            <a:r>
              <a:rPr dirty="0" sz="11950" spc="-720"/>
              <a:t>o</a:t>
            </a:r>
            <a:r>
              <a:rPr dirty="0" sz="11950" spc="-880"/>
              <a:t>g</a:t>
            </a:r>
            <a:r>
              <a:rPr dirty="0" sz="11950" spc="-1115"/>
              <a:t>n</a:t>
            </a:r>
            <a:r>
              <a:rPr dirty="0" sz="11950" spc="-505"/>
              <a:t>i</a:t>
            </a:r>
            <a:r>
              <a:rPr dirty="0" sz="11950" spc="-425"/>
              <a:t>t</a:t>
            </a:r>
            <a:r>
              <a:rPr dirty="0" sz="11950" spc="-505"/>
              <a:t>i</a:t>
            </a:r>
            <a:r>
              <a:rPr dirty="0" sz="11950" spc="-700"/>
              <a:t>v</a:t>
            </a:r>
            <a:r>
              <a:rPr dirty="0" sz="11950" spc="-844"/>
              <a:t>a</a:t>
            </a:r>
            <a:r>
              <a:rPr dirty="0" sz="11950" spc="-545"/>
              <a:t>.</a:t>
            </a:r>
            <a:endParaRPr sz="11950"/>
          </a:p>
        </p:txBody>
      </p:sp>
      <p:sp>
        <p:nvSpPr>
          <p:cNvPr id="11" name="object 11"/>
          <p:cNvSpPr txBox="1"/>
          <p:nvPr/>
        </p:nvSpPr>
        <p:spPr>
          <a:xfrm>
            <a:off x="9061149" y="1628443"/>
            <a:ext cx="8623935" cy="6883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dirty="0" sz="4300" spc="165">
                <a:solidFill>
                  <a:srgbClr val="171717"/>
                </a:solidFill>
                <a:latin typeface="Tahoma"/>
                <a:cs typeface="Tahoma"/>
              </a:rPr>
              <a:t>E</a:t>
            </a:r>
            <a:r>
              <a:rPr dirty="0" sz="4300" spc="190">
                <a:solidFill>
                  <a:srgbClr val="171717"/>
                </a:solidFill>
                <a:latin typeface="Tahoma"/>
                <a:cs typeface="Tahoma"/>
              </a:rPr>
              <a:t>s</a:t>
            </a:r>
            <a:r>
              <a:rPr dirty="0" sz="4300" spc="-480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4300" spc="40">
                <a:solidFill>
                  <a:srgbClr val="171717"/>
                </a:solidFill>
                <a:latin typeface="Tahoma"/>
                <a:cs typeface="Tahoma"/>
              </a:rPr>
              <a:t>l</a:t>
            </a:r>
            <a:r>
              <a:rPr dirty="0" sz="4300" spc="-25">
                <a:solidFill>
                  <a:srgbClr val="171717"/>
                </a:solidFill>
                <a:latin typeface="Tahoma"/>
                <a:cs typeface="Tahoma"/>
              </a:rPr>
              <a:t>a</a:t>
            </a:r>
            <a:r>
              <a:rPr dirty="0" sz="4300" spc="-480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4300" spc="285">
                <a:solidFill>
                  <a:srgbClr val="171717"/>
                </a:solidFill>
                <a:latin typeface="Tahoma"/>
                <a:cs typeface="Tahoma"/>
              </a:rPr>
              <a:t>c</a:t>
            </a:r>
            <a:r>
              <a:rPr dirty="0" sz="4300" spc="-30">
                <a:solidFill>
                  <a:srgbClr val="171717"/>
                </a:solidFill>
                <a:latin typeface="Tahoma"/>
                <a:cs typeface="Tahoma"/>
              </a:rPr>
              <a:t>a</a:t>
            </a:r>
            <a:r>
              <a:rPr dirty="0" sz="4300" spc="5">
                <a:solidFill>
                  <a:srgbClr val="171717"/>
                </a:solidFill>
                <a:latin typeface="Tahoma"/>
                <a:cs typeface="Tahoma"/>
              </a:rPr>
              <a:t>p</a:t>
            </a:r>
            <a:r>
              <a:rPr dirty="0" sz="4300" spc="-30">
                <a:solidFill>
                  <a:srgbClr val="171717"/>
                </a:solidFill>
                <a:latin typeface="Tahoma"/>
                <a:cs typeface="Tahoma"/>
              </a:rPr>
              <a:t>a</a:t>
            </a:r>
            <a:r>
              <a:rPr dirty="0" sz="4300" spc="285">
                <a:solidFill>
                  <a:srgbClr val="171717"/>
                </a:solidFill>
                <a:latin typeface="Tahoma"/>
                <a:cs typeface="Tahoma"/>
              </a:rPr>
              <a:t>c</a:t>
            </a:r>
            <a:r>
              <a:rPr dirty="0" sz="4300" spc="95">
                <a:solidFill>
                  <a:srgbClr val="171717"/>
                </a:solidFill>
                <a:latin typeface="Tahoma"/>
                <a:cs typeface="Tahoma"/>
              </a:rPr>
              <a:t>i</a:t>
            </a:r>
            <a:r>
              <a:rPr dirty="0" sz="4300" spc="-20">
                <a:solidFill>
                  <a:srgbClr val="171717"/>
                </a:solidFill>
                <a:latin typeface="Tahoma"/>
                <a:cs typeface="Tahoma"/>
              </a:rPr>
              <a:t>d</a:t>
            </a:r>
            <a:r>
              <a:rPr dirty="0" sz="4300" spc="-30">
                <a:solidFill>
                  <a:srgbClr val="171717"/>
                </a:solidFill>
                <a:latin typeface="Tahoma"/>
                <a:cs typeface="Tahoma"/>
              </a:rPr>
              <a:t>a</a:t>
            </a:r>
            <a:r>
              <a:rPr dirty="0" sz="4300" spc="-15">
                <a:solidFill>
                  <a:srgbClr val="171717"/>
                </a:solidFill>
                <a:latin typeface="Tahoma"/>
                <a:cs typeface="Tahoma"/>
              </a:rPr>
              <a:t>d</a:t>
            </a:r>
            <a:r>
              <a:rPr dirty="0" sz="4300" spc="-480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4300" spc="-20">
                <a:solidFill>
                  <a:srgbClr val="171717"/>
                </a:solidFill>
                <a:latin typeface="Tahoma"/>
                <a:cs typeface="Tahoma"/>
              </a:rPr>
              <a:t>d</a:t>
            </a:r>
            <a:r>
              <a:rPr dirty="0" sz="4300" spc="60">
                <a:solidFill>
                  <a:srgbClr val="171717"/>
                </a:solidFill>
                <a:latin typeface="Tahoma"/>
                <a:cs typeface="Tahoma"/>
              </a:rPr>
              <a:t>e</a:t>
            </a:r>
            <a:r>
              <a:rPr dirty="0" sz="4300" spc="-480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4300" spc="285">
                <a:solidFill>
                  <a:srgbClr val="171717"/>
                </a:solidFill>
                <a:latin typeface="Tahoma"/>
                <a:cs typeface="Tahoma"/>
              </a:rPr>
              <a:t>c</a:t>
            </a:r>
            <a:r>
              <a:rPr dirty="0" sz="4300" spc="60">
                <a:solidFill>
                  <a:srgbClr val="171717"/>
                </a:solidFill>
                <a:latin typeface="Tahoma"/>
                <a:cs typeface="Tahoma"/>
              </a:rPr>
              <a:t>o</a:t>
            </a:r>
            <a:r>
              <a:rPr dirty="0" sz="4300" spc="-45">
                <a:solidFill>
                  <a:srgbClr val="171717"/>
                </a:solidFill>
                <a:latin typeface="Tahoma"/>
                <a:cs typeface="Tahoma"/>
              </a:rPr>
              <a:t>m</a:t>
            </a:r>
            <a:r>
              <a:rPr dirty="0" sz="4300" spc="5">
                <a:solidFill>
                  <a:srgbClr val="171717"/>
                </a:solidFill>
                <a:latin typeface="Tahoma"/>
                <a:cs typeface="Tahoma"/>
              </a:rPr>
              <a:t>p</a:t>
            </a:r>
            <a:r>
              <a:rPr dirty="0" sz="4300" spc="45">
                <a:solidFill>
                  <a:srgbClr val="171717"/>
                </a:solidFill>
                <a:latin typeface="Tahoma"/>
                <a:cs typeface="Tahoma"/>
              </a:rPr>
              <a:t>r</a:t>
            </a:r>
            <a:r>
              <a:rPr dirty="0" sz="4300" spc="55">
                <a:solidFill>
                  <a:srgbClr val="171717"/>
                </a:solidFill>
                <a:latin typeface="Tahoma"/>
                <a:cs typeface="Tahoma"/>
              </a:rPr>
              <a:t>e</a:t>
            </a:r>
            <a:r>
              <a:rPr dirty="0" sz="4300" spc="-60">
                <a:solidFill>
                  <a:srgbClr val="171717"/>
                </a:solidFill>
                <a:latin typeface="Tahoma"/>
                <a:cs typeface="Tahoma"/>
              </a:rPr>
              <a:t>n</a:t>
            </a:r>
            <a:r>
              <a:rPr dirty="0" sz="4300" spc="-20">
                <a:solidFill>
                  <a:srgbClr val="171717"/>
                </a:solidFill>
                <a:latin typeface="Tahoma"/>
                <a:cs typeface="Tahoma"/>
              </a:rPr>
              <a:t>d</a:t>
            </a:r>
            <a:r>
              <a:rPr dirty="0" sz="4300" spc="55">
                <a:solidFill>
                  <a:srgbClr val="171717"/>
                </a:solidFill>
                <a:latin typeface="Tahoma"/>
                <a:cs typeface="Tahoma"/>
              </a:rPr>
              <a:t>e</a:t>
            </a:r>
            <a:r>
              <a:rPr dirty="0" sz="4300" spc="50">
                <a:solidFill>
                  <a:srgbClr val="171717"/>
                </a:solidFill>
                <a:latin typeface="Tahoma"/>
                <a:cs typeface="Tahoma"/>
              </a:rPr>
              <a:t>r</a:t>
            </a:r>
            <a:r>
              <a:rPr dirty="0" sz="4300" spc="-480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4300" spc="40">
                <a:solidFill>
                  <a:srgbClr val="171717"/>
                </a:solidFill>
                <a:latin typeface="Tahoma"/>
                <a:cs typeface="Tahoma"/>
              </a:rPr>
              <a:t>l</a:t>
            </a:r>
            <a:r>
              <a:rPr dirty="0" sz="4300" spc="45">
                <a:solidFill>
                  <a:srgbClr val="171717"/>
                </a:solidFill>
                <a:latin typeface="Tahoma"/>
                <a:cs typeface="Tahoma"/>
              </a:rPr>
              <a:t>o  </a:t>
            </a:r>
            <a:r>
              <a:rPr dirty="0" sz="4300" spc="5">
                <a:solidFill>
                  <a:srgbClr val="171717"/>
                </a:solidFill>
                <a:latin typeface="Tahoma"/>
                <a:cs typeface="Tahoma"/>
              </a:rPr>
              <a:t>q</a:t>
            </a:r>
            <a:r>
              <a:rPr dirty="0" sz="4300" spc="-80">
                <a:solidFill>
                  <a:srgbClr val="171717"/>
                </a:solidFill>
                <a:latin typeface="Tahoma"/>
                <a:cs typeface="Tahoma"/>
              </a:rPr>
              <a:t>u</a:t>
            </a:r>
            <a:r>
              <a:rPr dirty="0" sz="4300" spc="60">
                <a:solidFill>
                  <a:srgbClr val="171717"/>
                </a:solidFill>
                <a:latin typeface="Tahoma"/>
                <a:cs typeface="Tahoma"/>
              </a:rPr>
              <a:t>e</a:t>
            </a:r>
            <a:r>
              <a:rPr dirty="0" sz="4300" spc="-480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4300" spc="60">
                <a:solidFill>
                  <a:srgbClr val="171717"/>
                </a:solidFill>
                <a:latin typeface="Tahoma"/>
                <a:cs typeface="Tahoma"/>
              </a:rPr>
              <a:t>o</a:t>
            </a:r>
            <a:r>
              <a:rPr dirty="0" sz="4300" spc="150">
                <a:solidFill>
                  <a:srgbClr val="171717"/>
                </a:solidFill>
                <a:latin typeface="Tahoma"/>
                <a:cs typeface="Tahoma"/>
              </a:rPr>
              <a:t>t</a:t>
            </a:r>
            <a:r>
              <a:rPr dirty="0" sz="4300" spc="45">
                <a:solidFill>
                  <a:srgbClr val="171717"/>
                </a:solidFill>
                <a:latin typeface="Tahoma"/>
                <a:cs typeface="Tahoma"/>
              </a:rPr>
              <a:t>r</a:t>
            </a:r>
            <a:r>
              <a:rPr dirty="0" sz="4300" spc="-25">
                <a:solidFill>
                  <a:srgbClr val="171717"/>
                </a:solidFill>
                <a:latin typeface="Tahoma"/>
                <a:cs typeface="Tahoma"/>
              </a:rPr>
              <a:t>a</a:t>
            </a:r>
            <a:r>
              <a:rPr dirty="0" sz="4300" spc="-480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4300" spc="5">
                <a:solidFill>
                  <a:srgbClr val="171717"/>
                </a:solidFill>
                <a:latin typeface="Tahoma"/>
                <a:cs typeface="Tahoma"/>
              </a:rPr>
              <a:t>p</a:t>
            </a:r>
            <a:r>
              <a:rPr dirty="0" sz="4300" spc="55">
                <a:solidFill>
                  <a:srgbClr val="171717"/>
                </a:solidFill>
                <a:latin typeface="Tahoma"/>
                <a:cs typeface="Tahoma"/>
              </a:rPr>
              <a:t>e</a:t>
            </a:r>
            <a:r>
              <a:rPr dirty="0" sz="4300" spc="45">
                <a:solidFill>
                  <a:srgbClr val="171717"/>
                </a:solidFill>
                <a:latin typeface="Tahoma"/>
                <a:cs typeface="Tahoma"/>
              </a:rPr>
              <a:t>r</a:t>
            </a:r>
            <a:r>
              <a:rPr dirty="0" sz="4300" spc="185">
                <a:solidFill>
                  <a:srgbClr val="171717"/>
                </a:solidFill>
                <a:latin typeface="Tahoma"/>
                <a:cs typeface="Tahoma"/>
              </a:rPr>
              <a:t>s</a:t>
            </a:r>
            <a:r>
              <a:rPr dirty="0" sz="4300" spc="60">
                <a:solidFill>
                  <a:srgbClr val="171717"/>
                </a:solidFill>
                <a:latin typeface="Tahoma"/>
                <a:cs typeface="Tahoma"/>
              </a:rPr>
              <a:t>o</a:t>
            </a:r>
            <a:r>
              <a:rPr dirty="0" sz="4300" spc="-60">
                <a:solidFill>
                  <a:srgbClr val="171717"/>
                </a:solidFill>
                <a:latin typeface="Tahoma"/>
                <a:cs typeface="Tahoma"/>
              </a:rPr>
              <a:t>n</a:t>
            </a:r>
            <a:r>
              <a:rPr dirty="0" sz="4300" spc="-25">
                <a:solidFill>
                  <a:srgbClr val="171717"/>
                </a:solidFill>
                <a:latin typeface="Tahoma"/>
                <a:cs typeface="Tahoma"/>
              </a:rPr>
              <a:t>a</a:t>
            </a:r>
            <a:r>
              <a:rPr dirty="0" sz="4300" spc="-480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4300" spc="5">
                <a:solidFill>
                  <a:srgbClr val="171717"/>
                </a:solidFill>
                <a:latin typeface="Tahoma"/>
                <a:cs typeface="Tahoma"/>
              </a:rPr>
              <a:t>p</a:t>
            </a:r>
            <a:r>
              <a:rPr dirty="0" sz="4300" spc="60">
                <a:solidFill>
                  <a:srgbClr val="171717"/>
                </a:solidFill>
                <a:latin typeface="Tahoma"/>
                <a:cs typeface="Tahoma"/>
              </a:rPr>
              <a:t>o</a:t>
            </a:r>
            <a:r>
              <a:rPr dirty="0" sz="4300" spc="-20">
                <a:solidFill>
                  <a:srgbClr val="171717"/>
                </a:solidFill>
                <a:latin typeface="Tahoma"/>
                <a:cs typeface="Tahoma"/>
              </a:rPr>
              <a:t>d</a:t>
            </a:r>
            <a:r>
              <a:rPr dirty="0" sz="4300" spc="45">
                <a:solidFill>
                  <a:srgbClr val="171717"/>
                </a:solidFill>
                <a:latin typeface="Tahoma"/>
                <a:cs typeface="Tahoma"/>
              </a:rPr>
              <a:t>r</a:t>
            </a:r>
            <a:r>
              <a:rPr dirty="0" sz="4300" spc="-5">
                <a:solidFill>
                  <a:srgbClr val="171717"/>
                </a:solidFill>
                <a:latin typeface="Tahoma"/>
                <a:cs typeface="Tahoma"/>
              </a:rPr>
              <a:t>í</a:t>
            </a:r>
            <a:r>
              <a:rPr dirty="0" sz="4300" spc="-25">
                <a:solidFill>
                  <a:srgbClr val="171717"/>
                </a:solidFill>
                <a:latin typeface="Tahoma"/>
                <a:cs typeface="Tahoma"/>
              </a:rPr>
              <a:t>a</a:t>
            </a:r>
            <a:r>
              <a:rPr dirty="0" sz="4300" spc="-480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4300" spc="55">
                <a:solidFill>
                  <a:srgbClr val="171717"/>
                </a:solidFill>
                <a:latin typeface="Tahoma"/>
                <a:cs typeface="Tahoma"/>
              </a:rPr>
              <a:t>e</a:t>
            </a:r>
            <a:r>
              <a:rPr dirty="0" sz="4300" spc="185">
                <a:solidFill>
                  <a:srgbClr val="171717"/>
                </a:solidFill>
                <a:latin typeface="Tahoma"/>
                <a:cs typeface="Tahoma"/>
              </a:rPr>
              <a:t>s</a:t>
            </a:r>
            <a:r>
              <a:rPr dirty="0" sz="4300" spc="150">
                <a:solidFill>
                  <a:srgbClr val="171717"/>
                </a:solidFill>
                <a:latin typeface="Tahoma"/>
                <a:cs typeface="Tahoma"/>
              </a:rPr>
              <a:t>t</a:t>
            </a:r>
            <a:r>
              <a:rPr dirty="0" sz="4300" spc="-30">
                <a:solidFill>
                  <a:srgbClr val="171717"/>
                </a:solidFill>
                <a:latin typeface="Tahoma"/>
                <a:cs typeface="Tahoma"/>
              </a:rPr>
              <a:t>a</a:t>
            </a:r>
            <a:r>
              <a:rPr dirty="0" sz="4300" spc="50">
                <a:solidFill>
                  <a:srgbClr val="171717"/>
                </a:solidFill>
                <a:latin typeface="Tahoma"/>
                <a:cs typeface="Tahoma"/>
              </a:rPr>
              <a:t>r  </a:t>
            </a:r>
            <a:r>
              <a:rPr dirty="0" sz="4300" spc="15">
                <a:solidFill>
                  <a:srgbClr val="171717"/>
                </a:solidFill>
                <a:latin typeface="Tahoma"/>
                <a:cs typeface="Tahoma"/>
              </a:rPr>
              <a:t>pensando </a:t>
            </a:r>
            <a:r>
              <a:rPr dirty="0" sz="4300" spc="65">
                <a:solidFill>
                  <a:srgbClr val="171717"/>
                </a:solidFill>
                <a:latin typeface="Tahoma"/>
                <a:cs typeface="Tahoma"/>
              </a:rPr>
              <a:t>o </a:t>
            </a:r>
            <a:r>
              <a:rPr dirty="0" sz="4300" spc="35">
                <a:solidFill>
                  <a:srgbClr val="171717"/>
                </a:solidFill>
                <a:latin typeface="Tahoma"/>
                <a:cs typeface="Tahoma"/>
              </a:rPr>
              <a:t>sintiendo. </a:t>
            </a:r>
            <a:r>
              <a:rPr dirty="0" sz="4300" spc="190">
                <a:solidFill>
                  <a:srgbClr val="171717"/>
                </a:solidFill>
                <a:latin typeface="Tahoma"/>
                <a:cs typeface="Tahoma"/>
              </a:rPr>
              <a:t>Los </a:t>
            </a:r>
            <a:r>
              <a:rPr dirty="0" sz="4300" spc="50">
                <a:solidFill>
                  <a:srgbClr val="171717"/>
                </a:solidFill>
                <a:latin typeface="Tahoma"/>
                <a:cs typeface="Tahoma"/>
              </a:rPr>
              <a:t>líderes </a:t>
            </a:r>
            <a:r>
              <a:rPr dirty="0" sz="4300" spc="55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4300" spc="5">
                <a:solidFill>
                  <a:srgbClr val="171717"/>
                </a:solidFill>
                <a:latin typeface="Tahoma"/>
                <a:cs typeface="Tahoma"/>
              </a:rPr>
              <a:t>p</a:t>
            </a:r>
            <a:r>
              <a:rPr dirty="0" sz="4300" spc="-80">
                <a:solidFill>
                  <a:srgbClr val="171717"/>
                </a:solidFill>
                <a:latin typeface="Tahoma"/>
                <a:cs typeface="Tahoma"/>
              </a:rPr>
              <a:t>u</a:t>
            </a:r>
            <a:r>
              <a:rPr dirty="0" sz="4300" spc="55">
                <a:solidFill>
                  <a:srgbClr val="171717"/>
                </a:solidFill>
                <a:latin typeface="Tahoma"/>
                <a:cs typeface="Tahoma"/>
              </a:rPr>
              <a:t>e</a:t>
            </a:r>
            <a:r>
              <a:rPr dirty="0" sz="4300" spc="-20">
                <a:solidFill>
                  <a:srgbClr val="171717"/>
                </a:solidFill>
                <a:latin typeface="Tahoma"/>
                <a:cs typeface="Tahoma"/>
              </a:rPr>
              <a:t>d</a:t>
            </a:r>
            <a:r>
              <a:rPr dirty="0" sz="4300" spc="55">
                <a:solidFill>
                  <a:srgbClr val="171717"/>
                </a:solidFill>
                <a:latin typeface="Tahoma"/>
                <a:cs typeface="Tahoma"/>
              </a:rPr>
              <a:t>e</a:t>
            </a:r>
            <a:r>
              <a:rPr dirty="0" sz="4300" spc="-55">
                <a:solidFill>
                  <a:srgbClr val="171717"/>
                </a:solidFill>
                <a:latin typeface="Tahoma"/>
                <a:cs typeface="Tahoma"/>
              </a:rPr>
              <a:t>n</a:t>
            </a:r>
            <a:r>
              <a:rPr dirty="0" sz="4300" spc="-480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4300" spc="55">
                <a:solidFill>
                  <a:srgbClr val="171717"/>
                </a:solidFill>
                <a:latin typeface="Tahoma"/>
                <a:cs typeface="Tahoma"/>
              </a:rPr>
              <a:t>e</a:t>
            </a:r>
            <a:r>
              <a:rPr dirty="0" sz="4300" spc="-60">
                <a:solidFill>
                  <a:srgbClr val="171717"/>
                </a:solidFill>
                <a:latin typeface="Tahoma"/>
                <a:cs typeface="Tahoma"/>
              </a:rPr>
              <a:t>n</a:t>
            </a:r>
            <a:r>
              <a:rPr dirty="0" sz="4300" spc="285">
                <a:solidFill>
                  <a:srgbClr val="171717"/>
                </a:solidFill>
                <a:latin typeface="Tahoma"/>
                <a:cs typeface="Tahoma"/>
              </a:rPr>
              <a:t>c</a:t>
            </a:r>
            <a:r>
              <a:rPr dirty="0" sz="4300" spc="60">
                <a:solidFill>
                  <a:srgbClr val="171717"/>
                </a:solidFill>
                <a:latin typeface="Tahoma"/>
                <a:cs typeface="Tahoma"/>
              </a:rPr>
              <a:t>o</a:t>
            </a:r>
            <a:r>
              <a:rPr dirty="0" sz="4300" spc="-60">
                <a:solidFill>
                  <a:srgbClr val="171717"/>
                </a:solidFill>
                <a:latin typeface="Tahoma"/>
                <a:cs typeface="Tahoma"/>
              </a:rPr>
              <a:t>n</a:t>
            </a:r>
            <a:r>
              <a:rPr dirty="0" sz="4300" spc="150">
                <a:solidFill>
                  <a:srgbClr val="171717"/>
                </a:solidFill>
                <a:latin typeface="Tahoma"/>
                <a:cs typeface="Tahoma"/>
              </a:rPr>
              <a:t>t</a:t>
            </a:r>
            <a:r>
              <a:rPr dirty="0" sz="4300" spc="45">
                <a:solidFill>
                  <a:srgbClr val="171717"/>
                </a:solidFill>
                <a:latin typeface="Tahoma"/>
                <a:cs typeface="Tahoma"/>
              </a:rPr>
              <a:t>r</a:t>
            </a:r>
            <a:r>
              <a:rPr dirty="0" sz="4300" spc="-30">
                <a:solidFill>
                  <a:srgbClr val="171717"/>
                </a:solidFill>
                <a:latin typeface="Tahoma"/>
                <a:cs typeface="Tahoma"/>
              </a:rPr>
              <a:t>a</a:t>
            </a:r>
            <a:r>
              <a:rPr dirty="0" sz="4300" spc="50">
                <a:solidFill>
                  <a:srgbClr val="171717"/>
                </a:solidFill>
                <a:latin typeface="Tahoma"/>
                <a:cs typeface="Tahoma"/>
              </a:rPr>
              <a:t>r</a:t>
            </a:r>
            <a:r>
              <a:rPr dirty="0" sz="4300" spc="-480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4300" spc="-80">
                <a:solidFill>
                  <a:srgbClr val="171717"/>
                </a:solidFill>
                <a:latin typeface="Tahoma"/>
                <a:cs typeface="Tahoma"/>
              </a:rPr>
              <a:t>ú</a:t>
            </a:r>
            <a:r>
              <a:rPr dirty="0" sz="4300" spc="150">
                <a:solidFill>
                  <a:srgbClr val="171717"/>
                </a:solidFill>
                <a:latin typeface="Tahoma"/>
                <a:cs typeface="Tahoma"/>
              </a:rPr>
              <a:t>t</a:t>
            </a:r>
            <a:r>
              <a:rPr dirty="0" sz="4300" spc="95">
                <a:solidFill>
                  <a:srgbClr val="171717"/>
                </a:solidFill>
                <a:latin typeface="Tahoma"/>
                <a:cs typeface="Tahoma"/>
              </a:rPr>
              <a:t>i</a:t>
            </a:r>
            <a:r>
              <a:rPr dirty="0" sz="4300" spc="45">
                <a:solidFill>
                  <a:srgbClr val="171717"/>
                </a:solidFill>
                <a:latin typeface="Tahoma"/>
                <a:cs typeface="Tahoma"/>
              </a:rPr>
              <a:t>l</a:t>
            </a:r>
            <a:r>
              <a:rPr dirty="0" sz="4300" spc="-480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4300" spc="40">
                <a:solidFill>
                  <a:srgbClr val="171717"/>
                </a:solidFill>
                <a:latin typeface="Tahoma"/>
                <a:cs typeface="Tahoma"/>
              </a:rPr>
              <a:t>l</a:t>
            </a:r>
            <a:r>
              <a:rPr dirty="0" sz="4300" spc="-25">
                <a:solidFill>
                  <a:srgbClr val="171717"/>
                </a:solidFill>
                <a:latin typeface="Tahoma"/>
                <a:cs typeface="Tahoma"/>
              </a:rPr>
              <a:t>a</a:t>
            </a:r>
            <a:r>
              <a:rPr dirty="0" sz="4300" spc="-480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4300" spc="55">
                <a:solidFill>
                  <a:srgbClr val="171717"/>
                </a:solidFill>
                <a:latin typeface="Tahoma"/>
                <a:cs typeface="Tahoma"/>
              </a:rPr>
              <a:t>e</a:t>
            </a:r>
            <a:r>
              <a:rPr dirty="0" sz="4300" spc="-45">
                <a:solidFill>
                  <a:srgbClr val="171717"/>
                </a:solidFill>
                <a:latin typeface="Tahoma"/>
                <a:cs typeface="Tahoma"/>
              </a:rPr>
              <a:t>m</a:t>
            </a:r>
            <a:r>
              <a:rPr dirty="0" sz="4300" spc="5">
                <a:solidFill>
                  <a:srgbClr val="171717"/>
                </a:solidFill>
                <a:latin typeface="Tahoma"/>
                <a:cs typeface="Tahoma"/>
              </a:rPr>
              <a:t>p</a:t>
            </a:r>
            <a:r>
              <a:rPr dirty="0" sz="4300" spc="-30">
                <a:solidFill>
                  <a:srgbClr val="171717"/>
                </a:solidFill>
                <a:latin typeface="Tahoma"/>
                <a:cs typeface="Tahoma"/>
              </a:rPr>
              <a:t>a</a:t>
            </a:r>
            <a:r>
              <a:rPr dirty="0" sz="4300" spc="150">
                <a:solidFill>
                  <a:srgbClr val="171717"/>
                </a:solidFill>
                <a:latin typeface="Tahoma"/>
                <a:cs typeface="Tahoma"/>
              </a:rPr>
              <a:t>t</a:t>
            </a:r>
            <a:r>
              <a:rPr dirty="0" sz="4300" spc="-5">
                <a:solidFill>
                  <a:srgbClr val="171717"/>
                </a:solidFill>
                <a:latin typeface="Tahoma"/>
                <a:cs typeface="Tahoma"/>
              </a:rPr>
              <a:t>í</a:t>
            </a:r>
            <a:r>
              <a:rPr dirty="0" sz="4300" spc="-20">
                <a:solidFill>
                  <a:srgbClr val="171717"/>
                </a:solidFill>
                <a:latin typeface="Tahoma"/>
                <a:cs typeface="Tahoma"/>
              </a:rPr>
              <a:t>a  </a:t>
            </a:r>
            <a:r>
              <a:rPr dirty="0" sz="4300" spc="285">
                <a:solidFill>
                  <a:srgbClr val="171717"/>
                </a:solidFill>
                <a:latin typeface="Tahoma"/>
                <a:cs typeface="Tahoma"/>
              </a:rPr>
              <a:t>c</a:t>
            </a:r>
            <a:r>
              <a:rPr dirty="0" sz="4300" spc="60">
                <a:solidFill>
                  <a:srgbClr val="171717"/>
                </a:solidFill>
                <a:latin typeface="Tahoma"/>
                <a:cs typeface="Tahoma"/>
              </a:rPr>
              <a:t>o</a:t>
            </a:r>
            <a:r>
              <a:rPr dirty="0" sz="4300" spc="-35">
                <a:solidFill>
                  <a:srgbClr val="171717"/>
                </a:solidFill>
                <a:latin typeface="Tahoma"/>
                <a:cs typeface="Tahoma"/>
              </a:rPr>
              <a:t>g</a:t>
            </a:r>
            <a:r>
              <a:rPr dirty="0" sz="4300" spc="-60">
                <a:solidFill>
                  <a:srgbClr val="171717"/>
                </a:solidFill>
                <a:latin typeface="Tahoma"/>
                <a:cs typeface="Tahoma"/>
              </a:rPr>
              <a:t>n</a:t>
            </a:r>
            <a:r>
              <a:rPr dirty="0" sz="4300" spc="95">
                <a:solidFill>
                  <a:srgbClr val="171717"/>
                </a:solidFill>
                <a:latin typeface="Tahoma"/>
                <a:cs typeface="Tahoma"/>
              </a:rPr>
              <a:t>i</a:t>
            </a:r>
            <a:r>
              <a:rPr dirty="0" sz="4300" spc="150">
                <a:solidFill>
                  <a:srgbClr val="171717"/>
                </a:solidFill>
                <a:latin typeface="Tahoma"/>
                <a:cs typeface="Tahoma"/>
              </a:rPr>
              <a:t>t</a:t>
            </a:r>
            <a:r>
              <a:rPr dirty="0" sz="4300" spc="95">
                <a:solidFill>
                  <a:srgbClr val="171717"/>
                </a:solidFill>
                <a:latin typeface="Tahoma"/>
                <a:cs typeface="Tahoma"/>
              </a:rPr>
              <a:t>i</a:t>
            </a:r>
            <a:r>
              <a:rPr dirty="0" sz="4300" spc="-25">
                <a:solidFill>
                  <a:srgbClr val="171717"/>
                </a:solidFill>
                <a:latin typeface="Tahoma"/>
                <a:cs typeface="Tahoma"/>
              </a:rPr>
              <a:t>v</a:t>
            </a:r>
            <a:r>
              <a:rPr dirty="0" sz="4300" spc="-25">
                <a:solidFill>
                  <a:srgbClr val="171717"/>
                </a:solidFill>
                <a:latin typeface="Tahoma"/>
                <a:cs typeface="Tahoma"/>
              </a:rPr>
              <a:t>a</a:t>
            </a:r>
            <a:r>
              <a:rPr dirty="0" sz="4300" spc="-480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4300" spc="5">
                <a:solidFill>
                  <a:srgbClr val="171717"/>
                </a:solidFill>
                <a:latin typeface="Tahoma"/>
                <a:cs typeface="Tahoma"/>
              </a:rPr>
              <a:t>p</a:t>
            </a:r>
            <a:r>
              <a:rPr dirty="0" sz="4300" spc="-30">
                <a:solidFill>
                  <a:srgbClr val="171717"/>
                </a:solidFill>
                <a:latin typeface="Tahoma"/>
                <a:cs typeface="Tahoma"/>
              </a:rPr>
              <a:t>a</a:t>
            </a:r>
            <a:r>
              <a:rPr dirty="0" sz="4300" spc="45">
                <a:solidFill>
                  <a:srgbClr val="171717"/>
                </a:solidFill>
                <a:latin typeface="Tahoma"/>
                <a:cs typeface="Tahoma"/>
              </a:rPr>
              <a:t>r</a:t>
            </a:r>
            <a:r>
              <a:rPr dirty="0" sz="4300" spc="-25">
                <a:solidFill>
                  <a:srgbClr val="171717"/>
                </a:solidFill>
                <a:latin typeface="Tahoma"/>
                <a:cs typeface="Tahoma"/>
              </a:rPr>
              <a:t>a</a:t>
            </a:r>
            <a:r>
              <a:rPr dirty="0" sz="4300" spc="-480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4300" spc="285">
                <a:solidFill>
                  <a:srgbClr val="171717"/>
                </a:solidFill>
                <a:latin typeface="Tahoma"/>
                <a:cs typeface="Tahoma"/>
              </a:rPr>
              <a:t>c</a:t>
            </a:r>
            <a:r>
              <a:rPr dirty="0" sz="4300" spc="60">
                <a:solidFill>
                  <a:srgbClr val="171717"/>
                </a:solidFill>
                <a:latin typeface="Tahoma"/>
                <a:cs typeface="Tahoma"/>
              </a:rPr>
              <a:t>o</a:t>
            </a:r>
            <a:r>
              <a:rPr dirty="0" sz="4300" spc="-45">
                <a:solidFill>
                  <a:srgbClr val="171717"/>
                </a:solidFill>
                <a:latin typeface="Tahoma"/>
                <a:cs typeface="Tahoma"/>
              </a:rPr>
              <a:t>m</a:t>
            </a:r>
            <a:r>
              <a:rPr dirty="0" sz="4300" spc="5">
                <a:solidFill>
                  <a:srgbClr val="171717"/>
                </a:solidFill>
                <a:latin typeface="Tahoma"/>
                <a:cs typeface="Tahoma"/>
              </a:rPr>
              <a:t>p</a:t>
            </a:r>
            <a:r>
              <a:rPr dirty="0" sz="4300" spc="45">
                <a:solidFill>
                  <a:srgbClr val="171717"/>
                </a:solidFill>
                <a:latin typeface="Tahoma"/>
                <a:cs typeface="Tahoma"/>
              </a:rPr>
              <a:t>r</a:t>
            </a:r>
            <a:r>
              <a:rPr dirty="0" sz="4300" spc="55">
                <a:solidFill>
                  <a:srgbClr val="171717"/>
                </a:solidFill>
                <a:latin typeface="Tahoma"/>
                <a:cs typeface="Tahoma"/>
              </a:rPr>
              <a:t>e</a:t>
            </a:r>
            <a:r>
              <a:rPr dirty="0" sz="4300" spc="-60">
                <a:solidFill>
                  <a:srgbClr val="171717"/>
                </a:solidFill>
                <a:latin typeface="Tahoma"/>
                <a:cs typeface="Tahoma"/>
              </a:rPr>
              <a:t>n</a:t>
            </a:r>
            <a:r>
              <a:rPr dirty="0" sz="4300" spc="-20">
                <a:solidFill>
                  <a:srgbClr val="171717"/>
                </a:solidFill>
                <a:latin typeface="Tahoma"/>
                <a:cs typeface="Tahoma"/>
              </a:rPr>
              <a:t>d</a:t>
            </a:r>
            <a:r>
              <a:rPr dirty="0" sz="4300" spc="55">
                <a:solidFill>
                  <a:srgbClr val="171717"/>
                </a:solidFill>
                <a:latin typeface="Tahoma"/>
                <a:cs typeface="Tahoma"/>
              </a:rPr>
              <a:t>e</a:t>
            </a:r>
            <a:r>
              <a:rPr dirty="0" sz="4300" spc="50">
                <a:solidFill>
                  <a:srgbClr val="171717"/>
                </a:solidFill>
                <a:latin typeface="Tahoma"/>
                <a:cs typeface="Tahoma"/>
              </a:rPr>
              <a:t>r</a:t>
            </a:r>
            <a:r>
              <a:rPr dirty="0" sz="4300" spc="-480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4300" spc="285">
                <a:solidFill>
                  <a:srgbClr val="171717"/>
                </a:solidFill>
                <a:latin typeface="Tahoma"/>
                <a:cs typeface="Tahoma"/>
              </a:rPr>
              <a:t>c</a:t>
            </a:r>
            <a:r>
              <a:rPr dirty="0" sz="4300" spc="60">
                <a:solidFill>
                  <a:srgbClr val="171717"/>
                </a:solidFill>
                <a:latin typeface="Tahoma"/>
                <a:cs typeface="Tahoma"/>
              </a:rPr>
              <a:t>ó</a:t>
            </a:r>
            <a:r>
              <a:rPr dirty="0" sz="4300" spc="-45">
                <a:solidFill>
                  <a:srgbClr val="171717"/>
                </a:solidFill>
                <a:latin typeface="Tahoma"/>
                <a:cs typeface="Tahoma"/>
              </a:rPr>
              <a:t>m</a:t>
            </a:r>
            <a:r>
              <a:rPr dirty="0" sz="4300" spc="65">
                <a:solidFill>
                  <a:srgbClr val="171717"/>
                </a:solidFill>
                <a:latin typeface="Tahoma"/>
                <a:cs typeface="Tahoma"/>
              </a:rPr>
              <a:t>o</a:t>
            </a:r>
            <a:r>
              <a:rPr dirty="0" sz="4300" spc="-480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4300" spc="185">
                <a:solidFill>
                  <a:srgbClr val="171717"/>
                </a:solidFill>
                <a:latin typeface="Tahoma"/>
                <a:cs typeface="Tahoma"/>
              </a:rPr>
              <a:t>s</a:t>
            </a:r>
            <a:r>
              <a:rPr dirty="0" sz="4300" spc="45">
                <a:solidFill>
                  <a:srgbClr val="171717"/>
                </a:solidFill>
                <a:latin typeface="Tahoma"/>
                <a:cs typeface="Tahoma"/>
              </a:rPr>
              <a:t>e  </a:t>
            </a:r>
            <a:r>
              <a:rPr dirty="0" sz="4300" spc="185">
                <a:solidFill>
                  <a:srgbClr val="171717"/>
                </a:solidFill>
                <a:latin typeface="Tahoma"/>
                <a:cs typeface="Tahoma"/>
              </a:rPr>
              <a:t>s</a:t>
            </a:r>
            <a:r>
              <a:rPr dirty="0" sz="4300" spc="95">
                <a:solidFill>
                  <a:srgbClr val="171717"/>
                </a:solidFill>
                <a:latin typeface="Tahoma"/>
                <a:cs typeface="Tahoma"/>
              </a:rPr>
              <a:t>i</a:t>
            </a:r>
            <a:r>
              <a:rPr dirty="0" sz="4300" spc="55">
                <a:solidFill>
                  <a:srgbClr val="171717"/>
                </a:solidFill>
                <a:latin typeface="Tahoma"/>
                <a:cs typeface="Tahoma"/>
              </a:rPr>
              <a:t>e</a:t>
            </a:r>
            <a:r>
              <a:rPr dirty="0" sz="4300" spc="-60">
                <a:solidFill>
                  <a:srgbClr val="171717"/>
                </a:solidFill>
                <a:latin typeface="Tahoma"/>
                <a:cs typeface="Tahoma"/>
              </a:rPr>
              <a:t>n</a:t>
            </a:r>
            <a:r>
              <a:rPr dirty="0" sz="4300" spc="150">
                <a:solidFill>
                  <a:srgbClr val="171717"/>
                </a:solidFill>
                <a:latin typeface="Tahoma"/>
                <a:cs typeface="Tahoma"/>
              </a:rPr>
              <a:t>t</a:t>
            </a:r>
            <a:r>
              <a:rPr dirty="0" sz="4300" spc="55">
                <a:solidFill>
                  <a:srgbClr val="171717"/>
                </a:solidFill>
                <a:latin typeface="Tahoma"/>
                <a:cs typeface="Tahoma"/>
              </a:rPr>
              <a:t>e</a:t>
            </a:r>
            <a:r>
              <a:rPr dirty="0" sz="4300" spc="-55">
                <a:solidFill>
                  <a:srgbClr val="171717"/>
                </a:solidFill>
                <a:latin typeface="Tahoma"/>
                <a:cs typeface="Tahoma"/>
              </a:rPr>
              <a:t>n</a:t>
            </a:r>
            <a:r>
              <a:rPr dirty="0" sz="4300" spc="-480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4300" spc="40">
                <a:solidFill>
                  <a:srgbClr val="171717"/>
                </a:solidFill>
                <a:latin typeface="Tahoma"/>
                <a:cs typeface="Tahoma"/>
              </a:rPr>
              <a:t>l</a:t>
            </a:r>
            <a:r>
              <a:rPr dirty="0" sz="4300" spc="60">
                <a:solidFill>
                  <a:srgbClr val="171717"/>
                </a:solidFill>
                <a:latin typeface="Tahoma"/>
                <a:cs typeface="Tahoma"/>
              </a:rPr>
              <a:t>o</a:t>
            </a:r>
            <a:r>
              <a:rPr dirty="0" sz="4300" spc="190">
                <a:solidFill>
                  <a:srgbClr val="171717"/>
                </a:solidFill>
                <a:latin typeface="Tahoma"/>
                <a:cs typeface="Tahoma"/>
              </a:rPr>
              <a:t>s</a:t>
            </a:r>
            <a:r>
              <a:rPr dirty="0" sz="4300" spc="-480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4300" spc="-45">
                <a:solidFill>
                  <a:srgbClr val="171717"/>
                </a:solidFill>
                <a:latin typeface="Tahoma"/>
                <a:cs typeface="Tahoma"/>
              </a:rPr>
              <a:t>m</a:t>
            </a:r>
            <a:r>
              <a:rPr dirty="0" sz="4300" spc="95">
                <a:solidFill>
                  <a:srgbClr val="171717"/>
                </a:solidFill>
                <a:latin typeface="Tahoma"/>
                <a:cs typeface="Tahoma"/>
              </a:rPr>
              <a:t>i</a:t>
            </a:r>
            <a:r>
              <a:rPr dirty="0" sz="4300" spc="55">
                <a:solidFill>
                  <a:srgbClr val="171717"/>
                </a:solidFill>
                <a:latin typeface="Tahoma"/>
                <a:cs typeface="Tahoma"/>
              </a:rPr>
              <a:t>e</a:t>
            </a:r>
            <a:r>
              <a:rPr dirty="0" sz="4300" spc="-45">
                <a:solidFill>
                  <a:srgbClr val="171717"/>
                </a:solidFill>
                <a:latin typeface="Tahoma"/>
                <a:cs typeface="Tahoma"/>
              </a:rPr>
              <a:t>m</a:t>
            </a:r>
            <a:r>
              <a:rPr dirty="0" sz="4300" spc="-20">
                <a:solidFill>
                  <a:srgbClr val="171717"/>
                </a:solidFill>
                <a:latin typeface="Tahoma"/>
                <a:cs typeface="Tahoma"/>
              </a:rPr>
              <a:t>b</a:t>
            </a:r>
            <a:r>
              <a:rPr dirty="0" sz="4300" spc="45">
                <a:solidFill>
                  <a:srgbClr val="171717"/>
                </a:solidFill>
                <a:latin typeface="Tahoma"/>
                <a:cs typeface="Tahoma"/>
              </a:rPr>
              <a:t>r</a:t>
            </a:r>
            <a:r>
              <a:rPr dirty="0" sz="4300" spc="60">
                <a:solidFill>
                  <a:srgbClr val="171717"/>
                </a:solidFill>
                <a:latin typeface="Tahoma"/>
                <a:cs typeface="Tahoma"/>
              </a:rPr>
              <a:t>o</a:t>
            </a:r>
            <a:r>
              <a:rPr dirty="0" sz="4300" spc="190">
                <a:solidFill>
                  <a:srgbClr val="171717"/>
                </a:solidFill>
                <a:latin typeface="Tahoma"/>
                <a:cs typeface="Tahoma"/>
              </a:rPr>
              <a:t>s</a:t>
            </a:r>
            <a:r>
              <a:rPr dirty="0" sz="4300" spc="-480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4300" spc="-20">
                <a:solidFill>
                  <a:srgbClr val="171717"/>
                </a:solidFill>
                <a:latin typeface="Tahoma"/>
                <a:cs typeface="Tahoma"/>
              </a:rPr>
              <a:t>d</a:t>
            </a:r>
            <a:r>
              <a:rPr dirty="0" sz="4300" spc="60">
                <a:solidFill>
                  <a:srgbClr val="171717"/>
                </a:solidFill>
                <a:latin typeface="Tahoma"/>
                <a:cs typeface="Tahoma"/>
              </a:rPr>
              <a:t>e</a:t>
            </a:r>
            <a:r>
              <a:rPr dirty="0" sz="4300" spc="-480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4300" spc="185">
                <a:solidFill>
                  <a:srgbClr val="171717"/>
                </a:solidFill>
                <a:latin typeface="Tahoma"/>
                <a:cs typeface="Tahoma"/>
              </a:rPr>
              <a:t>s</a:t>
            </a:r>
            <a:r>
              <a:rPr dirty="0" sz="4300" spc="-75">
                <a:solidFill>
                  <a:srgbClr val="171717"/>
                </a:solidFill>
                <a:latin typeface="Tahoma"/>
                <a:cs typeface="Tahoma"/>
              </a:rPr>
              <a:t>u</a:t>
            </a:r>
            <a:r>
              <a:rPr dirty="0" sz="4300" spc="-480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4300" spc="55">
                <a:solidFill>
                  <a:srgbClr val="171717"/>
                </a:solidFill>
                <a:latin typeface="Tahoma"/>
                <a:cs typeface="Tahoma"/>
              </a:rPr>
              <a:t>e</a:t>
            </a:r>
            <a:r>
              <a:rPr dirty="0" sz="4300" spc="5">
                <a:solidFill>
                  <a:srgbClr val="171717"/>
                </a:solidFill>
                <a:latin typeface="Tahoma"/>
                <a:cs typeface="Tahoma"/>
              </a:rPr>
              <a:t>q</a:t>
            </a:r>
            <a:r>
              <a:rPr dirty="0" sz="4300" spc="-80">
                <a:solidFill>
                  <a:srgbClr val="171717"/>
                </a:solidFill>
                <a:latin typeface="Tahoma"/>
                <a:cs typeface="Tahoma"/>
              </a:rPr>
              <a:t>u</a:t>
            </a:r>
            <a:r>
              <a:rPr dirty="0" sz="4300" spc="95">
                <a:solidFill>
                  <a:srgbClr val="171717"/>
                </a:solidFill>
                <a:latin typeface="Tahoma"/>
                <a:cs typeface="Tahoma"/>
              </a:rPr>
              <a:t>i</a:t>
            </a:r>
            <a:r>
              <a:rPr dirty="0" sz="4300" spc="5">
                <a:solidFill>
                  <a:srgbClr val="171717"/>
                </a:solidFill>
                <a:latin typeface="Tahoma"/>
                <a:cs typeface="Tahoma"/>
              </a:rPr>
              <a:t>p</a:t>
            </a:r>
            <a:r>
              <a:rPr dirty="0" sz="4300" spc="45">
                <a:solidFill>
                  <a:srgbClr val="171717"/>
                </a:solidFill>
                <a:latin typeface="Tahoma"/>
                <a:cs typeface="Tahoma"/>
              </a:rPr>
              <a:t>o  </a:t>
            </a:r>
            <a:r>
              <a:rPr dirty="0" sz="4300" spc="-90">
                <a:solidFill>
                  <a:srgbClr val="171717"/>
                </a:solidFill>
                <a:latin typeface="Tahoma"/>
                <a:cs typeface="Tahoma"/>
              </a:rPr>
              <a:t>y</a:t>
            </a:r>
            <a:r>
              <a:rPr dirty="0" sz="4300" spc="-165">
                <a:solidFill>
                  <a:srgbClr val="171717"/>
                </a:solidFill>
                <a:latin typeface="Tahoma"/>
                <a:cs typeface="Tahoma"/>
              </a:rPr>
              <a:t>,</a:t>
            </a:r>
            <a:r>
              <a:rPr dirty="0" sz="4300" spc="-480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4300" spc="5">
                <a:solidFill>
                  <a:srgbClr val="171717"/>
                </a:solidFill>
                <a:latin typeface="Tahoma"/>
                <a:cs typeface="Tahoma"/>
              </a:rPr>
              <a:t>p</a:t>
            </a:r>
            <a:r>
              <a:rPr dirty="0" sz="4300" spc="60">
                <a:solidFill>
                  <a:srgbClr val="171717"/>
                </a:solidFill>
                <a:latin typeface="Tahoma"/>
                <a:cs typeface="Tahoma"/>
              </a:rPr>
              <a:t>o</a:t>
            </a:r>
            <a:r>
              <a:rPr dirty="0" sz="4300" spc="50">
                <a:solidFill>
                  <a:srgbClr val="171717"/>
                </a:solidFill>
                <a:latin typeface="Tahoma"/>
                <a:cs typeface="Tahoma"/>
              </a:rPr>
              <a:t>r</a:t>
            </a:r>
            <a:r>
              <a:rPr dirty="0" sz="4300" spc="-480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4300" spc="40">
                <a:solidFill>
                  <a:srgbClr val="171717"/>
                </a:solidFill>
                <a:latin typeface="Tahoma"/>
                <a:cs typeface="Tahoma"/>
              </a:rPr>
              <a:t>l</a:t>
            </a:r>
            <a:r>
              <a:rPr dirty="0" sz="4300" spc="65">
                <a:solidFill>
                  <a:srgbClr val="171717"/>
                </a:solidFill>
                <a:latin typeface="Tahoma"/>
                <a:cs typeface="Tahoma"/>
              </a:rPr>
              <a:t>o</a:t>
            </a:r>
            <a:r>
              <a:rPr dirty="0" sz="4300" spc="-480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4300" spc="150">
                <a:solidFill>
                  <a:srgbClr val="171717"/>
                </a:solidFill>
                <a:latin typeface="Tahoma"/>
                <a:cs typeface="Tahoma"/>
              </a:rPr>
              <a:t>t</a:t>
            </a:r>
            <a:r>
              <a:rPr dirty="0" sz="4300" spc="-30">
                <a:solidFill>
                  <a:srgbClr val="171717"/>
                </a:solidFill>
                <a:latin typeface="Tahoma"/>
                <a:cs typeface="Tahoma"/>
              </a:rPr>
              <a:t>a</a:t>
            </a:r>
            <a:r>
              <a:rPr dirty="0" sz="4300" spc="-60">
                <a:solidFill>
                  <a:srgbClr val="171717"/>
                </a:solidFill>
                <a:latin typeface="Tahoma"/>
                <a:cs typeface="Tahoma"/>
              </a:rPr>
              <a:t>n</a:t>
            </a:r>
            <a:r>
              <a:rPr dirty="0" sz="4300" spc="150">
                <a:solidFill>
                  <a:srgbClr val="171717"/>
                </a:solidFill>
                <a:latin typeface="Tahoma"/>
                <a:cs typeface="Tahoma"/>
              </a:rPr>
              <a:t>t</a:t>
            </a:r>
            <a:r>
              <a:rPr dirty="0" sz="4300" spc="60">
                <a:solidFill>
                  <a:srgbClr val="171717"/>
                </a:solidFill>
                <a:latin typeface="Tahoma"/>
                <a:cs typeface="Tahoma"/>
              </a:rPr>
              <a:t>o</a:t>
            </a:r>
            <a:r>
              <a:rPr dirty="0" sz="4300" spc="-165">
                <a:solidFill>
                  <a:srgbClr val="171717"/>
                </a:solidFill>
                <a:latin typeface="Tahoma"/>
                <a:cs typeface="Tahoma"/>
              </a:rPr>
              <a:t>,</a:t>
            </a:r>
            <a:r>
              <a:rPr dirty="0" sz="4300" spc="-480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4300" spc="5">
                <a:solidFill>
                  <a:srgbClr val="171717"/>
                </a:solidFill>
                <a:latin typeface="Tahoma"/>
                <a:cs typeface="Tahoma"/>
              </a:rPr>
              <a:t>q</a:t>
            </a:r>
            <a:r>
              <a:rPr dirty="0" sz="4300" spc="-80">
                <a:solidFill>
                  <a:srgbClr val="171717"/>
                </a:solidFill>
                <a:latin typeface="Tahoma"/>
                <a:cs typeface="Tahoma"/>
              </a:rPr>
              <a:t>u</a:t>
            </a:r>
            <a:r>
              <a:rPr dirty="0" sz="4300" spc="60">
                <a:solidFill>
                  <a:srgbClr val="171717"/>
                </a:solidFill>
                <a:latin typeface="Tahoma"/>
                <a:cs typeface="Tahoma"/>
              </a:rPr>
              <a:t>é</a:t>
            </a:r>
            <a:r>
              <a:rPr dirty="0" sz="4300" spc="-480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4300" spc="55">
                <a:solidFill>
                  <a:srgbClr val="171717"/>
                </a:solidFill>
                <a:latin typeface="Tahoma"/>
                <a:cs typeface="Tahoma"/>
              </a:rPr>
              <a:t>e</a:t>
            </a:r>
            <a:r>
              <a:rPr dirty="0" sz="4300" spc="185">
                <a:solidFill>
                  <a:srgbClr val="171717"/>
                </a:solidFill>
                <a:latin typeface="Tahoma"/>
                <a:cs typeface="Tahoma"/>
              </a:rPr>
              <a:t>s</a:t>
            </a:r>
            <a:r>
              <a:rPr dirty="0" sz="4300" spc="150">
                <a:solidFill>
                  <a:srgbClr val="171717"/>
                </a:solidFill>
                <a:latin typeface="Tahoma"/>
                <a:cs typeface="Tahoma"/>
              </a:rPr>
              <a:t>t</a:t>
            </a:r>
            <a:r>
              <a:rPr dirty="0" sz="4300" spc="95">
                <a:solidFill>
                  <a:srgbClr val="171717"/>
                </a:solidFill>
                <a:latin typeface="Tahoma"/>
                <a:cs typeface="Tahoma"/>
              </a:rPr>
              <a:t>i</a:t>
            </a:r>
            <a:r>
              <a:rPr dirty="0" sz="4300" spc="40">
                <a:solidFill>
                  <a:srgbClr val="171717"/>
                </a:solidFill>
                <a:latin typeface="Tahoma"/>
                <a:cs typeface="Tahoma"/>
              </a:rPr>
              <a:t>l</a:t>
            </a:r>
            <a:r>
              <a:rPr dirty="0" sz="4300" spc="65">
                <a:solidFill>
                  <a:srgbClr val="171717"/>
                </a:solidFill>
                <a:latin typeface="Tahoma"/>
                <a:cs typeface="Tahoma"/>
              </a:rPr>
              <a:t>o</a:t>
            </a:r>
            <a:r>
              <a:rPr dirty="0" sz="4300" spc="-480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4300" spc="-20">
                <a:solidFill>
                  <a:srgbClr val="171717"/>
                </a:solidFill>
                <a:latin typeface="Tahoma"/>
                <a:cs typeface="Tahoma"/>
              </a:rPr>
              <a:t>d</a:t>
            </a:r>
            <a:r>
              <a:rPr dirty="0" sz="4300" spc="45">
                <a:solidFill>
                  <a:srgbClr val="171717"/>
                </a:solidFill>
                <a:latin typeface="Tahoma"/>
                <a:cs typeface="Tahoma"/>
              </a:rPr>
              <a:t>e  </a:t>
            </a:r>
            <a:r>
              <a:rPr dirty="0" sz="4300" spc="40">
                <a:solidFill>
                  <a:srgbClr val="171717"/>
                </a:solidFill>
                <a:latin typeface="Tahoma"/>
                <a:cs typeface="Tahoma"/>
              </a:rPr>
              <a:t>l</a:t>
            </a:r>
            <a:r>
              <a:rPr dirty="0" sz="4300" spc="95">
                <a:solidFill>
                  <a:srgbClr val="171717"/>
                </a:solidFill>
                <a:latin typeface="Tahoma"/>
                <a:cs typeface="Tahoma"/>
              </a:rPr>
              <a:t>i</a:t>
            </a:r>
            <a:r>
              <a:rPr dirty="0" sz="4300" spc="-20">
                <a:solidFill>
                  <a:srgbClr val="171717"/>
                </a:solidFill>
                <a:latin typeface="Tahoma"/>
                <a:cs typeface="Tahoma"/>
              </a:rPr>
              <a:t>d</a:t>
            </a:r>
            <a:r>
              <a:rPr dirty="0" sz="4300" spc="55">
                <a:solidFill>
                  <a:srgbClr val="171717"/>
                </a:solidFill>
                <a:latin typeface="Tahoma"/>
                <a:cs typeface="Tahoma"/>
              </a:rPr>
              <a:t>e</a:t>
            </a:r>
            <a:r>
              <a:rPr dirty="0" sz="4300" spc="45">
                <a:solidFill>
                  <a:srgbClr val="171717"/>
                </a:solidFill>
                <a:latin typeface="Tahoma"/>
                <a:cs typeface="Tahoma"/>
              </a:rPr>
              <a:t>r</a:t>
            </a:r>
            <a:r>
              <a:rPr dirty="0" sz="4300" spc="-30">
                <a:solidFill>
                  <a:srgbClr val="171717"/>
                </a:solidFill>
                <a:latin typeface="Tahoma"/>
                <a:cs typeface="Tahoma"/>
              </a:rPr>
              <a:t>a</a:t>
            </a:r>
            <a:r>
              <a:rPr dirty="0" sz="4300" spc="30">
                <a:solidFill>
                  <a:srgbClr val="171717"/>
                </a:solidFill>
                <a:latin typeface="Tahoma"/>
                <a:cs typeface="Tahoma"/>
              </a:rPr>
              <a:t>z</a:t>
            </a:r>
            <a:r>
              <a:rPr dirty="0" sz="4300" spc="-35">
                <a:solidFill>
                  <a:srgbClr val="171717"/>
                </a:solidFill>
                <a:latin typeface="Tahoma"/>
                <a:cs typeface="Tahoma"/>
              </a:rPr>
              <a:t>g</a:t>
            </a:r>
            <a:r>
              <a:rPr dirty="0" sz="4300" spc="65">
                <a:solidFill>
                  <a:srgbClr val="171717"/>
                </a:solidFill>
                <a:latin typeface="Tahoma"/>
                <a:cs typeface="Tahoma"/>
              </a:rPr>
              <a:t>o</a:t>
            </a:r>
            <a:r>
              <a:rPr dirty="0" sz="4300" spc="-480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4300" spc="185">
                <a:solidFill>
                  <a:srgbClr val="171717"/>
                </a:solidFill>
                <a:latin typeface="Tahoma"/>
                <a:cs typeface="Tahoma"/>
              </a:rPr>
              <a:t>s</a:t>
            </a:r>
            <a:r>
              <a:rPr dirty="0" sz="4300" spc="-30">
                <a:solidFill>
                  <a:srgbClr val="171717"/>
                </a:solidFill>
                <a:latin typeface="Tahoma"/>
                <a:cs typeface="Tahoma"/>
              </a:rPr>
              <a:t>a</a:t>
            </a:r>
            <a:r>
              <a:rPr dirty="0" sz="4300" spc="285">
                <a:solidFill>
                  <a:srgbClr val="171717"/>
                </a:solidFill>
                <a:latin typeface="Tahoma"/>
                <a:cs typeface="Tahoma"/>
              </a:rPr>
              <a:t>c</a:t>
            </a:r>
            <a:r>
              <a:rPr dirty="0" sz="4300" spc="-30">
                <a:solidFill>
                  <a:srgbClr val="171717"/>
                </a:solidFill>
                <a:latin typeface="Tahoma"/>
                <a:cs typeface="Tahoma"/>
              </a:rPr>
              <a:t>a</a:t>
            </a:r>
            <a:r>
              <a:rPr dirty="0" sz="4300" spc="45">
                <a:solidFill>
                  <a:srgbClr val="171717"/>
                </a:solidFill>
                <a:latin typeface="Tahoma"/>
                <a:cs typeface="Tahoma"/>
              </a:rPr>
              <a:t>r</a:t>
            </a:r>
            <a:r>
              <a:rPr dirty="0" sz="4300" spc="-5">
                <a:solidFill>
                  <a:srgbClr val="171717"/>
                </a:solidFill>
                <a:latin typeface="Tahoma"/>
                <a:cs typeface="Tahoma"/>
              </a:rPr>
              <a:t>í</a:t>
            </a:r>
            <a:r>
              <a:rPr dirty="0" sz="4300" spc="-25">
                <a:solidFill>
                  <a:srgbClr val="171717"/>
                </a:solidFill>
                <a:latin typeface="Tahoma"/>
                <a:cs typeface="Tahoma"/>
              </a:rPr>
              <a:t>a</a:t>
            </a:r>
            <a:r>
              <a:rPr dirty="0" sz="4300" spc="-480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4300" spc="40">
                <a:solidFill>
                  <a:srgbClr val="171717"/>
                </a:solidFill>
                <a:latin typeface="Tahoma"/>
                <a:cs typeface="Tahoma"/>
              </a:rPr>
              <a:t>l</a:t>
            </a:r>
            <a:r>
              <a:rPr dirty="0" sz="4300" spc="65">
                <a:solidFill>
                  <a:srgbClr val="171717"/>
                </a:solidFill>
                <a:latin typeface="Tahoma"/>
                <a:cs typeface="Tahoma"/>
              </a:rPr>
              <a:t>o</a:t>
            </a:r>
            <a:r>
              <a:rPr dirty="0" sz="4300" spc="-480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4300" spc="-45">
                <a:solidFill>
                  <a:srgbClr val="171717"/>
                </a:solidFill>
                <a:latin typeface="Tahoma"/>
                <a:cs typeface="Tahoma"/>
              </a:rPr>
              <a:t>m</a:t>
            </a:r>
            <a:r>
              <a:rPr dirty="0" sz="4300" spc="55">
                <a:solidFill>
                  <a:srgbClr val="171717"/>
                </a:solidFill>
                <a:latin typeface="Tahoma"/>
                <a:cs typeface="Tahoma"/>
              </a:rPr>
              <a:t>e</a:t>
            </a:r>
            <a:r>
              <a:rPr dirty="0" sz="4300" spc="-180">
                <a:solidFill>
                  <a:srgbClr val="171717"/>
                </a:solidFill>
                <a:latin typeface="Tahoma"/>
                <a:cs typeface="Tahoma"/>
              </a:rPr>
              <a:t>j</a:t>
            </a:r>
            <a:r>
              <a:rPr dirty="0" sz="4300" spc="60">
                <a:solidFill>
                  <a:srgbClr val="171717"/>
                </a:solidFill>
                <a:latin typeface="Tahoma"/>
                <a:cs typeface="Tahoma"/>
              </a:rPr>
              <a:t>o</a:t>
            </a:r>
            <a:r>
              <a:rPr dirty="0" sz="4300" spc="50">
                <a:solidFill>
                  <a:srgbClr val="171717"/>
                </a:solidFill>
                <a:latin typeface="Tahoma"/>
                <a:cs typeface="Tahoma"/>
              </a:rPr>
              <a:t>r</a:t>
            </a:r>
            <a:r>
              <a:rPr dirty="0" sz="4300" spc="-480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4300" spc="-20">
                <a:solidFill>
                  <a:srgbClr val="171717"/>
                </a:solidFill>
                <a:latin typeface="Tahoma"/>
                <a:cs typeface="Tahoma"/>
              </a:rPr>
              <a:t>d</a:t>
            </a:r>
            <a:r>
              <a:rPr dirty="0" sz="4300" spc="60">
                <a:solidFill>
                  <a:srgbClr val="171717"/>
                </a:solidFill>
                <a:latin typeface="Tahoma"/>
                <a:cs typeface="Tahoma"/>
              </a:rPr>
              <a:t>e</a:t>
            </a:r>
            <a:r>
              <a:rPr dirty="0" sz="4300" spc="-480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4300" spc="55">
                <a:solidFill>
                  <a:srgbClr val="171717"/>
                </a:solidFill>
                <a:latin typeface="Tahoma"/>
                <a:cs typeface="Tahoma"/>
              </a:rPr>
              <a:t>e</a:t>
            </a:r>
            <a:r>
              <a:rPr dirty="0" sz="4300" spc="40">
                <a:solidFill>
                  <a:srgbClr val="171717"/>
                </a:solidFill>
                <a:latin typeface="Tahoma"/>
                <a:cs typeface="Tahoma"/>
              </a:rPr>
              <a:t>ll</a:t>
            </a:r>
            <a:r>
              <a:rPr dirty="0" sz="4300" spc="60">
                <a:solidFill>
                  <a:srgbClr val="171717"/>
                </a:solidFill>
                <a:latin typeface="Tahoma"/>
                <a:cs typeface="Tahoma"/>
              </a:rPr>
              <a:t>o</a:t>
            </a:r>
            <a:r>
              <a:rPr dirty="0" sz="4300" spc="150">
                <a:solidFill>
                  <a:srgbClr val="171717"/>
                </a:solidFill>
                <a:latin typeface="Tahoma"/>
                <a:cs typeface="Tahoma"/>
              </a:rPr>
              <a:t>s  </a:t>
            </a:r>
            <a:r>
              <a:rPr dirty="0" sz="4300" spc="-55">
                <a:solidFill>
                  <a:srgbClr val="171717"/>
                </a:solidFill>
                <a:latin typeface="Tahoma"/>
                <a:cs typeface="Tahoma"/>
              </a:rPr>
              <a:t>hoy.</a:t>
            </a:r>
            <a:endParaRPr sz="4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771" y="4577054"/>
            <a:ext cx="6991349" cy="43719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071" y="215193"/>
            <a:ext cx="7215505" cy="3255010"/>
          </a:xfrm>
          <a:prstGeom prst="rect"/>
        </p:spPr>
        <p:txBody>
          <a:bodyPr wrap="square" lIns="0" tIns="314325" rIns="0" bIns="0" rtlCol="0" vert="horz">
            <a:spAutoFit/>
          </a:bodyPr>
          <a:lstStyle/>
          <a:p>
            <a:pPr marL="12700" marR="5080">
              <a:lnSpc>
                <a:spcPts val="11520"/>
              </a:lnSpc>
              <a:spcBef>
                <a:spcPts val="2475"/>
              </a:spcBef>
            </a:pPr>
            <a:r>
              <a:rPr dirty="0" sz="11600" spc="-770"/>
              <a:t>Empatía </a:t>
            </a:r>
            <a:r>
              <a:rPr dirty="0" sz="11600" spc="-765"/>
              <a:t> </a:t>
            </a:r>
            <a:r>
              <a:rPr dirty="0" sz="11600" spc="-555"/>
              <a:t>e</a:t>
            </a:r>
            <a:r>
              <a:rPr dirty="0" sz="11600" spc="-1390"/>
              <a:t>m</a:t>
            </a:r>
            <a:r>
              <a:rPr dirty="0" sz="11600" spc="-710"/>
              <a:t>o</a:t>
            </a:r>
            <a:r>
              <a:rPr dirty="0" sz="11600" spc="100"/>
              <a:t>c</a:t>
            </a:r>
            <a:r>
              <a:rPr dirty="0" sz="11600" spc="-495"/>
              <a:t>i</a:t>
            </a:r>
            <a:r>
              <a:rPr dirty="0" sz="11600" spc="-710"/>
              <a:t>o</a:t>
            </a:r>
            <a:r>
              <a:rPr dirty="0" sz="11600" spc="-1095"/>
              <a:t>n</a:t>
            </a:r>
            <a:r>
              <a:rPr dirty="0" sz="11600" spc="-830"/>
              <a:t>a</a:t>
            </a:r>
            <a:r>
              <a:rPr dirty="0" sz="11600" spc="-620"/>
              <a:t>l</a:t>
            </a:r>
            <a:r>
              <a:rPr dirty="0" sz="11600" spc="-535"/>
              <a:t>.</a:t>
            </a:r>
            <a:endParaRPr sz="11600"/>
          </a:p>
        </p:txBody>
      </p:sp>
      <p:sp>
        <p:nvSpPr>
          <p:cNvPr id="4" name="object 4"/>
          <p:cNvSpPr txBox="1"/>
          <p:nvPr/>
        </p:nvSpPr>
        <p:spPr>
          <a:xfrm>
            <a:off x="8914727" y="2118134"/>
            <a:ext cx="8706485" cy="6283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100"/>
              </a:spcBef>
            </a:pPr>
            <a:r>
              <a:rPr dirty="0" sz="3950" spc="140">
                <a:latin typeface="Tahoma"/>
                <a:cs typeface="Tahoma"/>
              </a:rPr>
              <a:t>E</a:t>
            </a:r>
            <a:r>
              <a:rPr dirty="0" sz="3950" spc="165">
                <a:latin typeface="Tahoma"/>
                <a:cs typeface="Tahoma"/>
              </a:rPr>
              <a:t>s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30">
                <a:latin typeface="Tahoma"/>
                <a:cs typeface="Tahoma"/>
              </a:rPr>
              <a:t>l</a:t>
            </a:r>
            <a:r>
              <a:rPr dirty="0" sz="3950" spc="-30">
                <a:latin typeface="Tahoma"/>
                <a:cs typeface="Tahoma"/>
              </a:rPr>
              <a:t>a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250">
                <a:latin typeface="Tahoma"/>
                <a:cs typeface="Tahoma"/>
              </a:rPr>
              <a:t>c</a:t>
            </a:r>
            <a:r>
              <a:rPr dirty="0" sz="3950" spc="-35">
                <a:latin typeface="Tahoma"/>
                <a:cs typeface="Tahoma"/>
              </a:rPr>
              <a:t>a</a:t>
            </a:r>
            <a:r>
              <a:rPr dirty="0" sz="3950" spc="-10">
                <a:latin typeface="Tahoma"/>
                <a:cs typeface="Tahoma"/>
              </a:rPr>
              <a:t>p</a:t>
            </a:r>
            <a:r>
              <a:rPr dirty="0" sz="3950" spc="-35">
                <a:latin typeface="Tahoma"/>
                <a:cs typeface="Tahoma"/>
              </a:rPr>
              <a:t>a</a:t>
            </a:r>
            <a:r>
              <a:rPr dirty="0" sz="3950" spc="250">
                <a:latin typeface="Tahoma"/>
                <a:cs typeface="Tahoma"/>
              </a:rPr>
              <a:t>c</a:t>
            </a:r>
            <a:r>
              <a:rPr dirty="0" sz="3950" spc="80">
                <a:latin typeface="Tahoma"/>
                <a:cs typeface="Tahoma"/>
              </a:rPr>
              <a:t>i</a:t>
            </a:r>
            <a:r>
              <a:rPr dirty="0" sz="3950" spc="-30">
                <a:latin typeface="Tahoma"/>
                <a:cs typeface="Tahoma"/>
              </a:rPr>
              <a:t>d</a:t>
            </a:r>
            <a:r>
              <a:rPr dirty="0" sz="3950" spc="-35">
                <a:latin typeface="Tahoma"/>
                <a:cs typeface="Tahoma"/>
              </a:rPr>
              <a:t>a</a:t>
            </a:r>
            <a:r>
              <a:rPr dirty="0" sz="3950" spc="-25">
                <a:latin typeface="Tahoma"/>
                <a:cs typeface="Tahoma"/>
              </a:rPr>
              <a:t>d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-30">
                <a:latin typeface="Tahoma"/>
                <a:cs typeface="Tahoma"/>
              </a:rPr>
              <a:t>d</a:t>
            </a:r>
            <a:r>
              <a:rPr dirty="0" sz="3950" spc="45">
                <a:latin typeface="Tahoma"/>
                <a:cs typeface="Tahoma"/>
              </a:rPr>
              <a:t>e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250">
                <a:latin typeface="Tahoma"/>
                <a:cs typeface="Tahoma"/>
              </a:rPr>
              <a:t>c</a:t>
            </a:r>
            <a:r>
              <a:rPr dirty="0" sz="3950" spc="40">
                <a:latin typeface="Tahoma"/>
                <a:cs typeface="Tahoma"/>
              </a:rPr>
              <a:t>o</a:t>
            </a:r>
            <a:r>
              <a:rPr dirty="0" sz="3950" spc="-60">
                <a:latin typeface="Tahoma"/>
                <a:cs typeface="Tahoma"/>
              </a:rPr>
              <a:t>m</a:t>
            </a:r>
            <a:r>
              <a:rPr dirty="0" sz="3950" spc="-10">
                <a:latin typeface="Tahoma"/>
                <a:cs typeface="Tahoma"/>
              </a:rPr>
              <a:t>p</a:t>
            </a:r>
            <a:r>
              <a:rPr dirty="0" sz="3950" spc="-35">
                <a:latin typeface="Tahoma"/>
                <a:cs typeface="Tahoma"/>
              </a:rPr>
              <a:t>a</a:t>
            </a:r>
            <a:r>
              <a:rPr dirty="0" sz="3950" spc="35">
                <a:latin typeface="Tahoma"/>
                <a:cs typeface="Tahoma"/>
              </a:rPr>
              <a:t>r</a:t>
            </a:r>
            <a:r>
              <a:rPr dirty="0" sz="3950" spc="130">
                <a:latin typeface="Tahoma"/>
                <a:cs typeface="Tahoma"/>
              </a:rPr>
              <a:t>t</a:t>
            </a:r>
            <a:r>
              <a:rPr dirty="0" sz="3950" spc="80">
                <a:latin typeface="Tahoma"/>
                <a:cs typeface="Tahoma"/>
              </a:rPr>
              <a:t>i</a:t>
            </a:r>
            <a:r>
              <a:rPr dirty="0" sz="3950" spc="40">
                <a:latin typeface="Tahoma"/>
                <a:cs typeface="Tahoma"/>
              </a:rPr>
              <a:t>r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30">
                <a:latin typeface="Tahoma"/>
                <a:cs typeface="Tahoma"/>
              </a:rPr>
              <a:t>l</a:t>
            </a:r>
            <a:r>
              <a:rPr dirty="0" sz="3950" spc="40">
                <a:latin typeface="Tahoma"/>
                <a:cs typeface="Tahoma"/>
              </a:rPr>
              <a:t>o</a:t>
            </a:r>
            <a:r>
              <a:rPr dirty="0" sz="3950" spc="130">
                <a:latin typeface="Tahoma"/>
                <a:cs typeface="Tahoma"/>
              </a:rPr>
              <a:t>s  </a:t>
            </a:r>
            <a:r>
              <a:rPr dirty="0" sz="3950" spc="160">
                <a:latin typeface="Tahoma"/>
                <a:cs typeface="Tahoma"/>
              </a:rPr>
              <a:t>s</a:t>
            </a:r>
            <a:r>
              <a:rPr dirty="0" sz="3950" spc="40">
                <a:latin typeface="Tahoma"/>
                <a:cs typeface="Tahoma"/>
              </a:rPr>
              <a:t>e</a:t>
            </a:r>
            <a:r>
              <a:rPr dirty="0" sz="3950" spc="-70">
                <a:latin typeface="Tahoma"/>
                <a:cs typeface="Tahoma"/>
              </a:rPr>
              <a:t>n</a:t>
            </a:r>
            <a:r>
              <a:rPr dirty="0" sz="3950" spc="130">
                <a:latin typeface="Tahoma"/>
                <a:cs typeface="Tahoma"/>
              </a:rPr>
              <a:t>t</a:t>
            </a:r>
            <a:r>
              <a:rPr dirty="0" sz="3950" spc="80">
                <a:latin typeface="Tahoma"/>
                <a:cs typeface="Tahoma"/>
              </a:rPr>
              <a:t>i</a:t>
            </a:r>
            <a:r>
              <a:rPr dirty="0" sz="3950" spc="-60">
                <a:latin typeface="Tahoma"/>
                <a:cs typeface="Tahoma"/>
              </a:rPr>
              <a:t>m</a:t>
            </a:r>
            <a:r>
              <a:rPr dirty="0" sz="3950" spc="80">
                <a:latin typeface="Tahoma"/>
                <a:cs typeface="Tahoma"/>
              </a:rPr>
              <a:t>i</a:t>
            </a:r>
            <a:r>
              <a:rPr dirty="0" sz="3950" spc="40">
                <a:latin typeface="Tahoma"/>
                <a:cs typeface="Tahoma"/>
              </a:rPr>
              <a:t>e</a:t>
            </a:r>
            <a:r>
              <a:rPr dirty="0" sz="3950" spc="-70">
                <a:latin typeface="Tahoma"/>
                <a:cs typeface="Tahoma"/>
              </a:rPr>
              <a:t>n</a:t>
            </a:r>
            <a:r>
              <a:rPr dirty="0" sz="3950" spc="130">
                <a:latin typeface="Tahoma"/>
                <a:cs typeface="Tahoma"/>
              </a:rPr>
              <a:t>t</a:t>
            </a:r>
            <a:r>
              <a:rPr dirty="0" sz="3950" spc="40">
                <a:latin typeface="Tahoma"/>
                <a:cs typeface="Tahoma"/>
              </a:rPr>
              <a:t>o</a:t>
            </a:r>
            <a:r>
              <a:rPr dirty="0" sz="3950" spc="165">
                <a:latin typeface="Tahoma"/>
                <a:cs typeface="Tahoma"/>
              </a:rPr>
              <a:t>s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-30">
                <a:latin typeface="Tahoma"/>
                <a:cs typeface="Tahoma"/>
              </a:rPr>
              <a:t>d</a:t>
            </a:r>
            <a:r>
              <a:rPr dirty="0" sz="3950" spc="45">
                <a:latin typeface="Tahoma"/>
                <a:cs typeface="Tahoma"/>
              </a:rPr>
              <a:t>e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40">
                <a:latin typeface="Tahoma"/>
                <a:cs typeface="Tahoma"/>
              </a:rPr>
              <a:t>o</a:t>
            </a:r>
            <a:r>
              <a:rPr dirty="0" sz="3950" spc="130">
                <a:latin typeface="Tahoma"/>
                <a:cs typeface="Tahoma"/>
              </a:rPr>
              <a:t>t</a:t>
            </a:r>
            <a:r>
              <a:rPr dirty="0" sz="3950" spc="35">
                <a:latin typeface="Tahoma"/>
                <a:cs typeface="Tahoma"/>
              </a:rPr>
              <a:t>r</a:t>
            </a:r>
            <a:r>
              <a:rPr dirty="0" sz="3950" spc="-30">
                <a:latin typeface="Tahoma"/>
                <a:cs typeface="Tahoma"/>
              </a:rPr>
              <a:t>a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-10">
                <a:latin typeface="Tahoma"/>
                <a:cs typeface="Tahoma"/>
              </a:rPr>
              <a:t>p</a:t>
            </a:r>
            <a:r>
              <a:rPr dirty="0" sz="3950" spc="40">
                <a:latin typeface="Tahoma"/>
                <a:cs typeface="Tahoma"/>
              </a:rPr>
              <a:t>e</a:t>
            </a:r>
            <a:r>
              <a:rPr dirty="0" sz="3950" spc="35">
                <a:latin typeface="Tahoma"/>
                <a:cs typeface="Tahoma"/>
              </a:rPr>
              <a:t>r</a:t>
            </a:r>
            <a:r>
              <a:rPr dirty="0" sz="3950" spc="160">
                <a:latin typeface="Tahoma"/>
                <a:cs typeface="Tahoma"/>
              </a:rPr>
              <a:t>s</a:t>
            </a:r>
            <a:r>
              <a:rPr dirty="0" sz="3950" spc="40">
                <a:latin typeface="Tahoma"/>
                <a:cs typeface="Tahoma"/>
              </a:rPr>
              <a:t>o</a:t>
            </a:r>
            <a:r>
              <a:rPr dirty="0" sz="3950" spc="-70">
                <a:latin typeface="Tahoma"/>
                <a:cs typeface="Tahoma"/>
              </a:rPr>
              <a:t>n</a:t>
            </a:r>
            <a:r>
              <a:rPr dirty="0" sz="3950" spc="-30">
                <a:latin typeface="Tahoma"/>
                <a:cs typeface="Tahoma"/>
              </a:rPr>
              <a:t>a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-95">
                <a:latin typeface="Tahoma"/>
                <a:cs typeface="Tahoma"/>
              </a:rPr>
              <a:t>y</a:t>
            </a:r>
            <a:r>
              <a:rPr dirty="0" sz="3950" spc="-155">
                <a:latin typeface="Tahoma"/>
                <a:cs typeface="Tahoma"/>
              </a:rPr>
              <a:t>,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-10">
                <a:latin typeface="Tahoma"/>
                <a:cs typeface="Tahoma"/>
              </a:rPr>
              <a:t>p</a:t>
            </a:r>
            <a:r>
              <a:rPr dirty="0" sz="3950" spc="40">
                <a:latin typeface="Tahoma"/>
                <a:cs typeface="Tahoma"/>
              </a:rPr>
              <a:t>o</a:t>
            </a:r>
            <a:r>
              <a:rPr dirty="0" sz="3950" spc="40">
                <a:latin typeface="Tahoma"/>
                <a:cs typeface="Tahoma"/>
              </a:rPr>
              <a:t>r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30">
                <a:latin typeface="Tahoma"/>
                <a:cs typeface="Tahoma"/>
              </a:rPr>
              <a:t>l</a:t>
            </a:r>
            <a:r>
              <a:rPr dirty="0" sz="3950" spc="35">
                <a:latin typeface="Tahoma"/>
                <a:cs typeface="Tahoma"/>
              </a:rPr>
              <a:t>o  </a:t>
            </a:r>
            <a:r>
              <a:rPr dirty="0" sz="3950" spc="130">
                <a:latin typeface="Tahoma"/>
                <a:cs typeface="Tahoma"/>
              </a:rPr>
              <a:t>t</a:t>
            </a:r>
            <a:r>
              <a:rPr dirty="0" sz="3950" spc="-35">
                <a:latin typeface="Tahoma"/>
                <a:cs typeface="Tahoma"/>
              </a:rPr>
              <a:t>a</a:t>
            </a:r>
            <a:r>
              <a:rPr dirty="0" sz="3950" spc="-70">
                <a:latin typeface="Tahoma"/>
                <a:cs typeface="Tahoma"/>
              </a:rPr>
              <a:t>n</a:t>
            </a:r>
            <a:r>
              <a:rPr dirty="0" sz="3950" spc="130">
                <a:latin typeface="Tahoma"/>
                <a:cs typeface="Tahoma"/>
              </a:rPr>
              <a:t>t</a:t>
            </a:r>
            <a:r>
              <a:rPr dirty="0" sz="3950" spc="40">
                <a:latin typeface="Tahoma"/>
                <a:cs typeface="Tahoma"/>
              </a:rPr>
              <a:t>o</a:t>
            </a:r>
            <a:r>
              <a:rPr dirty="0" sz="3950" spc="-155">
                <a:latin typeface="Tahoma"/>
                <a:cs typeface="Tahoma"/>
              </a:rPr>
              <a:t>,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250">
                <a:latin typeface="Tahoma"/>
                <a:cs typeface="Tahoma"/>
              </a:rPr>
              <a:t>c</a:t>
            </a:r>
            <a:r>
              <a:rPr dirty="0" sz="3950" spc="40">
                <a:latin typeface="Tahoma"/>
                <a:cs typeface="Tahoma"/>
              </a:rPr>
              <a:t>o</a:t>
            </a:r>
            <a:r>
              <a:rPr dirty="0" sz="3950" spc="-60">
                <a:latin typeface="Tahoma"/>
                <a:cs typeface="Tahoma"/>
              </a:rPr>
              <a:t>m</a:t>
            </a:r>
            <a:r>
              <a:rPr dirty="0" sz="3950" spc="-10">
                <a:latin typeface="Tahoma"/>
                <a:cs typeface="Tahoma"/>
              </a:rPr>
              <a:t>p</a:t>
            </a:r>
            <a:r>
              <a:rPr dirty="0" sz="3950" spc="35">
                <a:latin typeface="Tahoma"/>
                <a:cs typeface="Tahoma"/>
              </a:rPr>
              <a:t>r</a:t>
            </a:r>
            <a:r>
              <a:rPr dirty="0" sz="3950" spc="40">
                <a:latin typeface="Tahoma"/>
                <a:cs typeface="Tahoma"/>
              </a:rPr>
              <a:t>e</a:t>
            </a:r>
            <a:r>
              <a:rPr dirty="0" sz="3950" spc="-70">
                <a:latin typeface="Tahoma"/>
                <a:cs typeface="Tahoma"/>
              </a:rPr>
              <a:t>n</a:t>
            </a:r>
            <a:r>
              <a:rPr dirty="0" sz="3950" spc="-30">
                <a:latin typeface="Tahoma"/>
                <a:cs typeface="Tahoma"/>
              </a:rPr>
              <a:t>d</a:t>
            </a:r>
            <a:r>
              <a:rPr dirty="0" sz="3950" spc="40">
                <a:latin typeface="Tahoma"/>
                <a:cs typeface="Tahoma"/>
              </a:rPr>
              <a:t>e</a:t>
            </a:r>
            <a:r>
              <a:rPr dirty="0" sz="3950" spc="40">
                <a:latin typeface="Tahoma"/>
                <a:cs typeface="Tahoma"/>
              </a:rPr>
              <a:t>r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-30">
                <a:latin typeface="Tahoma"/>
                <a:cs typeface="Tahoma"/>
              </a:rPr>
              <a:t>a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40">
                <a:latin typeface="Tahoma"/>
                <a:cs typeface="Tahoma"/>
              </a:rPr>
              <a:t>e</a:t>
            </a:r>
            <a:r>
              <a:rPr dirty="0" sz="3950" spc="160">
                <a:latin typeface="Tahoma"/>
                <a:cs typeface="Tahoma"/>
              </a:rPr>
              <a:t>s</a:t>
            </a:r>
            <a:r>
              <a:rPr dirty="0" sz="3950" spc="-30">
                <a:latin typeface="Tahoma"/>
                <a:cs typeface="Tahoma"/>
              </a:rPr>
              <a:t>a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-10">
                <a:latin typeface="Tahoma"/>
                <a:cs typeface="Tahoma"/>
              </a:rPr>
              <a:t>p</a:t>
            </a:r>
            <a:r>
              <a:rPr dirty="0" sz="3950" spc="40">
                <a:latin typeface="Tahoma"/>
                <a:cs typeface="Tahoma"/>
              </a:rPr>
              <a:t>e</a:t>
            </a:r>
            <a:r>
              <a:rPr dirty="0" sz="3950" spc="35">
                <a:latin typeface="Tahoma"/>
                <a:cs typeface="Tahoma"/>
              </a:rPr>
              <a:t>r</a:t>
            </a:r>
            <a:r>
              <a:rPr dirty="0" sz="3950" spc="160">
                <a:latin typeface="Tahoma"/>
                <a:cs typeface="Tahoma"/>
              </a:rPr>
              <a:t>s</a:t>
            </a:r>
            <a:r>
              <a:rPr dirty="0" sz="3950" spc="40">
                <a:latin typeface="Tahoma"/>
                <a:cs typeface="Tahoma"/>
              </a:rPr>
              <a:t>o</a:t>
            </a:r>
            <a:r>
              <a:rPr dirty="0" sz="3950" spc="-70">
                <a:latin typeface="Tahoma"/>
                <a:cs typeface="Tahoma"/>
              </a:rPr>
              <a:t>n</a:t>
            </a:r>
            <a:r>
              <a:rPr dirty="0" sz="3950" spc="-30">
                <a:latin typeface="Tahoma"/>
                <a:cs typeface="Tahoma"/>
              </a:rPr>
              <a:t>a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40">
                <a:latin typeface="Tahoma"/>
                <a:cs typeface="Tahoma"/>
              </a:rPr>
              <a:t>e</a:t>
            </a:r>
            <a:r>
              <a:rPr dirty="0" sz="3950" spc="-65">
                <a:latin typeface="Tahoma"/>
                <a:cs typeface="Tahoma"/>
              </a:rPr>
              <a:t>n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-85">
                <a:latin typeface="Tahoma"/>
                <a:cs typeface="Tahoma"/>
              </a:rPr>
              <a:t>u</a:t>
            </a:r>
            <a:r>
              <a:rPr dirty="0" sz="3950" spc="-45">
                <a:latin typeface="Tahoma"/>
                <a:cs typeface="Tahoma"/>
              </a:rPr>
              <a:t>n  </a:t>
            </a:r>
            <a:r>
              <a:rPr dirty="0" sz="3950" spc="-70">
                <a:latin typeface="Tahoma"/>
                <a:cs typeface="Tahoma"/>
              </a:rPr>
              <a:t>n</a:t>
            </a:r>
            <a:r>
              <a:rPr dirty="0" sz="3950" spc="80">
                <a:latin typeface="Tahoma"/>
                <a:cs typeface="Tahoma"/>
              </a:rPr>
              <a:t>i</a:t>
            </a:r>
            <a:r>
              <a:rPr dirty="0" sz="3950" spc="-35">
                <a:latin typeface="Tahoma"/>
                <a:cs typeface="Tahoma"/>
              </a:rPr>
              <a:t>v</a:t>
            </a:r>
            <a:r>
              <a:rPr dirty="0" sz="3950" spc="40">
                <a:latin typeface="Tahoma"/>
                <a:cs typeface="Tahoma"/>
              </a:rPr>
              <a:t>e</a:t>
            </a:r>
            <a:r>
              <a:rPr dirty="0" sz="3950" spc="35">
                <a:latin typeface="Tahoma"/>
                <a:cs typeface="Tahoma"/>
              </a:rPr>
              <a:t>l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-60">
                <a:latin typeface="Tahoma"/>
                <a:cs typeface="Tahoma"/>
              </a:rPr>
              <a:t>m</a:t>
            </a:r>
            <a:r>
              <a:rPr dirty="0" sz="3950" spc="-35">
                <a:latin typeface="Tahoma"/>
                <a:cs typeface="Tahoma"/>
              </a:rPr>
              <a:t>á</a:t>
            </a:r>
            <a:r>
              <a:rPr dirty="0" sz="3950" spc="165">
                <a:latin typeface="Tahoma"/>
                <a:cs typeface="Tahoma"/>
              </a:rPr>
              <a:t>s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-10">
                <a:latin typeface="Tahoma"/>
                <a:cs typeface="Tahoma"/>
              </a:rPr>
              <a:t>p</a:t>
            </a:r>
            <a:r>
              <a:rPr dirty="0" sz="3950" spc="35">
                <a:latin typeface="Tahoma"/>
                <a:cs typeface="Tahoma"/>
              </a:rPr>
              <a:t>r</a:t>
            </a:r>
            <a:r>
              <a:rPr dirty="0" sz="3950" spc="40">
                <a:latin typeface="Tahoma"/>
                <a:cs typeface="Tahoma"/>
              </a:rPr>
              <a:t>o</a:t>
            </a:r>
            <a:r>
              <a:rPr dirty="0" sz="3950" spc="185">
                <a:latin typeface="Tahoma"/>
                <a:cs typeface="Tahoma"/>
              </a:rPr>
              <a:t>f</a:t>
            </a:r>
            <a:r>
              <a:rPr dirty="0" sz="3950" spc="-85">
                <a:latin typeface="Tahoma"/>
                <a:cs typeface="Tahoma"/>
              </a:rPr>
              <a:t>u</a:t>
            </a:r>
            <a:r>
              <a:rPr dirty="0" sz="3950" spc="-70">
                <a:latin typeface="Tahoma"/>
                <a:cs typeface="Tahoma"/>
              </a:rPr>
              <a:t>n</a:t>
            </a:r>
            <a:r>
              <a:rPr dirty="0" sz="3950" spc="-30">
                <a:latin typeface="Tahoma"/>
                <a:cs typeface="Tahoma"/>
              </a:rPr>
              <a:t>d</a:t>
            </a:r>
            <a:r>
              <a:rPr dirty="0" sz="3950" spc="40">
                <a:latin typeface="Tahoma"/>
                <a:cs typeface="Tahoma"/>
              </a:rPr>
              <a:t>o</a:t>
            </a:r>
            <a:r>
              <a:rPr dirty="0" sz="3950" spc="-155">
                <a:latin typeface="Tahoma"/>
                <a:cs typeface="Tahoma"/>
              </a:rPr>
              <a:t>,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40">
                <a:latin typeface="Tahoma"/>
                <a:cs typeface="Tahoma"/>
              </a:rPr>
              <a:t>e</a:t>
            </a:r>
            <a:r>
              <a:rPr dirty="0" sz="3950" spc="160">
                <a:latin typeface="Tahoma"/>
                <a:cs typeface="Tahoma"/>
              </a:rPr>
              <a:t>s</a:t>
            </a:r>
            <a:r>
              <a:rPr dirty="0" sz="3950" spc="130">
                <a:latin typeface="Tahoma"/>
                <a:cs typeface="Tahoma"/>
              </a:rPr>
              <a:t>t</a:t>
            </a:r>
            <a:r>
              <a:rPr dirty="0" sz="3950" spc="45">
                <a:latin typeface="Tahoma"/>
                <a:cs typeface="Tahoma"/>
              </a:rPr>
              <a:t>e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130">
                <a:latin typeface="Tahoma"/>
                <a:cs typeface="Tahoma"/>
              </a:rPr>
              <a:t>t</a:t>
            </a:r>
            <a:r>
              <a:rPr dirty="0" sz="3950" spc="80">
                <a:latin typeface="Tahoma"/>
                <a:cs typeface="Tahoma"/>
              </a:rPr>
              <a:t>i</a:t>
            </a:r>
            <a:r>
              <a:rPr dirty="0" sz="3950" spc="-10">
                <a:latin typeface="Tahoma"/>
                <a:cs typeface="Tahoma"/>
              </a:rPr>
              <a:t>p</a:t>
            </a:r>
            <a:r>
              <a:rPr dirty="0" sz="3950" spc="45">
                <a:latin typeface="Tahoma"/>
                <a:cs typeface="Tahoma"/>
              </a:rPr>
              <a:t>o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-30">
                <a:latin typeface="Tahoma"/>
                <a:cs typeface="Tahoma"/>
              </a:rPr>
              <a:t>d</a:t>
            </a:r>
            <a:r>
              <a:rPr dirty="0" sz="3950" spc="30">
                <a:latin typeface="Tahoma"/>
                <a:cs typeface="Tahoma"/>
              </a:rPr>
              <a:t>e  </a:t>
            </a:r>
            <a:r>
              <a:rPr dirty="0" sz="3950" spc="40">
                <a:latin typeface="Tahoma"/>
                <a:cs typeface="Tahoma"/>
              </a:rPr>
              <a:t>e</a:t>
            </a:r>
            <a:r>
              <a:rPr dirty="0" sz="3950" spc="-60">
                <a:latin typeface="Tahoma"/>
                <a:cs typeface="Tahoma"/>
              </a:rPr>
              <a:t>m</a:t>
            </a:r>
            <a:r>
              <a:rPr dirty="0" sz="3950" spc="-10">
                <a:latin typeface="Tahoma"/>
                <a:cs typeface="Tahoma"/>
              </a:rPr>
              <a:t>p</a:t>
            </a:r>
            <a:r>
              <a:rPr dirty="0" sz="3950" spc="-35">
                <a:latin typeface="Tahoma"/>
                <a:cs typeface="Tahoma"/>
              </a:rPr>
              <a:t>a</a:t>
            </a:r>
            <a:r>
              <a:rPr dirty="0" sz="3950" spc="130">
                <a:latin typeface="Tahoma"/>
                <a:cs typeface="Tahoma"/>
              </a:rPr>
              <a:t>t</a:t>
            </a:r>
            <a:r>
              <a:rPr dirty="0" sz="3950" spc="-10">
                <a:latin typeface="Tahoma"/>
                <a:cs typeface="Tahoma"/>
              </a:rPr>
              <a:t>í</a:t>
            </a:r>
            <a:r>
              <a:rPr dirty="0" sz="3950" spc="-30">
                <a:latin typeface="Tahoma"/>
                <a:cs typeface="Tahoma"/>
              </a:rPr>
              <a:t>a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130">
                <a:latin typeface="Tahoma"/>
                <a:cs typeface="Tahoma"/>
              </a:rPr>
              <a:t>t</a:t>
            </a:r>
            <a:r>
              <a:rPr dirty="0" sz="3950" spc="45">
                <a:latin typeface="Tahoma"/>
                <a:cs typeface="Tahoma"/>
              </a:rPr>
              <a:t>e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-35">
                <a:latin typeface="Tahoma"/>
                <a:cs typeface="Tahoma"/>
              </a:rPr>
              <a:t>a</a:t>
            </a:r>
            <a:r>
              <a:rPr dirty="0" sz="3950" spc="185">
                <a:latin typeface="Tahoma"/>
                <a:cs typeface="Tahoma"/>
              </a:rPr>
              <a:t>f</a:t>
            </a:r>
            <a:r>
              <a:rPr dirty="0" sz="3950" spc="40">
                <a:latin typeface="Tahoma"/>
                <a:cs typeface="Tahoma"/>
              </a:rPr>
              <a:t>e</a:t>
            </a:r>
            <a:r>
              <a:rPr dirty="0" sz="3950" spc="250">
                <a:latin typeface="Tahoma"/>
                <a:cs typeface="Tahoma"/>
              </a:rPr>
              <a:t>c</a:t>
            </a:r>
            <a:r>
              <a:rPr dirty="0" sz="3950" spc="130">
                <a:latin typeface="Tahoma"/>
                <a:cs typeface="Tahoma"/>
              </a:rPr>
              <a:t>t</a:t>
            </a:r>
            <a:r>
              <a:rPr dirty="0" sz="3950" spc="-30">
                <a:latin typeface="Tahoma"/>
                <a:cs typeface="Tahoma"/>
              </a:rPr>
              <a:t>a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45">
                <a:latin typeface="Tahoma"/>
                <a:cs typeface="Tahoma"/>
              </a:rPr>
              <a:t>o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130">
                <a:latin typeface="Tahoma"/>
                <a:cs typeface="Tahoma"/>
              </a:rPr>
              <a:t>t</a:t>
            </a:r>
            <a:r>
              <a:rPr dirty="0" sz="3950" spc="45">
                <a:latin typeface="Tahoma"/>
                <a:cs typeface="Tahoma"/>
              </a:rPr>
              <a:t>e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250">
                <a:latin typeface="Tahoma"/>
                <a:cs typeface="Tahoma"/>
              </a:rPr>
              <a:t>c</a:t>
            </a:r>
            <a:r>
              <a:rPr dirty="0" sz="3950" spc="-35">
                <a:latin typeface="Tahoma"/>
                <a:cs typeface="Tahoma"/>
              </a:rPr>
              <a:t>a</a:t>
            </a:r>
            <a:r>
              <a:rPr dirty="0" sz="3950" spc="-60">
                <a:latin typeface="Tahoma"/>
                <a:cs typeface="Tahoma"/>
              </a:rPr>
              <a:t>m</a:t>
            </a:r>
            <a:r>
              <a:rPr dirty="0" sz="3950" spc="-30">
                <a:latin typeface="Tahoma"/>
                <a:cs typeface="Tahoma"/>
              </a:rPr>
              <a:t>b</a:t>
            </a:r>
            <a:r>
              <a:rPr dirty="0" sz="3950" spc="80">
                <a:latin typeface="Tahoma"/>
                <a:cs typeface="Tahoma"/>
              </a:rPr>
              <a:t>i</a:t>
            </a:r>
            <a:r>
              <a:rPr dirty="0" sz="3950" spc="-35">
                <a:latin typeface="Tahoma"/>
                <a:cs typeface="Tahoma"/>
              </a:rPr>
              <a:t>a</a:t>
            </a:r>
            <a:r>
              <a:rPr dirty="0" sz="3950" spc="-125">
                <a:latin typeface="Tahoma"/>
                <a:cs typeface="Tahoma"/>
              </a:rPr>
              <a:t>.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-245">
                <a:latin typeface="Tahoma"/>
                <a:cs typeface="Tahoma"/>
              </a:rPr>
              <a:t>D</a:t>
            </a:r>
            <a:r>
              <a:rPr dirty="0" sz="3950" spc="40">
                <a:latin typeface="Tahoma"/>
                <a:cs typeface="Tahoma"/>
              </a:rPr>
              <a:t>e</a:t>
            </a:r>
            <a:r>
              <a:rPr dirty="0" sz="3950" spc="-70">
                <a:latin typeface="Tahoma"/>
                <a:cs typeface="Tahoma"/>
              </a:rPr>
              <a:t>n</a:t>
            </a:r>
            <a:r>
              <a:rPr dirty="0" sz="3950" spc="130">
                <a:latin typeface="Tahoma"/>
                <a:cs typeface="Tahoma"/>
              </a:rPr>
              <a:t>t</a:t>
            </a:r>
            <a:r>
              <a:rPr dirty="0" sz="3950" spc="35">
                <a:latin typeface="Tahoma"/>
                <a:cs typeface="Tahoma"/>
              </a:rPr>
              <a:t>r</a:t>
            </a:r>
            <a:r>
              <a:rPr dirty="0" sz="3950" spc="35">
                <a:latin typeface="Tahoma"/>
                <a:cs typeface="Tahoma"/>
              </a:rPr>
              <a:t>o  </a:t>
            </a:r>
            <a:r>
              <a:rPr dirty="0" sz="3950" spc="-30">
                <a:latin typeface="Tahoma"/>
                <a:cs typeface="Tahoma"/>
              </a:rPr>
              <a:t>d</a:t>
            </a:r>
            <a:r>
              <a:rPr dirty="0" sz="3950" spc="40">
                <a:latin typeface="Tahoma"/>
                <a:cs typeface="Tahoma"/>
              </a:rPr>
              <a:t>e</a:t>
            </a:r>
            <a:r>
              <a:rPr dirty="0" sz="3950" spc="35">
                <a:latin typeface="Tahoma"/>
                <a:cs typeface="Tahoma"/>
              </a:rPr>
              <a:t>l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30">
                <a:latin typeface="Tahoma"/>
                <a:cs typeface="Tahoma"/>
              </a:rPr>
              <a:t>l</a:t>
            </a:r>
            <a:r>
              <a:rPr dirty="0" sz="3950" spc="80">
                <a:latin typeface="Tahoma"/>
                <a:cs typeface="Tahoma"/>
              </a:rPr>
              <a:t>i</a:t>
            </a:r>
            <a:r>
              <a:rPr dirty="0" sz="3950" spc="-30">
                <a:latin typeface="Tahoma"/>
                <a:cs typeface="Tahoma"/>
              </a:rPr>
              <a:t>d</a:t>
            </a:r>
            <a:r>
              <a:rPr dirty="0" sz="3950" spc="40">
                <a:latin typeface="Tahoma"/>
                <a:cs typeface="Tahoma"/>
              </a:rPr>
              <a:t>e</a:t>
            </a:r>
            <a:r>
              <a:rPr dirty="0" sz="3950" spc="35">
                <a:latin typeface="Tahoma"/>
                <a:cs typeface="Tahoma"/>
              </a:rPr>
              <a:t>r</a:t>
            </a:r>
            <a:r>
              <a:rPr dirty="0" sz="3950" spc="-35">
                <a:latin typeface="Tahoma"/>
                <a:cs typeface="Tahoma"/>
              </a:rPr>
              <a:t>a</a:t>
            </a:r>
            <a:r>
              <a:rPr dirty="0" sz="3950" spc="20">
                <a:latin typeface="Tahoma"/>
                <a:cs typeface="Tahoma"/>
              </a:rPr>
              <a:t>z</a:t>
            </a:r>
            <a:r>
              <a:rPr dirty="0" sz="3950" spc="-45">
                <a:latin typeface="Tahoma"/>
                <a:cs typeface="Tahoma"/>
              </a:rPr>
              <a:t>g</a:t>
            </a:r>
            <a:r>
              <a:rPr dirty="0" sz="3950" spc="40">
                <a:latin typeface="Tahoma"/>
                <a:cs typeface="Tahoma"/>
              </a:rPr>
              <a:t>o</a:t>
            </a:r>
            <a:r>
              <a:rPr dirty="0" sz="3950" spc="-155">
                <a:latin typeface="Tahoma"/>
                <a:cs typeface="Tahoma"/>
              </a:rPr>
              <a:t>,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30">
                <a:latin typeface="Tahoma"/>
                <a:cs typeface="Tahoma"/>
              </a:rPr>
              <a:t>l</a:t>
            </a:r>
            <a:r>
              <a:rPr dirty="0" sz="3950" spc="-30">
                <a:latin typeface="Tahoma"/>
                <a:cs typeface="Tahoma"/>
              </a:rPr>
              <a:t>a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40">
                <a:latin typeface="Tahoma"/>
                <a:cs typeface="Tahoma"/>
              </a:rPr>
              <a:t>e</a:t>
            </a:r>
            <a:r>
              <a:rPr dirty="0" sz="3950" spc="-60">
                <a:latin typeface="Tahoma"/>
                <a:cs typeface="Tahoma"/>
              </a:rPr>
              <a:t>m</a:t>
            </a:r>
            <a:r>
              <a:rPr dirty="0" sz="3950" spc="-10">
                <a:latin typeface="Tahoma"/>
                <a:cs typeface="Tahoma"/>
              </a:rPr>
              <a:t>p</a:t>
            </a:r>
            <a:r>
              <a:rPr dirty="0" sz="3950" spc="-35">
                <a:latin typeface="Tahoma"/>
                <a:cs typeface="Tahoma"/>
              </a:rPr>
              <a:t>a</a:t>
            </a:r>
            <a:r>
              <a:rPr dirty="0" sz="3950" spc="130">
                <a:latin typeface="Tahoma"/>
                <a:cs typeface="Tahoma"/>
              </a:rPr>
              <a:t>t</a:t>
            </a:r>
            <a:r>
              <a:rPr dirty="0" sz="3950" spc="-10">
                <a:latin typeface="Tahoma"/>
                <a:cs typeface="Tahoma"/>
              </a:rPr>
              <a:t>í</a:t>
            </a:r>
            <a:r>
              <a:rPr dirty="0" sz="3950" spc="-30">
                <a:latin typeface="Tahoma"/>
                <a:cs typeface="Tahoma"/>
              </a:rPr>
              <a:t>a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40">
                <a:latin typeface="Tahoma"/>
                <a:cs typeface="Tahoma"/>
              </a:rPr>
              <a:t>e</a:t>
            </a:r>
            <a:r>
              <a:rPr dirty="0" sz="3950" spc="-60">
                <a:latin typeface="Tahoma"/>
                <a:cs typeface="Tahoma"/>
              </a:rPr>
              <a:t>m</a:t>
            </a:r>
            <a:r>
              <a:rPr dirty="0" sz="3950" spc="40">
                <a:latin typeface="Tahoma"/>
                <a:cs typeface="Tahoma"/>
              </a:rPr>
              <a:t>o</a:t>
            </a:r>
            <a:r>
              <a:rPr dirty="0" sz="3950" spc="250">
                <a:latin typeface="Tahoma"/>
                <a:cs typeface="Tahoma"/>
              </a:rPr>
              <a:t>c</a:t>
            </a:r>
            <a:r>
              <a:rPr dirty="0" sz="3950" spc="80">
                <a:latin typeface="Tahoma"/>
                <a:cs typeface="Tahoma"/>
              </a:rPr>
              <a:t>i</a:t>
            </a:r>
            <a:r>
              <a:rPr dirty="0" sz="3950" spc="40">
                <a:latin typeface="Tahoma"/>
                <a:cs typeface="Tahoma"/>
              </a:rPr>
              <a:t>o</a:t>
            </a:r>
            <a:r>
              <a:rPr dirty="0" sz="3950" spc="-70">
                <a:latin typeface="Tahoma"/>
                <a:cs typeface="Tahoma"/>
              </a:rPr>
              <a:t>n</a:t>
            </a:r>
            <a:r>
              <a:rPr dirty="0" sz="3950" spc="-35">
                <a:latin typeface="Tahoma"/>
                <a:cs typeface="Tahoma"/>
              </a:rPr>
              <a:t>a</a:t>
            </a:r>
            <a:r>
              <a:rPr dirty="0" sz="3950" spc="45">
                <a:latin typeface="Tahoma"/>
                <a:cs typeface="Tahoma"/>
              </a:rPr>
              <a:t>l  </a:t>
            </a:r>
            <a:r>
              <a:rPr dirty="0" sz="3950" spc="-35">
                <a:latin typeface="Tahoma"/>
                <a:cs typeface="Tahoma"/>
              </a:rPr>
              <a:t>a</a:t>
            </a:r>
            <a:r>
              <a:rPr dirty="0" sz="3950" spc="-95">
                <a:latin typeface="Tahoma"/>
                <a:cs typeface="Tahoma"/>
              </a:rPr>
              <a:t>y</a:t>
            </a:r>
            <a:r>
              <a:rPr dirty="0" sz="3950" spc="-85">
                <a:latin typeface="Tahoma"/>
                <a:cs typeface="Tahoma"/>
              </a:rPr>
              <a:t>u</a:t>
            </a:r>
            <a:r>
              <a:rPr dirty="0" sz="3950" spc="-30">
                <a:latin typeface="Tahoma"/>
                <a:cs typeface="Tahoma"/>
              </a:rPr>
              <a:t>d</a:t>
            </a:r>
            <a:r>
              <a:rPr dirty="0" sz="3950" spc="-30">
                <a:latin typeface="Tahoma"/>
                <a:cs typeface="Tahoma"/>
              </a:rPr>
              <a:t>a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-30">
                <a:latin typeface="Tahoma"/>
                <a:cs typeface="Tahoma"/>
              </a:rPr>
              <a:t>a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-45">
                <a:latin typeface="Tahoma"/>
                <a:cs typeface="Tahoma"/>
              </a:rPr>
              <a:t>g</a:t>
            </a:r>
            <a:r>
              <a:rPr dirty="0" sz="3950" spc="40">
                <a:latin typeface="Tahoma"/>
                <a:cs typeface="Tahoma"/>
              </a:rPr>
              <a:t>e</a:t>
            </a:r>
            <a:r>
              <a:rPr dirty="0" sz="3950" spc="-70">
                <a:latin typeface="Tahoma"/>
                <a:cs typeface="Tahoma"/>
              </a:rPr>
              <a:t>n</a:t>
            </a:r>
            <a:r>
              <a:rPr dirty="0" sz="3950" spc="40">
                <a:latin typeface="Tahoma"/>
                <a:cs typeface="Tahoma"/>
              </a:rPr>
              <a:t>e</a:t>
            </a:r>
            <a:r>
              <a:rPr dirty="0" sz="3950" spc="35">
                <a:latin typeface="Tahoma"/>
                <a:cs typeface="Tahoma"/>
              </a:rPr>
              <a:t>r</a:t>
            </a:r>
            <a:r>
              <a:rPr dirty="0" sz="3950" spc="-35">
                <a:latin typeface="Tahoma"/>
                <a:cs typeface="Tahoma"/>
              </a:rPr>
              <a:t>a</a:t>
            </a:r>
            <a:r>
              <a:rPr dirty="0" sz="3950" spc="40">
                <a:latin typeface="Tahoma"/>
                <a:cs typeface="Tahoma"/>
              </a:rPr>
              <a:t>r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250">
                <a:latin typeface="Tahoma"/>
                <a:cs typeface="Tahoma"/>
              </a:rPr>
              <a:t>c</a:t>
            </a:r>
            <a:r>
              <a:rPr dirty="0" sz="3950" spc="40">
                <a:latin typeface="Tahoma"/>
                <a:cs typeface="Tahoma"/>
              </a:rPr>
              <a:t>o</a:t>
            </a:r>
            <a:r>
              <a:rPr dirty="0" sz="3950" spc="-70">
                <a:latin typeface="Tahoma"/>
                <a:cs typeface="Tahoma"/>
              </a:rPr>
              <a:t>n</a:t>
            </a:r>
            <a:r>
              <a:rPr dirty="0" sz="3950" spc="185">
                <a:latin typeface="Tahoma"/>
                <a:cs typeface="Tahoma"/>
              </a:rPr>
              <a:t>f</a:t>
            </a:r>
            <a:r>
              <a:rPr dirty="0" sz="3950" spc="80">
                <a:latin typeface="Tahoma"/>
                <a:cs typeface="Tahoma"/>
              </a:rPr>
              <a:t>i</a:t>
            </a:r>
            <a:r>
              <a:rPr dirty="0" sz="3950" spc="-35">
                <a:latin typeface="Tahoma"/>
                <a:cs typeface="Tahoma"/>
              </a:rPr>
              <a:t>a</a:t>
            </a:r>
            <a:r>
              <a:rPr dirty="0" sz="3950" spc="-70">
                <a:latin typeface="Tahoma"/>
                <a:cs typeface="Tahoma"/>
              </a:rPr>
              <a:t>n</a:t>
            </a:r>
            <a:r>
              <a:rPr dirty="0" sz="3950" spc="20">
                <a:latin typeface="Tahoma"/>
                <a:cs typeface="Tahoma"/>
              </a:rPr>
              <a:t>z</a:t>
            </a:r>
            <a:r>
              <a:rPr dirty="0" sz="3950" spc="-30">
                <a:latin typeface="Tahoma"/>
                <a:cs typeface="Tahoma"/>
              </a:rPr>
              <a:t>a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40">
                <a:latin typeface="Tahoma"/>
                <a:cs typeface="Tahoma"/>
              </a:rPr>
              <a:t>e</a:t>
            </a:r>
            <a:r>
              <a:rPr dirty="0" sz="3950" spc="-70">
                <a:latin typeface="Tahoma"/>
                <a:cs typeface="Tahoma"/>
              </a:rPr>
              <a:t>n</a:t>
            </a:r>
            <a:r>
              <a:rPr dirty="0" sz="3950" spc="130">
                <a:latin typeface="Tahoma"/>
                <a:cs typeface="Tahoma"/>
              </a:rPr>
              <a:t>t</a:t>
            </a:r>
            <a:r>
              <a:rPr dirty="0" sz="3950" spc="35">
                <a:latin typeface="Tahoma"/>
                <a:cs typeface="Tahoma"/>
              </a:rPr>
              <a:t>r</a:t>
            </a:r>
            <a:r>
              <a:rPr dirty="0" sz="3950" spc="45">
                <a:latin typeface="Tahoma"/>
                <a:cs typeface="Tahoma"/>
              </a:rPr>
              <a:t>e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30">
                <a:latin typeface="Tahoma"/>
                <a:cs typeface="Tahoma"/>
              </a:rPr>
              <a:t>l</a:t>
            </a:r>
            <a:r>
              <a:rPr dirty="0" sz="3950" spc="40">
                <a:latin typeface="Tahoma"/>
                <a:cs typeface="Tahoma"/>
              </a:rPr>
              <a:t>o</a:t>
            </a:r>
            <a:r>
              <a:rPr dirty="0" sz="3950" spc="130">
                <a:latin typeface="Tahoma"/>
                <a:cs typeface="Tahoma"/>
              </a:rPr>
              <a:t>s  </a:t>
            </a:r>
            <a:r>
              <a:rPr dirty="0" sz="3950" spc="30">
                <a:latin typeface="Tahoma"/>
                <a:cs typeface="Tahoma"/>
              </a:rPr>
              <a:t>l</a:t>
            </a:r>
            <a:r>
              <a:rPr dirty="0" sz="3950" spc="-10">
                <a:latin typeface="Tahoma"/>
                <a:cs typeface="Tahoma"/>
              </a:rPr>
              <a:t>í</a:t>
            </a:r>
            <a:r>
              <a:rPr dirty="0" sz="3950" spc="-30">
                <a:latin typeface="Tahoma"/>
                <a:cs typeface="Tahoma"/>
              </a:rPr>
              <a:t>d</a:t>
            </a:r>
            <a:r>
              <a:rPr dirty="0" sz="3950" spc="40">
                <a:latin typeface="Tahoma"/>
                <a:cs typeface="Tahoma"/>
              </a:rPr>
              <a:t>e</a:t>
            </a:r>
            <a:r>
              <a:rPr dirty="0" sz="3950" spc="35">
                <a:latin typeface="Tahoma"/>
                <a:cs typeface="Tahoma"/>
              </a:rPr>
              <a:t>r</a:t>
            </a:r>
            <a:r>
              <a:rPr dirty="0" sz="3950" spc="40">
                <a:latin typeface="Tahoma"/>
                <a:cs typeface="Tahoma"/>
              </a:rPr>
              <a:t>e</a:t>
            </a:r>
            <a:r>
              <a:rPr dirty="0" sz="3950" spc="165">
                <a:latin typeface="Tahoma"/>
                <a:cs typeface="Tahoma"/>
              </a:rPr>
              <a:t>s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-90">
                <a:latin typeface="Tahoma"/>
                <a:cs typeface="Tahoma"/>
              </a:rPr>
              <a:t>y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30">
                <a:latin typeface="Tahoma"/>
                <a:cs typeface="Tahoma"/>
              </a:rPr>
              <a:t>l</a:t>
            </a:r>
            <a:r>
              <a:rPr dirty="0" sz="3950" spc="40">
                <a:latin typeface="Tahoma"/>
                <a:cs typeface="Tahoma"/>
              </a:rPr>
              <a:t>o</a:t>
            </a:r>
            <a:r>
              <a:rPr dirty="0" sz="3950" spc="165">
                <a:latin typeface="Tahoma"/>
                <a:cs typeface="Tahoma"/>
              </a:rPr>
              <a:t>s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-60">
                <a:latin typeface="Tahoma"/>
                <a:cs typeface="Tahoma"/>
              </a:rPr>
              <a:t>m</a:t>
            </a:r>
            <a:r>
              <a:rPr dirty="0" sz="3950" spc="80">
                <a:latin typeface="Tahoma"/>
                <a:cs typeface="Tahoma"/>
              </a:rPr>
              <a:t>i</a:t>
            </a:r>
            <a:r>
              <a:rPr dirty="0" sz="3950" spc="40">
                <a:latin typeface="Tahoma"/>
                <a:cs typeface="Tahoma"/>
              </a:rPr>
              <a:t>e</a:t>
            </a:r>
            <a:r>
              <a:rPr dirty="0" sz="3950" spc="-60">
                <a:latin typeface="Tahoma"/>
                <a:cs typeface="Tahoma"/>
              </a:rPr>
              <a:t>m</a:t>
            </a:r>
            <a:r>
              <a:rPr dirty="0" sz="3950" spc="-30">
                <a:latin typeface="Tahoma"/>
                <a:cs typeface="Tahoma"/>
              </a:rPr>
              <a:t>b</a:t>
            </a:r>
            <a:r>
              <a:rPr dirty="0" sz="3950" spc="35">
                <a:latin typeface="Tahoma"/>
                <a:cs typeface="Tahoma"/>
              </a:rPr>
              <a:t>r</a:t>
            </a:r>
            <a:r>
              <a:rPr dirty="0" sz="3950" spc="40">
                <a:latin typeface="Tahoma"/>
                <a:cs typeface="Tahoma"/>
              </a:rPr>
              <a:t>o</a:t>
            </a:r>
            <a:r>
              <a:rPr dirty="0" sz="3950" spc="165">
                <a:latin typeface="Tahoma"/>
                <a:cs typeface="Tahoma"/>
              </a:rPr>
              <a:t>s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-30">
                <a:latin typeface="Tahoma"/>
                <a:cs typeface="Tahoma"/>
              </a:rPr>
              <a:t>d</a:t>
            </a:r>
            <a:r>
              <a:rPr dirty="0" sz="3950" spc="40">
                <a:latin typeface="Tahoma"/>
                <a:cs typeface="Tahoma"/>
              </a:rPr>
              <a:t>e</a:t>
            </a:r>
            <a:r>
              <a:rPr dirty="0" sz="3950" spc="35">
                <a:latin typeface="Tahoma"/>
                <a:cs typeface="Tahoma"/>
              </a:rPr>
              <a:t>l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40">
                <a:latin typeface="Tahoma"/>
                <a:cs typeface="Tahoma"/>
              </a:rPr>
              <a:t>e</a:t>
            </a:r>
            <a:r>
              <a:rPr dirty="0" sz="3950" spc="-10">
                <a:latin typeface="Tahoma"/>
                <a:cs typeface="Tahoma"/>
              </a:rPr>
              <a:t>q</a:t>
            </a:r>
            <a:r>
              <a:rPr dirty="0" sz="3950" spc="-85">
                <a:latin typeface="Tahoma"/>
                <a:cs typeface="Tahoma"/>
              </a:rPr>
              <a:t>u</a:t>
            </a:r>
            <a:r>
              <a:rPr dirty="0" sz="3950" spc="80">
                <a:latin typeface="Tahoma"/>
                <a:cs typeface="Tahoma"/>
              </a:rPr>
              <a:t>i</a:t>
            </a:r>
            <a:r>
              <a:rPr dirty="0" sz="3950" spc="-10">
                <a:latin typeface="Tahoma"/>
                <a:cs typeface="Tahoma"/>
              </a:rPr>
              <a:t>p</a:t>
            </a:r>
            <a:r>
              <a:rPr dirty="0" sz="3950" spc="40">
                <a:latin typeface="Tahoma"/>
                <a:cs typeface="Tahoma"/>
              </a:rPr>
              <a:t>o</a:t>
            </a:r>
            <a:r>
              <a:rPr dirty="0" sz="3950" spc="-155">
                <a:latin typeface="Tahoma"/>
                <a:cs typeface="Tahoma"/>
              </a:rPr>
              <a:t>,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-90">
                <a:latin typeface="Tahoma"/>
                <a:cs typeface="Tahoma"/>
              </a:rPr>
              <a:t>y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-25">
                <a:latin typeface="Tahoma"/>
                <a:cs typeface="Tahoma"/>
              </a:rPr>
              <a:t>a  </a:t>
            </a:r>
            <a:r>
              <a:rPr dirty="0" sz="3950" spc="-30">
                <a:latin typeface="Tahoma"/>
                <a:cs typeface="Tahoma"/>
              </a:rPr>
              <a:t>d</a:t>
            </a:r>
            <a:r>
              <a:rPr dirty="0" sz="3950" spc="40">
                <a:latin typeface="Tahoma"/>
                <a:cs typeface="Tahoma"/>
              </a:rPr>
              <a:t>e</a:t>
            </a:r>
            <a:r>
              <a:rPr dirty="0" sz="3950" spc="160">
                <a:latin typeface="Tahoma"/>
                <a:cs typeface="Tahoma"/>
              </a:rPr>
              <a:t>s</a:t>
            </a:r>
            <a:r>
              <a:rPr dirty="0" sz="3950" spc="-35">
                <a:latin typeface="Tahoma"/>
                <a:cs typeface="Tahoma"/>
              </a:rPr>
              <a:t>a</a:t>
            </a:r>
            <a:r>
              <a:rPr dirty="0" sz="3950" spc="35">
                <a:latin typeface="Tahoma"/>
                <a:cs typeface="Tahoma"/>
              </a:rPr>
              <a:t>rr</a:t>
            </a:r>
            <a:r>
              <a:rPr dirty="0" sz="3950" spc="40">
                <a:latin typeface="Tahoma"/>
                <a:cs typeface="Tahoma"/>
              </a:rPr>
              <a:t>o</a:t>
            </a:r>
            <a:r>
              <a:rPr dirty="0" sz="3950" spc="30">
                <a:latin typeface="Tahoma"/>
                <a:cs typeface="Tahoma"/>
              </a:rPr>
              <a:t>ll</a:t>
            </a:r>
            <a:r>
              <a:rPr dirty="0" sz="3950" spc="-35">
                <a:latin typeface="Tahoma"/>
                <a:cs typeface="Tahoma"/>
              </a:rPr>
              <a:t>a</a:t>
            </a:r>
            <a:r>
              <a:rPr dirty="0" sz="3950" spc="40">
                <a:latin typeface="Tahoma"/>
                <a:cs typeface="Tahoma"/>
              </a:rPr>
              <a:t>r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30">
                <a:latin typeface="Tahoma"/>
                <a:cs typeface="Tahoma"/>
              </a:rPr>
              <a:t>l</a:t>
            </a:r>
            <a:r>
              <a:rPr dirty="0" sz="3950" spc="-30">
                <a:latin typeface="Tahoma"/>
                <a:cs typeface="Tahoma"/>
              </a:rPr>
              <a:t>a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-70">
                <a:latin typeface="Tahoma"/>
                <a:cs typeface="Tahoma"/>
              </a:rPr>
              <a:t>h</a:t>
            </a:r>
            <a:r>
              <a:rPr dirty="0" sz="3950" spc="40">
                <a:latin typeface="Tahoma"/>
                <a:cs typeface="Tahoma"/>
              </a:rPr>
              <a:t>o</a:t>
            </a:r>
            <a:r>
              <a:rPr dirty="0" sz="3950" spc="-70">
                <a:latin typeface="Tahoma"/>
                <a:cs typeface="Tahoma"/>
              </a:rPr>
              <a:t>n</a:t>
            </a:r>
            <a:r>
              <a:rPr dirty="0" sz="3950" spc="40">
                <a:latin typeface="Tahoma"/>
                <a:cs typeface="Tahoma"/>
              </a:rPr>
              <a:t>e</a:t>
            </a:r>
            <a:r>
              <a:rPr dirty="0" sz="3950" spc="160">
                <a:latin typeface="Tahoma"/>
                <a:cs typeface="Tahoma"/>
              </a:rPr>
              <a:t>s</a:t>
            </a:r>
            <a:r>
              <a:rPr dirty="0" sz="3950" spc="130">
                <a:latin typeface="Tahoma"/>
                <a:cs typeface="Tahoma"/>
              </a:rPr>
              <a:t>t</a:t>
            </a:r>
            <a:r>
              <a:rPr dirty="0" sz="3950" spc="80">
                <a:latin typeface="Tahoma"/>
                <a:cs typeface="Tahoma"/>
              </a:rPr>
              <a:t>i</a:t>
            </a:r>
            <a:r>
              <a:rPr dirty="0" sz="3950" spc="-30">
                <a:latin typeface="Tahoma"/>
                <a:cs typeface="Tahoma"/>
              </a:rPr>
              <a:t>d</a:t>
            </a:r>
            <a:r>
              <a:rPr dirty="0" sz="3950" spc="-35">
                <a:latin typeface="Tahoma"/>
                <a:cs typeface="Tahoma"/>
              </a:rPr>
              <a:t>a</a:t>
            </a:r>
            <a:r>
              <a:rPr dirty="0" sz="3950" spc="-25">
                <a:latin typeface="Tahoma"/>
                <a:cs typeface="Tahoma"/>
              </a:rPr>
              <a:t>d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-90">
                <a:latin typeface="Tahoma"/>
                <a:cs typeface="Tahoma"/>
              </a:rPr>
              <a:t>y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30">
                <a:latin typeface="Tahoma"/>
                <a:cs typeface="Tahoma"/>
              </a:rPr>
              <a:t>l</a:t>
            </a:r>
            <a:r>
              <a:rPr dirty="0" sz="3950" spc="-30">
                <a:latin typeface="Tahoma"/>
                <a:cs typeface="Tahoma"/>
              </a:rPr>
              <a:t>a</a:t>
            </a:r>
            <a:r>
              <a:rPr dirty="0" sz="3950" spc="-445">
                <a:latin typeface="Tahoma"/>
                <a:cs typeface="Tahoma"/>
              </a:rPr>
              <a:t> </a:t>
            </a:r>
            <a:r>
              <a:rPr dirty="0" sz="3950" spc="185">
                <a:latin typeface="Tahoma"/>
                <a:cs typeface="Tahoma"/>
              </a:rPr>
              <a:t>f</a:t>
            </a:r>
            <a:r>
              <a:rPr dirty="0" sz="3950" spc="35">
                <a:latin typeface="Tahoma"/>
                <a:cs typeface="Tahoma"/>
              </a:rPr>
              <a:t>r</a:t>
            </a:r>
            <a:r>
              <a:rPr dirty="0" sz="3950" spc="-35">
                <a:latin typeface="Tahoma"/>
                <a:cs typeface="Tahoma"/>
              </a:rPr>
              <a:t>a</a:t>
            </a:r>
            <a:r>
              <a:rPr dirty="0" sz="3950" spc="-70">
                <a:latin typeface="Tahoma"/>
                <a:cs typeface="Tahoma"/>
              </a:rPr>
              <a:t>n</a:t>
            </a:r>
            <a:r>
              <a:rPr dirty="0" sz="3950" spc="-10">
                <a:latin typeface="Tahoma"/>
                <a:cs typeface="Tahoma"/>
              </a:rPr>
              <a:t>q</a:t>
            </a:r>
            <a:r>
              <a:rPr dirty="0" sz="3950" spc="-85">
                <a:latin typeface="Tahoma"/>
                <a:cs typeface="Tahoma"/>
              </a:rPr>
              <a:t>u</a:t>
            </a:r>
            <a:r>
              <a:rPr dirty="0" sz="3950" spc="40">
                <a:latin typeface="Tahoma"/>
                <a:cs typeface="Tahoma"/>
              </a:rPr>
              <a:t>e</a:t>
            </a:r>
            <a:r>
              <a:rPr dirty="0" sz="3950" spc="20">
                <a:latin typeface="Tahoma"/>
                <a:cs typeface="Tahoma"/>
              </a:rPr>
              <a:t>z</a:t>
            </a:r>
            <a:r>
              <a:rPr dirty="0" sz="3950" spc="-35">
                <a:latin typeface="Tahoma"/>
                <a:cs typeface="Tahoma"/>
              </a:rPr>
              <a:t>a</a:t>
            </a:r>
            <a:r>
              <a:rPr dirty="0" sz="3950" spc="-125">
                <a:latin typeface="Tahoma"/>
                <a:cs typeface="Tahoma"/>
              </a:rPr>
              <a:t>.</a:t>
            </a:r>
            <a:endParaRPr sz="3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836" y="3739431"/>
            <a:ext cx="7419974" cy="58578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797" y="192078"/>
            <a:ext cx="7559675" cy="3270250"/>
          </a:xfrm>
          <a:prstGeom prst="rect"/>
        </p:spPr>
        <p:txBody>
          <a:bodyPr wrap="square" lIns="0" tIns="316230" rIns="0" bIns="0" rtlCol="0" vert="horz">
            <a:spAutoFit/>
          </a:bodyPr>
          <a:lstStyle/>
          <a:p>
            <a:pPr marL="12700" marR="5080">
              <a:lnSpc>
                <a:spcPts val="11570"/>
              </a:lnSpc>
              <a:spcBef>
                <a:spcPts val="2490"/>
              </a:spcBef>
            </a:pPr>
            <a:r>
              <a:rPr dirty="0" sz="11650" spc="-770"/>
              <a:t>Empatía </a:t>
            </a:r>
            <a:r>
              <a:rPr dirty="0" sz="11650" spc="-765"/>
              <a:t> </a:t>
            </a:r>
            <a:r>
              <a:rPr dirty="0" sz="11650" spc="105"/>
              <a:t>c</a:t>
            </a:r>
            <a:r>
              <a:rPr dirty="0" sz="11650" spc="-710"/>
              <a:t>o</a:t>
            </a:r>
            <a:r>
              <a:rPr dirty="0" sz="11650" spc="-1395"/>
              <a:t>m</a:t>
            </a:r>
            <a:r>
              <a:rPr dirty="0" sz="11650" spc="-830"/>
              <a:t>p</a:t>
            </a:r>
            <a:r>
              <a:rPr dirty="0" sz="11650" spc="-830"/>
              <a:t>a</a:t>
            </a:r>
            <a:r>
              <a:rPr dirty="0" sz="11650" spc="-145"/>
              <a:t>s</a:t>
            </a:r>
            <a:r>
              <a:rPr dirty="0" sz="11650" spc="-495"/>
              <a:t>i</a:t>
            </a:r>
            <a:r>
              <a:rPr dirty="0" sz="11650" spc="-690"/>
              <a:t>v</a:t>
            </a:r>
            <a:r>
              <a:rPr dirty="0" sz="11650" spc="-830"/>
              <a:t>a</a:t>
            </a:r>
            <a:r>
              <a:rPr dirty="0" sz="11650" spc="-535"/>
              <a:t>.</a:t>
            </a:r>
            <a:endParaRPr sz="11650"/>
          </a:p>
        </p:txBody>
      </p:sp>
      <p:sp>
        <p:nvSpPr>
          <p:cNvPr id="4" name="object 4"/>
          <p:cNvSpPr txBox="1"/>
          <p:nvPr/>
        </p:nvSpPr>
        <p:spPr>
          <a:xfrm>
            <a:off x="8868736" y="2366369"/>
            <a:ext cx="8839835" cy="6292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28270">
              <a:lnSpc>
                <a:spcPct val="116300"/>
              </a:lnSpc>
              <a:spcBef>
                <a:spcPts val="95"/>
              </a:spcBef>
            </a:pPr>
            <a:r>
              <a:rPr dirty="0" sz="5050" spc="370">
                <a:latin typeface="Tahoma"/>
                <a:cs typeface="Tahoma"/>
              </a:rPr>
              <a:t>L</a:t>
            </a:r>
            <a:r>
              <a:rPr dirty="0" sz="5050" spc="-30">
                <a:latin typeface="Tahoma"/>
                <a:cs typeface="Tahoma"/>
              </a:rPr>
              <a:t>a</a:t>
            </a:r>
            <a:r>
              <a:rPr dirty="0" sz="5050" spc="-565">
                <a:latin typeface="Tahoma"/>
                <a:cs typeface="Tahoma"/>
              </a:rPr>
              <a:t> </a:t>
            </a:r>
            <a:r>
              <a:rPr dirty="0" sz="5050" spc="60">
                <a:latin typeface="Tahoma"/>
                <a:cs typeface="Tahoma"/>
              </a:rPr>
              <a:t>e</a:t>
            </a:r>
            <a:r>
              <a:rPr dirty="0" sz="5050" spc="-60">
                <a:latin typeface="Tahoma"/>
                <a:cs typeface="Tahoma"/>
              </a:rPr>
              <a:t>m</a:t>
            </a:r>
            <a:r>
              <a:rPr dirty="0" sz="5050">
                <a:latin typeface="Tahoma"/>
                <a:cs typeface="Tahoma"/>
              </a:rPr>
              <a:t>p</a:t>
            </a:r>
            <a:r>
              <a:rPr dirty="0" sz="5050" spc="-35">
                <a:latin typeface="Tahoma"/>
                <a:cs typeface="Tahoma"/>
              </a:rPr>
              <a:t>a</a:t>
            </a:r>
            <a:r>
              <a:rPr dirty="0" sz="5050" spc="175">
                <a:latin typeface="Tahoma"/>
                <a:cs typeface="Tahoma"/>
              </a:rPr>
              <a:t>t</a:t>
            </a:r>
            <a:r>
              <a:rPr dirty="0" sz="5050" spc="-5">
                <a:latin typeface="Tahoma"/>
                <a:cs typeface="Tahoma"/>
              </a:rPr>
              <a:t>í</a:t>
            </a:r>
            <a:r>
              <a:rPr dirty="0" sz="5050" spc="-30">
                <a:latin typeface="Tahoma"/>
                <a:cs typeface="Tahoma"/>
              </a:rPr>
              <a:t>a</a:t>
            </a:r>
            <a:r>
              <a:rPr dirty="0" sz="5050" spc="-565">
                <a:latin typeface="Tahoma"/>
                <a:cs typeface="Tahoma"/>
              </a:rPr>
              <a:t> </a:t>
            </a:r>
            <a:r>
              <a:rPr dirty="0" sz="5050" spc="330">
                <a:latin typeface="Tahoma"/>
                <a:cs typeface="Tahoma"/>
              </a:rPr>
              <a:t>c</a:t>
            </a:r>
            <a:r>
              <a:rPr dirty="0" sz="5050" spc="65">
                <a:latin typeface="Tahoma"/>
                <a:cs typeface="Tahoma"/>
              </a:rPr>
              <a:t>o</a:t>
            </a:r>
            <a:r>
              <a:rPr dirty="0" sz="5050" spc="-60">
                <a:latin typeface="Tahoma"/>
                <a:cs typeface="Tahoma"/>
              </a:rPr>
              <a:t>m</a:t>
            </a:r>
            <a:r>
              <a:rPr dirty="0" sz="5050">
                <a:latin typeface="Tahoma"/>
                <a:cs typeface="Tahoma"/>
              </a:rPr>
              <a:t>p</a:t>
            </a:r>
            <a:r>
              <a:rPr dirty="0" sz="5050" spc="-35">
                <a:latin typeface="Tahoma"/>
                <a:cs typeface="Tahoma"/>
              </a:rPr>
              <a:t>a</a:t>
            </a:r>
            <a:r>
              <a:rPr dirty="0" sz="5050" spc="215">
                <a:latin typeface="Tahoma"/>
                <a:cs typeface="Tahoma"/>
              </a:rPr>
              <a:t>s</a:t>
            </a:r>
            <a:r>
              <a:rPr dirty="0" sz="5050" spc="110">
                <a:latin typeface="Tahoma"/>
                <a:cs typeface="Tahoma"/>
              </a:rPr>
              <a:t>i</a:t>
            </a:r>
            <a:r>
              <a:rPr dirty="0" sz="5050" spc="-35">
                <a:latin typeface="Tahoma"/>
                <a:cs typeface="Tahoma"/>
              </a:rPr>
              <a:t>v</a:t>
            </a:r>
            <a:r>
              <a:rPr dirty="0" sz="5050" spc="-30">
                <a:latin typeface="Tahoma"/>
                <a:cs typeface="Tahoma"/>
              </a:rPr>
              <a:t>a</a:t>
            </a:r>
            <a:r>
              <a:rPr dirty="0" sz="5050" spc="-565">
                <a:latin typeface="Tahoma"/>
                <a:cs typeface="Tahoma"/>
              </a:rPr>
              <a:t> </a:t>
            </a:r>
            <a:r>
              <a:rPr dirty="0" sz="5050" spc="60">
                <a:latin typeface="Tahoma"/>
                <a:cs typeface="Tahoma"/>
              </a:rPr>
              <a:t>e</a:t>
            </a:r>
            <a:r>
              <a:rPr dirty="0" sz="5050" spc="220">
                <a:latin typeface="Tahoma"/>
                <a:cs typeface="Tahoma"/>
              </a:rPr>
              <a:t>s</a:t>
            </a:r>
            <a:r>
              <a:rPr dirty="0" sz="5050" spc="-565">
                <a:latin typeface="Tahoma"/>
                <a:cs typeface="Tahoma"/>
              </a:rPr>
              <a:t> </a:t>
            </a:r>
            <a:r>
              <a:rPr dirty="0" sz="5050" spc="45">
                <a:latin typeface="Tahoma"/>
                <a:cs typeface="Tahoma"/>
              </a:rPr>
              <a:t>l</a:t>
            </a:r>
            <a:r>
              <a:rPr dirty="0" sz="5050" spc="-25">
                <a:latin typeface="Tahoma"/>
                <a:cs typeface="Tahoma"/>
              </a:rPr>
              <a:t>a  </a:t>
            </a:r>
            <a:r>
              <a:rPr dirty="0" sz="5050" spc="245">
                <a:latin typeface="Tahoma"/>
                <a:cs typeface="Tahoma"/>
              </a:rPr>
              <a:t>f</a:t>
            </a:r>
            <a:r>
              <a:rPr dirty="0" sz="5050" spc="65">
                <a:latin typeface="Tahoma"/>
                <a:cs typeface="Tahoma"/>
              </a:rPr>
              <a:t>o</a:t>
            </a:r>
            <a:r>
              <a:rPr dirty="0" sz="5050" spc="55">
                <a:latin typeface="Tahoma"/>
                <a:cs typeface="Tahoma"/>
              </a:rPr>
              <a:t>r</a:t>
            </a:r>
            <a:r>
              <a:rPr dirty="0" sz="5050" spc="-60">
                <a:latin typeface="Tahoma"/>
                <a:cs typeface="Tahoma"/>
              </a:rPr>
              <a:t>m</a:t>
            </a:r>
            <a:r>
              <a:rPr dirty="0" sz="5050" spc="-30">
                <a:latin typeface="Tahoma"/>
                <a:cs typeface="Tahoma"/>
              </a:rPr>
              <a:t>a</a:t>
            </a:r>
            <a:r>
              <a:rPr dirty="0" sz="5050" spc="-565">
                <a:latin typeface="Tahoma"/>
                <a:cs typeface="Tahoma"/>
              </a:rPr>
              <a:t> </a:t>
            </a:r>
            <a:r>
              <a:rPr dirty="0" sz="5050" spc="-60">
                <a:latin typeface="Tahoma"/>
                <a:cs typeface="Tahoma"/>
              </a:rPr>
              <a:t>m</a:t>
            </a:r>
            <a:r>
              <a:rPr dirty="0" sz="5050" spc="-35">
                <a:latin typeface="Tahoma"/>
                <a:cs typeface="Tahoma"/>
              </a:rPr>
              <a:t>á</a:t>
            </a:r>
            <a:r>
              <a:rPr dirty="0" sz="5050" spc="220">
                <a:latin typeface="Tahoma"/>
                <a:cs typeface="Tahoma"/>
              </a:rPr>
              <a:t>s</a:t>
            </a:r>
            <a:r>
              <a:rPr dirty="0" sz="5050" spc="-565">
                <a:latin typeface="Tahoma"/>
                <a:cs typeface="Tahoma"/>
              </a:rPr>
              <a:t> </a:t>
            </a:r>
            <a:r>
              <a:rPr dirty="0" sz="5050" spc="-35">
                <a:latin typeface="Tahoma"/>
                <a:cs typeface="Tahoma"/>
              </a:rPr>
              <a:t>a</a:t>
            </a:r>
            <a:r>
              <a:rPr dirty="0" sz="5050" spc="330">
                <a:latin typeface="Tahoma"/>
                <a:cs typeface="Tahoma"/>
              </a:rPr>
              <a:t>c</a:t>
            </a:r>
            <a:r>
              <a:rPr dirty="0" sz="5050" spc="175">
                <a:latin typeface="Tahoma"/>
                <a:cs typeface="Tahoma"/>
              </a:rPr>
              <a:t>t</a:t>
            </a:r>
            <a:r>
              <a:rPr dirty="0" sz="5050" spc="110">
                <a:latin typeface="Tahoma"/>
                <a:cs typeface="Tahoma"/>
              </a:rPr>
              <a:t>i</a:t>
            </a:r>
            <a:r>
              <a:rPr dirty="0" sz="5050" spc="-35">
                <a:latin typeface="Tahoma"/>
                <a:cs typeface="Tahoma"/>
              </a:rPr>
              <a:t>v</a:t>
            </a:r>
            <a:r>
              <a:rPr dirty="0" sz="5050" spc="-30">
                <a:latin typeface="Tahoma"/>
                <a:cs typeface="Tahoma"/>
              </a:rPr>
              <a:t>a</a:t>
            </a:r>
            <a:r>
              <a:rPr dirty="0" sz="5050" spc="-565">
                <a:latin typeface="Tahoma"/>
                <a:cs typeface="Tahoma"/>
              </a:rPr>
              <a:t> </a:t>
            </a:r>
            <a:r>
              <a:rPr dirty="0" sz="5050" spc="-25">
                <a:latin typeface="Tahoma"/>
                <a:cs typeface="Tahoma"/>
              </a:rPr>
              <a:t>d</a:t>
            </a:r>
            <a:r>
              <a:rPr dirty="0" sz="5050" spc="65">
                <a:latin typeface="Tahoma"/>
                <a:cs typeface="Tahoma"/>
              </a:rPr>
              <a:t>e</a:t>
            </a:r>
            <a:r>
              <a:rPr dirty="0" sz="5050" spc="-565">
                <a:latin typeface="Tahoma"/>
                <a:cs typeface="Tahoma"/>
              </a:rPr>
              <a:t> </a:t>
            </a:r>
            <a:r>
              <a:rPr dirty="0" sz="5050" spc="60">
                <a:latin typeface="Tahoma"/>
                <a:cs typeface="Tahoma"/>
              </a:rPr>
              <a:t>e</a:t>
            </a:r>
            <a:r>
              <a:rPr dirty="0" sz="5050" spc="-60">
                <a:latin typeface="Tahoma"/>
                <a:cs typeface="Tahoma"/>
              </a:rPr>
              <a:t>m</a:t>
            </a:r>
            <a:r>
              <a:rPr dirty="0" sz="5050">
                <a:latin typeface="Tahoma"/>
                <a:cs typeface="Tahoma"/>
              </a:rPr>
              <a:t>p</a:t>
            </a:r>
            <a:r>
              <a:rPr dirty="0" sz="5050" spc="-35">
                <a:latin typeface="Tahoma"/>
                <a:cs typeface="Tahoma"/>
              </a:rPr>
              <a:t>a</a:t>
            </a:r>
            <a:r>
              <a:rPr dirty="0" sz="5050" spc="175">
                <a:latin typeface="Tahoma"/>
                <a:cs typeface="Tahoma"/>
              </a:rPr>
              <a:t>t</a:t>
            </a:r>
            <a:r>
              <a:rPr dirty="0" sz="5050" spc="-5">
                <a:latin typeface="Tahoma"/>
                <a:cs typeface="Tahoma"/>
              </a:rPr>
              <a:t>í</a:t>
            </a:r>
            <a:r>
              <a:rPr dirty="0" sz="5050" spc="-35">
                <a:latin typeface="Tahoma"/>
                <a:cs typeface="Tahoma"/>
              </a:rPr>
              <a:t>a</a:t>
            </a:r>
            <a:r>
              <a:rPr dirty="0" sz="5050" spc="-160">
                <a:latin typeface="Tahoma"/>
                <a:cs typeface="Tahoma"/>
              </a:rPr>
              <a:t>.  </a:t>
            </a:r>
            <a:r>
              <a:rPr dirty="0" sz="5050" spc="-575">
                <a:latin typeface="Tahoma"/>
                <a:cs typeface="Tahoma"/>
              </a:rPr>
              <a:t>I</a:t>
            </a:r>
            <a:r>
              <a:rPr dirty="0" sz="5050" spc="-60">
                <a:latin typeface="Tahoma"/>
                <a:cs typeface="Tahoma"/>
              </a:rPr>
              <a:t>m</a:t>
            </a:r>
            <a:r>
              <a:rPr dirty="0" sz="5050">
                <a:latin typeface="Tahoma"/>
                <a:cs typeface="Tahoma"/>
              </a:rPr>
              <a:t>p</a:t>
            </a:r>
            <a:r>
              <a:rPr dirty="0" sz="5050" spc="45">
                <a:latin typeface="Tahoma"/>
                <a:cs typeface="Tahoma"/>
              </a:rPr>
              <a:t>l</a:t>
            </a:r>
            <a:r>
              <a:rPr dirty="0" sz="5050" spc="110">
                <a:latin typeface="Tahoma"/>
                <a:cs typeface="Tahoma"/>
              </a:rPr>
              <a:t>i</a:t>
            </a:r>
            <a:r>
              <a:rPr dirty="0" sz="5050" spc="330">
                <a:latin typeface="Tahoma"/>
                <a:cs typeface="Tahoma"/>
              </a:rPr>
              <a:t>c</a:t>
            </a:r>
            <a:r>
              <a:rPr dirty="0" sz="5050" spc="-30">
                <a:latin typeface="Tahoma"/>
                <a:cs typeface="Tahoma"/>
              </a:rPr>
              <a:t>a</a:t>
            </a:r>
            <a:r>
              <a:rPr dirty="0" sz="5050" spc="-565">
                <a:latin typeface="Tahoma"/>
                <a:cs typeface="Tahoma"/>
              </a:rPr>
              <a:t> </a:t>
            </a:r>
            <a:r>
              <a:rPr dirty="0" sz="5050" spc="-75">
                <a:latin typeface="Tahoma"/>
                <a:cs typeface="Tahoma"/>
              </a:rPr>
              <a:t>n</a:t>
            </a:r>
            <a:r>
              <a:rPr dirty="0" sz="5050" spc="70">
                <a:latin typeface="Tahoma"/>
                <a:cs typeface="Tahoma"/>
              </a:rPr>
              <a:t>o</a:t>
            </a:r>
            <a:r>
              <a:rPr dirty="0" sz="5050" spc="-565">
                <a:latin typeface="Tahoma"/>
                <a:cs typeface="Tahoma"/>
              </a:rPr>
              <a:t> </a:t>
            </a:r>
            <a:r>
              <a:rPr dirty="0" sz="5050" spc="215">
                <a:latin typeface="Tahoma"/>
                <a:cs typeface="Tahoma"/>
              </a:rPr>
              <a:t>s</a:t>
            </a:r>
            <a:r>
              <a:rPr dirty="0" sz="5050" spc="65">
                <a:latin typeface="Tahoma"/>
                <a:cs typeface="Tahoma"/>
              </a:rPr>
              <a:t>o</a:t>
            </a:r>
            <a:r>
              <a:rPr dirty="0" sz="5050" spc="45">
                <a:latin typeface="Tahoma"/>
                <a:cs typeface="Tahoma"/>
              </a:rPr>
              <a:t>l</a:t>
            </a:r>
            <a:r>
              <a:rPr dirty="0" sz="5050" spc="70">
                <a:latin typeface="Tahoma"/>
                <a:cs typeface="Tahoma"/>
              </a:rPr>
              <a:t>o</a:t>
            </a:r>
            <a:r>
              <a:rPr dirty="0" sz="5050" spc="-565">
                <a:latin typeface="Tahoma"/>
                <a:cs typeface="Tahoma"/>
              </a:rPr>
              <a:t> </a:t>
            </a:r>
            <a:r>
              <a:rPr dirty="0" sz="5050">
                <a:latin typeface="Tahoma"/>
                <a:cs typeface="Tahoma"/>
              </a:rPr>
              <a:t>p</a:t>
            </a:r>
            <a:r>
              <a:rPr dirty="0" sz="5050" spc="55">
                <a:latin typeface="Tahoma"/>
                <a:cs typeface="Tahoma"/>
              </a:rPr>
              <a:t>r</a:t>
            </a:r>
            <a:r>
              <a:rPr dirty="0" sz="5050" spc="65">
                <a:latin typeface="Tahoma"/>
                <a:cs typeface="Tahoma"/>
              </a:rPr>
              <a:t>eo</a:t>
            </a:r>
            <a:r>
              <a:rPr dirty="0" sz="5050" spc="330">
                <a:latin typeface="Tahoma"/>
                <a:cs typeface="Tahoma"/>
              </a:rPr>
              <a:t>c</a:t>
            </a:r>
            <a:r>
              <a:rPr dirty="0" sz="5050" spc="-95">
                <a:latin typeface="Tahoma"/>
                <a:cs typeface="Tahoma"/>
              </a:rPr>
              <a:t>u</a:t>
            </a:r>
            <a:r>
              <a:rPr dirty="0" sz="5050">
                <a:latin typeface="Tahoma"/>
                <a:cs typeface="Tahoma"/>
              </a:rPr>
              <a:t>p</a:t>
            </a:r>
            <a:r>
              <a:rPr dirty="0" sz="5050" spc="-35">
                <a:latin typeface="Tahoma"/>
                <a:cs typeface="Tahoma"/>
              </a:rPr>
              <a:t>a</a:t>
            </a:r>
            <a:r>
              <a:rPr dirty="0" sz="5050" spc="55">
                <a:latin typeface="Tahoma"/>
                <a:cs typeface="Tahoma"/>
              </a:rPr>
              <a:t>r</a:t>
            </a:r>
            <a:r>
              <a:rPr dirty="0" sz="5050" spc="215">
                <a:latin typeface="Tahoma"/>
                <a:cs typeface="Tahoma"/>
              </a:rPr>
              <a:t>s</a:t>
            </a:r>
            <a:r>
              <a:rPr dirty="0" sz="5050" spc="50">
                <a:latin typeface="Tahoma"/>
                <a:cs typeface="Tahoma"/>
              </a:rPr>
              <a:t>e  </a:t>
            </a:r>
            <a:r>
              <a:rPr dirty="0" sz="5050">
                <a:latin typeface="Tahoma"/>
                <a:cs typeface="Tahoma"/>
              </a:rPr>
              <a:t>p</a:t>
            </a:r>
            <a:r>
              <a:rPr dirty="0" sz="5050" spc="65">
                <a:latin typeface="Tahoma"/>
                <a:cs typeface="Tahoma"/>
              </a:rPr>
              <a:t>o</a:t>
            </a:r>
            <a:r>
              <a:rPr dirty="0" sz="5050" spc="60">
                <a:latin typeface="Tahoma"/>
                <a:cs typeface="Tahoma"/>
              </a:rPr>
              <a:t>r</a:t>
            </a:r>
            <a:r>
              <a:rPr dirty="0" sz="5050" spc="-565">
                <a:latin typeface="Tahoma"/>
                <a:cs typeface="Tahoma"/>
              </a:rPr>
              <a:t> </a:t>
            </a:r>
            <a:r>
              <a:rPr dirty="0" sz="5050" spc="65">
                <a:latin typeface="Tahoma"/>
                <a:cs typeface="Tahoma"/>
              </a:rPr>
              <a:t>o</a:t>
            </a:r>
            <a:r>
              <a:rPr dirty="0" sz="5050" spc="175">
                <a:latin typeface="Tahoma"/>
                <a:cs typeface="Tahoma"/>
              </a:rPr>
              <a:t>t</a:t>
            </a:r>
            <a:r>
              <a:rPr dirty="0" sz="5050" spc="55">
                <a:latin typeface="Tahoma"/>
                <a:cs typeface="Tahoma"/>
              </a:rPr>
              <a:t>r</a:t>
            </a:r>
            <a:r>
              <a:rPr dirty="0" sz="5050" spc="-30">
                <a:latin typeface="Tahoma"/>
                <a:cs typeface="Tahoma"/>
              </a:rPr>
              <a:t>a</a:t>
            </a:r>
            <a:r>
              <a:rPr dirty="0" sz="5050" spc="-565">
                <a:latin typeface="Tahoma"/>
                <a:cs typeface="Tahoma"/>
              </a:rPr>
              <a:t> </a:t>
            </a:r>
            <a:r>
              <a:rPr dirty="0" sz="5050">
                <a:latin typeface="Tahoma"/>
                <a:cs typeface="Tahoma"/>
              </a:rPr>
              <a:t>p</a:t>
            </a:r>
            <a:r>
              <a:rPr dirty="0" sz="5050" spc="60">
                <a:latin typeface="Tahoma"/>
                <a:cs typeface="Tahoma"/>
              </a:rPr>
              <a:t>e</a:t>
            </a:r>
            <a:r>
              <a:rPr dirty="0" sz="5050" spc="55">
                <a:latin typeface="Tahoma"/>
                <a:cs typeface="Tahoma"/>
              </a:rPr>
              <a:t>r</a:t>
            </a:r>
            <a:r>
              <a:rPr dirty="0" sz="5050" spc="215">
                <a:latin typeface="Tahoma"/>
                <a:cs typeface="Tahoma"/>
              </a:rPr>
              <a:t>s</a:t>
            </a:r>
            <a:r>
              <a:rPr dirty="0" sz="5050" spc="65">
                <a:latin typeface="Tahoma"/>
                <a:cs typeface="Tahoma"/>
              </a:rPr>
              <a:t>o</a:t>
            </a:r>
            <a:r>
              <a:rPr dirty="0" sz="5050" spc="-75">
                <a:latin typeface="Tahoma"/>
                <a:cs typeface="Tahoma"/>
              </a:rPr>
              <a:t>n</a:t>
            </a:r>
            <a:r>
              <a:rPr dirty="0" sz="5050" spc="-30">
                <a:latin typeface="Tahoma"/>
                <a:cs typeface="Tahoma"/>
              </a:rPr>
              <a:t>a</a:t>
            </a:r>
            <a:r>
              <a:rPr dirty="0" sz="5050" spc="-565">
                <a:latin typeface="Tahoma"/>
                <a:cs typeface="Tahoma"/>
              </a:rPr>
              <a:t> </a:t>
            </a:r>
            <a:r>
              <a:rPr dirty="0" sz="5050" spc="-105">
                <a:latin typeface="Tahoma"/>
                <a:cs typeface="Tahoma"/>
              </a:rPr>
              <a:t>y</a:t>
            </a:r>
            <a:r>
              <a:rPr dirty="0" sz="5050" spc="-565">
                <a:latin typeface="Tahoma"/>
                <a:cs typeface="Tahoma"/>
              </a:rPr>
              <a:t> </a:t>
            </a:r>
            <a:r>
              <a:rPr dirty="0" sz="5050" spc="330">
                <a:latin typeface="Tahoma"/>
                <a:cs typeface="Tahoma"/>
              </a:rPr>
              <a:t>c</a:t>
            </a:r>
            <a:r>
              <a:rPr dirty="0" sz="5050" spc="65">
                <a:latin typeface="Tahoma"/>
                <a:cs typeface="Tahoma"/>
              </a:rPr>
              <a:t>o</a:t>
            </a:r>
            <a:r>
              <a:rPr dirty="0" sz="5050" spc="-60">
                <a:latin typeface="Tahoma"/>
                <a:cs typeface="Tahoma"/>
              </a:rPr>
              <a:t>m</a:t>
            </a:r>
            <a:r>
              <a:rPr dirty="0" sz="5050">
                <a:latin typeface="Tahoma"/>
                <a:cs typeface="Tahoma"/>
              </a:rPr>
              <a:t>p</a:t>
            </a:r>
            <a:r>
              <a:rPr dirty="0" sz="5050" spc="-35">
                <a:latin typeface="Tahoma"/>
                <a:cs typeface="Tahoma"/>
              </a:rPr>
              <a:t>a</a:t>
            </a:r>
            <a:r>
              <a:rPr dirty="0" sz="5050" spc="55">
                <a:latin typeface="Tahoma"/>
                <a:cs typeface="Tahoma"/>
              </a:rPr>
              <a:t>r</a:t>
            </a:r>
            <a:r>
              <a:rPr dirty="0" sz="5050" spc="175">
                <a:latin typeface="Tahoma"/>
                <a:cs typeface="Tahoma"/>
              </a:rPr>
              <a:t>t</a:t>
            </a:r>
            <a:r>
              <a:rPr dirty="0" sz="5050" spc="110">
                <a:latin typeface="Tahoma"/>
                <a:cs typeface="Tahoma"/>
              </a:rPr>
              <a:t>i</a:t>
            </a:r>
            <a:r>
              <a:rPr dirty="0" sz="5050" spc="60">
                <a:latin typeface="Tahoma"/>
                <a:cs typeface="Tahoma"/>
              </a:rPr>
              <a:t>r</a:t>
            </a:r>
            <a:r>
              <a:rPr dirty="0" sz="5050" spc="-565">
                <a:latin typeface="Tahoma"/>
                <a:cs typeface="Tahoma"/>
              </a:rPr>
              <a:t> </a:t>
            </a:r>
            <a:r>
              <a:rPr dirty="0" sz="5050" spc="215">
                <a:latin typeface="Tahoma"/>
                <a:cs typeface="Tahoma"/>
              </a:rPr>
              <a:t>s</a:t>
            </a:r>
            <a:r>
              <a:rPr dirty="0" sz="5050" spc="-65">
                <a:latin typeface="Tahoma"/>
                <a:cs typeface="Tahoma"/>
              </a:rPr>
              <a:t>u  </a:t>
            </a:r>
            <a:r>
              <a:rPr dirty="0" sz="5050" spc="-25">
                <a:latin typeface="Tahoma"/>
                <a:cs typeface="Tahoma"/>
              </a:rPr>
              <a:t>d</a:t>
            </a:r>
            <a:r>
              <a:rPr dirty="0" sz="5050" spc="65">
                <a:latin typeface="Tahoma"/>
                <a:cs typeface="Tahoma"/>
              </a:rPr>
              <a:t>o</a:t>
            </a:r>
            <a:r>
              <a:rPr dirty="0" sz="5050" spc="45">
                <a:latin typeface="Tahoma"/>
                <a:cs typeface="Tahoma"/>
              </a:rPr>
              <a:t>l</a:t>
            </a:r>
            <a:r>
              <a:rPr dirty="0" sz="5050" spc="65">
                <a:latin typeface="Tahoma"/>
                <a:cs typeface="Tahoma"/>
              </a:rPr>
              <a:t>o</a:t>
            </a:r>
            <a:r>
              <a:rPr dirty="0" sz="5050" spc="60">
                <a:latin typeface="Tahoma"/>
                <a:cs typeface="Tahoma"/>
              </a:rPr>
              <a:t>r</a:t>
            </a:r>
            <a:r>
              <a:rPr dirty="0" sz="5050" spc="-565">
                <a:latin typeface="Tahoma"/>
                <a:cs typeface="Tahoma"/>
              </a:rPr>
              <a:t> </a:t>
            </a:r>
            <a:r>
              <a:rPr dirty="0" sz="5050" spc="60">
                <a:latin typeface="Tahoma"/>
                <a:cs typeface="Tahoma"/>
              </a:rPr>
              <a:t>e</a:t>
            </a:r>
            <a:r>
              <a:rPr dirty="0" sz="5050" spc="-60">
                <a:latin typeface="Tahoma"/>
                <a:cs typeface="Tahoma"/>
              </a:rPr>
              <a:t>m</a:t>
            </a:r>
            <a:r>
              <a:rPr dirty="0" sz="5050" spc="65">
                <a:latin typeface="Tahoma"/>
                <a:cs typeface="Tahoma"/>
              </a:rPr>
              <a:t>o</a:t>
            </a:r>
            <a:r>
              <a:rPr dirty="0" sz="5050" spc="330">
                <a:latin typeface="Tahoma"/>
                <a:cs typeface="Tahoma"/>
              </a:rPr>
              <a:t>c</a:t>
            </a:r>
            <a:r>
              <a:rPr dirty="0" sz="5050" spc="110">
                <a:latin typeface="Tahoma"/>
                <a:cs typeface="Tahoma"/>
              </a:rPr>
              <a:t>i</a:t>
            </a:r>
            <a:r>
              <a:rPr dirty="0" sz="5050" spc="65">
                <a:latin typeface="Tahoma"/>
                <a:cs typeface="Tahoma"/>
              </a:rPr>
              <a:t>o</a:t>
            </a:r>
            <a:r>
              <a:rPr dirty="0" sz="5050" spc="-75">
                <a:latin typeface="Tahoma"/>
                <a:cs typeface="Tahoma"/>
              </a:rPr>
              <a:t>n</a:t>
            </a:r>
            <a:r>
              <a:rPr dirty="0" sz="5050" spc="-35">
                <a:latin typeface="Tahoma"/>
                <a:cs typeface="Tahoma"/>
              </a:rPr>
              <a:t>a</a:t>
            </a:r>
            <a:r>
              <a:rPr dirty="0" sz="5050" spc="45">
                <a:latin typeface="Tahoma"/>
                <a:cs typeface="Tahoma"/>
              </a:rPr>
              <a:t>l</a:t>
            </a:r>
            <a:r>
              <a:rPr dirty="0" sz="5050" spc="-195">
                <a:latin typeface="Tahoma"/>
                <a:cs typeface="Tahoma"/>
              </a:rPr>
              <a:t>,</a:t>
            </a:r>
            <a:r>
              <a:rPr dirty="0" sz="5050" spc="-565">
                <a:latin typeface="Tahoma"/>
                <a:cs typeface="Tahoma"/>
              </a:rPr>
              <a:t> </a:t>
            </a:r>
            <a:r>
              <a:rPr dirty="0" sz="5050" spc="215">
                <a:latin typeface="Tahoma"/>
                <a:cs typeface="Tahoma"/>
              </a:rPr>
              <a:t>s</a:t>
            </a:r>
            <a:r>
              <a:rPr dirty="0" sz="5050" spc="110">
                <a:latin typeface="Tahoma"/>
                <a:cs typeface="Tahoma"/>
              </a:rPr>
              <a:t>i</a:t>
            </a:r>
            <a:r>
              <a:rPr dirty="0" sz="5050" spc="-75">
                <a:latin typeface="Tahoma"/>
                <a:cs typeface="Tahoma"/>
              </a:rPr>
              <a:t>n</a:t>
            </a:r>
            <a:r>
              <a:rPr dirty="0" sz="5050" spc="70">
                <a:latin typeface="Tahoma"/>
                <a:cs typeface="Tahoma"/>
              </a:rPr>
              <a:t>o</a:t>
            </a:r>
            <a:r>
              <a:rPr dirty="0" sz="5050" spc="-565">
                <a:latin typeface="Tahoma"/>
                <a:cs typeface="Tahoma"/>
              </a:rPr>
              <a:t> </a:t>
            </a:r>
            <a:r>
              <a:rPr dirty="0" sz="5050" spc="175">
                <a:latin typeface="Tahoma"/>
                <a:cs typeface="Tahoma"/>
              </a:rPr>
              <a:t>t</a:t>
            </a:r>
            <a:r>
              <a:rPr dirty="0" sz="5050" spc="-35">
                <a:latin typeface="Tahoma"/>
                <a:cs typeface="Tahoma"/>
              </a:rPr>
              <a:t>a</a:t>
            </a:r>
            <a:r>
              <a:rPr dirty="0" sz="5050" spc="-60">
                <a:latin typeface="Tahoma"/>
                <a:cs typeface="Tahoma"/>
              </a:rPr>
              <a:t>m</a:t>
            </a:r>
            <a:r>
              <a:rPr dirty="0" sz="5050" spc="-25">
                <a:latin typeface="Tahoma"/>
                <a:cs typeface="Tahoma"/>
              </a:rPr>
              <a:t>b</a:t>
            </a:r>
            <a:r>
              <a:rPr dirty="0" sz="5050" spc="110">
                <a:latin typeface="Tahoma"/>
                <a:cs typeface="Tahoma"/>
              </a:rPr>
              <a:t>i</a:t>
            </a:r>
            <a:r>
              <a:rPr dirty="0" sz="5050" spc="60">
                <a:latin typeface="Tahoma"/>
                <a:cs typeface="Tahoma"/>
              </a:rPr>
              <a:t>é</a:t>
            </a:r>
            <a:r>
              <a:rPr dirty="0" sz="5050" spc="-50">
                <a:latin typeface="Tahoma"/>
                <a:cs typeface="Tahoma"/>
              </a:rPr>
              <a:t>n  </a:t>
            </a:r>
            <a:r>
              <a:rPr dirty="0" sz="5050" spc="175">
                <a:latin typeface="Tahoma"/>
                <a:cs typeface="Tahoma"/>
              </a:rPr>
              <a:t>t</a:t>
            </a:r>
            <a:r>
              <a:rPr dirty="0" sz="5050" spc="65">
                <a:latin typeface="Tahoma"/>
                <a:cs typeface="Tahoma"/>
              </a:rPr>
              <a:t>o</a:t>
            </a:r>
            <a:r>
              <a:rPr dirty="0" sz="5050" spc="-60">
                <a:latin typeface="Tahoma"/>
                <a:cs typeface="Tahoma"/>
              </a:rPr>
              <a:t>m</a:t>
            </a:r>
            <a:r>
              <a:rPr dirty="0" sz="5050" spc="-35">
                <a:latin typeface="Tahoma"/>
                <a:cs typeface="Tahoma"/>
              </a:rPr>
              <a:t>a</a:t>
            </a:r>
            <a:r>
              <a:rPr dirty="0" sz="5050" spc="60">
                <a:latin typeface="Tahoma"/>
                <a:cs typeface="Tahoma"/>
              </a:rPr>
              <a:t>r</a:t>
            </a:r>
            <a:r>
              <a:rPr dirty="0" sz="5050" spc="-565">
                <a:latin typeface="Tahoma"/>
                <a:cs typeface="Tahoma"/>
              </a:rPr>
              <a:t> </a:t>
            </a:r>
            <a:r>
              <a:rPr dirty="0" sz="5050" spc="-60">
                <a:latin typeface="Tahoma"/>
                <a:cs typeface="Tahoma"/>
              </a:rPr>
              <a:t>m</a:t>
            </a:r>
            <a:r>
              <a:rPr dirty="0" sz="5050" spc="60">
                <a:latin typeface="Tahoma"/>
                <a:cs typeface="Tahoma"/>
              </a:rPr>
              <a:t>e</a:t>
            </a:r>
            <a:r>
              <a:rPr dirty="0" sz="5050" spc="-25">
                <a:latin typeface="Tahoma"/>
                <a:cs typeface="Tahoma"/>
              </a:rPr>
              <a:t>d</a:t>
            </a:r>
            <a:r>
              <a:rPr dirty="0" sz="5050" spc="110">
                <a:latin typeface="Tahoma"/>
                <a:cs typeface="Tahoma"/>
              </a:rPr>
              <a:t>i</a:t>
            </a:r>
            <a:r>
              <a:rPr dirty="0" sz="5050" spc="-25">
                <a:latin typeface="Tahoma"/>
                <a:cs typeface="Tahoma"/>
              </a:rPr>
              <a:t>d</a:t>
            </a:r>
            <a:r>
              <a:rPr dirty="0" sz="5050" spc="-35">
                <a:latin typeface="Tahoma"/>
                <a:cs typeface="Tahoma"/>
              </a:rPr>
              <a:t>a</a:t>
            </a:r>
            <a:r>
              <a:rPr dirty="0" sz="5050" spc="220">
                <a:latin typeface="Tahoma"/>
                <a:cs typeface="Tahoma"/>
              </a:rPr>
              <a:t>s</a:t>
            </a:r>
            <a:r>
              <a:rPr dirty="0" sz="5050" spc="-565">
                <a:latin typeface="Tahoma"/>
                <a:cs typeface="Tahoma"/>
              </a:rPr>
              <a:t> </a:t>
            </a:r>
            <a:r>
              <a:rPr dirty="0" sz="5050">
                <a:latin typeface="Tahoma"/>
                <a:cs typeface="Tahoma"/>
              </a:rPr>
              <a:t>p</a:t>
            </a:r>
            <a:r>
              <a:rPr dirty="0" sz="5050" spc="55">
                <a:latin typeface="Tahoma"/>
                <a:cs typeface="Tahoma"/>
              </a:rPr>
              <a:t>r</a:t>
            </a:r>
            <a:r>
              <a:rPr dirty="0" sz="5050" spc="-35">
                <a:latin typeface="Tahoma"/>
                <a:cs typeface="Tahoma"/>
              </a:rPr>
              <a:t>á</a:t>
            </a:r>
            <a:r>
              <a:rPr dirty="0" sz="5050" spc="330">
                <a:latin typeface="Tahoma"/>
                <a:cs typeface="Tahoma"/>
              </a:rPr>
              <a:t>c</a:t>
            </a:r>
            <a:r>
              <a:rPr dirty="0" sz="5050" spc="175">
                <a:latin typeface="Tahoma"/>
                <a:cs typeface="Tahoma"/>
              </a:rPr>
              <a:t>t</a:t>
            </a:r>
            <a:r>
              <a:rPr dirty="0" sz="5050" spc="110">
                <a:latin typeface="Tahoma"/>
                <a:cs typeface="Tahoma"/>
              </a:rPr>
              <a:t>i</a:t>
            </a:r>
            <a:r>
              <a:rPr dirty="0" sz="5050" spc="330">
                <a:latin typeface="Tahoma"/>
                <a:cs typeface="Tahoma"/>
              </a:rPr>
              <a:t>c</a:t>
            </a:r>
            <a:r>
              <a:rPr dirty="0" sz="5050" spc="-35">
                <a:latin typeface="Tahoma"/>
                <a:cs typeface="Tahoma"/>
              </a:rPr>
              <a:t>a</a:t>
            </a:r>
            <a:r>
              <a:rPr dirty="0" sz="5050" spc="220">
                <a:latin typeface="Tahoma"/>
                <a:cs typeface="Tahoma"/>
              </a:rPr>
              <a:t>s</a:t>
            </a:r>
            <a:r>
              <a:rPr dirty="0" sz="5050" spc="-565">
                <a:latin typeface="Tahoma"/>
                <a:cs typeface="Tahoma"/>
              </a:rPr>
              <a:t> </a:t>
            </a:r>
            <a:r>
              <a:rPr dirty="0" sz="5050">
                <a:latin typeface="Tahoma"/>
                <a:cs typeface="Tahoma"/>
              </a:rPr>
              <a:t>p</a:t>
            </a:r>
            <a:r>
              <a:rPr dirty="0" sz="5050" spc="-35">
                <a:latin typeface="Tahoma"/>
                <a:cs typeface="Tahoma"/>
              </a:rPr>
              <a:t>a</a:t>
            </a:r>
            <a:r>
              <a:rPr dirty="0" sz="5050" spc="55">
                <a:latin typeface="Tahoma"/>
                <a:cs typeface="Tahoma"/>
              </a:rPr>
              <a:t>r</a:t>
            </a:r>
            <a:r>
              <a:rPr dirty="0" sz="5050" spc="-25">
                <a:latin typeface="Tahoma"/>
                <a:cs typeface="Tahoma"/>
              </a:rPr>
              <a:t>a  </a:t>
            </a:r>
            <a:r>
              <a:rPr dirty="0" sz="5050" spc="45">
                <a:latin typeface="Tahoma"/>
                <a:cs typeface="Tahoma"/>
              </a:rPr>
              <a:t>reducirlo.</a:t>
            </a:r>
            <a:endParaRPr sz="5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84532" y="1929967"/>
            <a:ext cx="10124440" cy="7780020"/>
            <a:chOff x="7484532" y="1929967"/>
            <a:chExt cx="10124440" cy="7780020"/>
          </a:xfrm>
        </p:grpSpPr>
        <p:sp>
          <p:nvSpPr>
            <p:cNvPr id="3" name="object 3"/>
            <p:cNvSpPr/>
            <p:nvPr/>
          </p:nvSpPr>
          <p:spPr>
            <a:xfrm>
              <a:off x="7484532" y="1929967"/>
              <a:ext cx="10124440" cy="7780020"/>
            </a:xfrm>
            <a:custGeom>
              <a:avLst/>
              <a:gdLst/>
              <a:ahLst/>
              <a:cxnLst/>
              <a:rect l="l" t="t" r="r" b="b"/>
              <a:pathLst>
                <a:path w="10124440" h="7780020">
                  <a:moveTo>
                    <a:pt x="9718408" y="7779931"/>
                  </a:moveTo>
                  <a:lnTo>
                    <a:pt x="405956" y="7779931"/>
                  </a:lnTo>
                  <a:lnTo>
                    <a:pt x="358708" y="7777190"/>
                  </a:lnTo>
                  <a:lnTo>
                    <a:pt x="313036" y="7769174"/>
                  </a:lnTo>
                  <a:lnTo>
                    <a:pt x="269247" y="7756190"/>
                  </a:lnTo>
                  <a:lnTo>
                    <a:pt x="227651" y="7738547"/>
                  </a:lnTo>
                  <a:lnTo>
                    <a:pt x="188555" y="7716552"/>
                  </a:lnTo>
                  <a:lnTo>
                    <a:pt x="152266" y="7690515"/>
                  </a:lnTo>
                  <a:lnTo>
                    <a:pt x="119094" y="7660743"/>
                  </a:lnTo>
                  <a:lnTo>
                    <a:pt x="89345" y="7627545"/>
                  </a:lnTo>
                  <a:lnTo>
                    <a:pt x="63328" y="7591228"/>
                  </a:lnTo>
                  <a:lnTo>
                    <a:pt x="41351" y="7552101"/>
                  </a:lnTo>
                  <a:lnTo>
                    <a:pt x="23722" y="7510473"/>
                  </a:lnTo>
                  <a:lnTo>
                    <a:pt x="10748" y="7466650"/>
                  </a:lnTo>
                  <a:lnTo>
                    <a:pt x="2738" y="7420942"/>
                  </a:lnTo>
                  <a:lnTo>
                    <a:pt x="0" y="7373657"/>
                  </a:lnTo>
                  <a:lnTo>
                    <a:pt x="0" y="406273"/>
                  </a:lnTo>
                  <a:lnTo>
                    <a:pt x="2738" y="358987"/>
                  </a:lnTo>
                  <a:lnTo>
                    <a:pt x="10748" y="313280"/>
                  </a:lnTo>
                  <a:lnTo>
                    <a:pt x="23722" y="269457"/>
                  </a:lnTo>
                  <a:lnTo>
                    <a:pt x="41351" y="227829"/>
                  </a:lnTo>
                  <a:lnTo>
                    <a:pt x="63328" y="188702"/>
                  </a:lnTo>
                  <a:lnTo>
                    <a:pt x="89345" y="152385"/>
                  </a:lnTo>
                  <a:lnTo>
                    <a:pt x="119094" y="119187"/>
                  </a:lnTo>
                  <a:lnTo>
                    <a:pt x="152266" y="89415"/>
                  </a:lnTo>
                  <a:lnTo>
                    <a:pt x="188555" y="63378"/>
                  </a:lnTo>
                  <a:lnTo>
                    <a:pt x="227651" y="41383"/>
                  </a:lnTo>
                  <a:lnTo>
                    <a:pt x="269247" y="23740"/>
                  </a:lnTo>
                  <a:lnTo>
                    <a:pt x="313036" y="10756"/>
                  </a:lnTo>
                  <a:lnTo>
                    <a:pt x="358708" y="2740"/>
                  </a:lnTo>
                  <a:lnTo>
                    <a:pt x="405956" y="0"/>
                  </a:lnTo>
                  <a:lnTo>
                    <a:pt x="9718408" y="0"/>
                  </a:lnTo>
                  <a:lnTo>
                    <a:pt x="9765656" y="2740"/>
                  </a:lnTo>
                  <a:lnTo>
                    <a:pt x="9811328" y="10756"/>
                  </a:lnTo>
                  <a:lnTo>
                    <a:pt x="9855116" y="23740"/>
                  </a:lnTo>
                  <a:lnTo>
                    <a:pt x="9896712" y="41383"/>
                  </a:lnTo>
                  <a:lnTo>
                    <a:pt x="9935809" y="63378"/>
                  </a:lnTo>
                  <a:lnTo>
                    <a:pt x="9972097" y="89415"/>
                  </a:lnTo>
                  <a:lnTo>
                    <a:pt x="10005269" y="119187"/>
                  </a:lnTo>
                  <a:lnTo>
                    <a:pt x="10035018" y="152385"/>
                  </a:lnTo>
                  <a:lnTo>
                    <a:pt x="10061035" y="188702"/>
                  </a:lnTo>
                  <a:lnTo>
                    <a:pt x="10083012" y="227829"/>
                  </a:lnTo>
                  <a:lnTo>
                    <a:pt x="10100642" y="269457"/>
                  </a:lnTo>
                  <a:lnTo>
                    <a:pt x="10113615" y="313280"/>
                  </a:lnTo>
                  <a:lnTo>
                    <a:pt x="10121625" y="358987"/>
                  </a:lnTo>
                  <a:lnTo>
                    <a:pt x="10124364" y="406273"/>
                  </a:lnTo>
                  <a:lnTo>
                    <a:pt x="10124364" y="7373657"/>
                  </a:lnTo>
                  <a:lnTo>
                    <a:pt x="10121625" y="7420942"/>
                  </a:lnTo>
                  <a:lnTo>
                    <a:pt x="10113615" y="7466650"/>
                  </a:lnTo>
                  <a:lnTo>
                    <a:pt x="10100642" y="7510473"/>
                  </a:lnTo>
                  <a:lnTo>
                    <a:pt x="10083012" y="7552101"/>
                  </a:lnTo>
                  <a:lnTo>
                    <a:pt x="10061035" y="7591228"/>
                  </a:lnTo>
                  <a:lnTo>
                    <a:pt x="10035018" y="7627545"/>
                  </a:lnTo>
                  <a:lnTo>
                    <a:pt x="10005269" y="7660743"/>
                  </a:lnTo>
                  <a:lnTo>
                    <a:pt x="9972097" y="7690515"/>
                  </a:lnTo>
                  <a:lnTo>
                    <a:pt x="9935809" y="7716552"/>
                  </a:lnTo>
                  <a:lnTo>
                    <a:pt x="9896712" y="7738547"/>
                  </a:lnTo>
                  <a:lnTo>
                    <a:pt x="9855116" y="7756190"/>
                  </a:lnTo>
                  <a:lnTo>
                    <a:pt x="9811328" y="7769174"/>
                  </a:lnTo>
                  <a:lnTo>
                    <a:pt x="9765656" y="7777190"/>
                  </a:lnTo>
                  <a:lnTo>
                    <a:pt x="9718408" y="77799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489758" y="2983605"/>
              <a:ext cx="10114280" cy="0"/>
            </a:xfrm>
            <a:custGeom>
              <a:avLst/>
              <a:gdLst/>
              <a:ahLst/>
              <a:cxnLst/>
              <a:rect l="l" t="t" r="r" b="b"/>
              <a:pathLst>
                <a:path w="10114280" h="0">
                  <a:moveTo>
                    <a:pt x="0" y="0"/>
                  </a:moveTo>
                  <a:lnTo>
                    <a:pt x="10114058" y="0"/>
                  </a:lnTo>
                </a:path>
              </a:pathLst>
            </a:custGeom>
            <a:ln w="105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30384" y="2343901"/>
              <a:ext cx="241808" cy="2418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43260" y="2343901"/>
              <a:ext cx="241808" cy="2418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56134" y="2343901"/>
              <a:ext cx="241808" cy="241808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627" y="2681115"/>
            <a:ext cx="5320543" cy="760588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739222" y="2997971"/>
            <a:ext cx="9527540" cy="6274435"/>
          </a:xfrm>
          <a:prstGeom prst="rect">
            <a:avLst/>
          </a:prstGeom>
        </p:spPr>
        <p:txBody>
          <a:bodyPr wrap="square" lIns="0" tIns="145415" rIns="0" bIns="0" rtlCol="0" vert="horz">
            <a:spAutoFit/>
          </a:bodyPr>
          <a:lstStyle/>
          <a:p>
            <a:pPr algn="just" marL="12700" marR="5080">
              <a:lnSpc>
                <a:spcPts val="4810"/>
              </a:lnSpc>
              <a:spcBef>
                <a:spcPts val="1145"/>
              </a:spcBef>
            </a:pPr>
            <a:r>
              <a:rPr dirty="0" sz="4900" spc="-10">
                <a:latin typeface="Tahoma"/>
                <a:cs typeface="Tahoma"/>
              </a:rPr>
              <a:t>Debemos</a:t>
            </a:r>
            <a:r>
              <a:rPr dirty="0" sz="4900" spc="-5">
                <a:latin typeface="Tahoma"/>
                <a:cs typeface="Tahoma"/>
              </a:rPr>
              <a:t> </a:t>
            </a:r>
            <a:r>
              <a:rPr dirty="0" sz="4900" spc="-40">
                <a:latin typeface="Tahoma"/>
                <a:cs typeface="Tahoma"/>
              </a:rPr>
              <a:t>dejar</a:t>
            </a:r>
            <a:r>
              <a:rPr dirty="0" sz="4900" spc="-35">
                <a:latin typeface="Tahoma"/>
                <a:cs typeface="Tahoma"/>
              </a:rPr>
              <a:t> </a:t>
            </a:r>
            <a:r>
              <a:rPr dirty="0" sz="4900" spc="5">
                <a:latin typeface="Tahoma"/>
                <a:cs typeface="Tahoma"/>
              </a:rPr>
              <a:t>de</a:t>
            </a:r>
            <a:r>
              <a:rPr dirty="0" sz="4900" spc="10">
                <a:latin typeface="Tahoma"/>
                <a:cs typeface="Tahoma"/>
              </a:rPr>
              <a:t> </a:t>
            </a:r>
            <a:r>
              <a:rPr dirty="0" sz="4900">
                <a:latin typeface="Tahoma"/>
                <a:cs typeface="Tahoma"/>
              </a:rPr>
              <a:t>lado</a:t>
            </a:r>
            <a:r>
              <a:rPr dirty="0" sz="4900" spc="5">
                <a:latin typeface="Tahoma"/>
                <a:cs typeface="Tahoma"/>
              </a:rPr>
              <a:t> </a:t>
            </a:r>
            <a:r>
              <a:rPr dirty="0" sz="4900" spc="45">
                <a:latin typeface="Tahoma"/>
                <a:cs typeface="Tahoma"/>
              </a:rPr>
              <a:t>nuestro </a:t>
            </a:r>
            <a:r>
              <a:rPr dirty="0" sz="4900" spc="-1520">
                <a:latin typeface="Tahoma"/>
                <a:cs typeface="Tahoma"/>
              </a:rPr>
              <a:t> </a:t>
            </a:r>
            <a:r>
              <a:rPr dirty="0" sz="4900" spc="35">
                <a:latin typeface="Tahoma"/>
                <a:cs typeface="Tahoma"/>
              </a:rPr>
              <a:t>propio </a:t>
            </a:r>
            <a:r>
              <a:rPr dirty="0" sz="4900">
                <a:latin typeface="Tahoma"/>
                <a:cs typeface="Tahoma"/>
              </a:rPr>
              <a:t>punto </a:t>
            </a:r>
            <a:r>
              <a:rPr dirty="0" sz="4900" spc="5">
                <a:latin typeface="Tahoma"/>
                <a:cs typeface="Tahoma"/>
              </a:rPr>
              <a:t>de </a:t>
            </a:r>
            <a:r>
              <a:rPr dirty="0" sz="4900" spc="75">
                <a:latin typeface="Tahoma"/>
                <a:cs typeface="Tahoma"/>
              </a:rPr>
              <a:t>vista </a:t>
            </a:r>
            <a:r>
              <a:rPr dirty="0" sz="4900" spc="-114">
                <a:latin typeface="Tahoma"/>
                <a:cs typeface="Tahoma"/>
              </a:rPr>
              <a:t>y</a:t>
            </a:r>
            <a:r>
              <a:rPr dirty="0" sz="4900" spc="-110">
                <a:latin typeface="Tahoma"/>
                <a:cs typeface="Tahoma"/>
              </a:rPr>
              <a:t> </a:t>
            </a:r>
            <a:r>
              <a:rPr dirty="0" sz="4900" spc="15">
                <a:latin typeface="Tahoma"/>
                <a:cs typeface="Tahoma"/>
              </a:rPr>
              <a:t>ver </a:t>
            </a:r>
            <a:r>
              <a:rPr dirty="0" sz="4900" spc="60">
                <a:latin typeface="Tahoma"/>
                <a:cs typeface="Tahoma"/>
              </a:rPr>
              <a:t>las </a:t>
            </a:r>
            <a:r>
              <a:rPr dirty="0" sz="4900" spc="65">
                <a:latin typeface="Tahoma"/>
                <a:cs typeface="Tahoma"/>
              </a:rPr>
              <a:t> </a:t>
            </a:r>
            <a:r>
              <a:rPr dirty="0" sz="4900" spc="140">
                <a:latin typeface="Tahoma"/>
                <a:cs typeface="Tahoma"/>
              </a:rPr>
              <a:t>cosas </a:t>
            </a:r>
            <a:r>
              <a:rPr dirty="0" sz="4900" spc="45">
                <a:latin typeface="Tahoma"/>
                <a:cs typeface="Tahoma"/>
              </a:rPr>
              <a:t>desde </a:t>
            </a:r>
            <a:r>
              <a:rPr dirty="0" sz="4900" spc="-5">
                <a:latin typeface="Tahoma"/>
                <a:cs typeface="Tahoma"/>
              </a:rPr>
              <a:t>la </a:t>
            </a:r>
            <a:r>
              <a:rPr dirty="0" sz="4900" spc="70">
                <a:latin typeface="Tahoma"/>
                <a:cs typeface="Tahoma"/>
              </a:rPr>
              <a:t>perspectiva </a:t>
            </a:r>
            <a:r>
              <a:rPr dirty="0" sz="4900" spc="5">
                <a:latin typeface="Tahoma"/>
                <a:cs typeface="Tahoma"/>
              </a:rPr>
              <a:t>de </a:t>
            </a:r>
            <a:r>
              <a:rPr dirty="0" sz="4900" spc="-5">
                <a:latin typeface="Tahoma"/>
                <a:cs typeface="Tahoma"/>
              </a:rPr>
              <a:t>la </a:t>
            </a:r>
            <a:r>
              <a:rPr dirty="0" sz="4900">
                <a:latin typeface="Tahoma"/>
                <a:cs typeface="Tahoma"/>
              </a:rPr>
              <a:t> </a:t>
            </a:r>
            <a:r>
              <a:rPr dirty="0" sz="4900" spc="50">
                <a:latin typeface="Tahoma"/>
                <a:cs typeface="Tahoma"/>
              </a:rPr>
              <a:t>o</a:t>
            </a:r>
            <a:r>
              <a:rPr dirty="0" sz="4900" spc="160">
                <a:latin typeface="Tahoma"/>
                <a:cs typeface="Tahoma"/>
              </a:rPr>
              <a:t>t</a:t>
            </a:r>
            <a:r>
              <a:rPr dirty="0" sz="4900" spc="40">
                <a:latin typeface="Tahoma"/>
                <a:cs typeface="Tahoma"/>
              </a:rPr>
              <a:t>r</a:t>
            </a:r>
            <a:r>
              <a:rPr dirty="0" sz="4900" spc="-45">
                <a:latin typeface="Tahoma"/>
                <a:cs typeface="Tahoma"/>
              </a:rPr>
              <a:t>a</a:t>
            </a:r>
            <a:r>
              <a:rPr dirty="0" sz="4900" spc="-555">
                <a:latin typeface="Tahoma"/>
                <a:cs typeface="Tahoma"/>
              </a:rPr>
              <a:t> </a:t>
            </a:r>
            <a:r>
              <a:rPr dirty="0" sz="4900" spc="-15">
                <a:latin typeface="Tahoma"/>
                <a:cs typeface="Tahoma"/>
              </a:rPr>
              <a:t>p</a:t>
            </a:r>
            <a:r>
              <a:rPr dirty="0" sz="4900" spc="45">
                <a:latin typeface="Tahoma"/>
                <a:cs typeface="Tahoma"/>
              </a:rPr>
              <a:t>e</a:t>
            </a:r>
            <a:r>
              <a:rPr dirty="0" sz="4900" spc="40">
                <a:latin typeface="Tahoma"/>
                <a:cs typeface="Tahoma"/>
              </a:rPr>
              <a:t>r</a:t>
            </a:r>
            <a:r>
              <a:rPr dirty="0" sz="4900" spc="195">
                <a:latin typeface="Tahoma"/>
                <a:cs typeface="Tahoma"/>
              </a:rPr>
              <a:t>s</a:t>
            </a:r>
            <a:r>
              <a:rPr dirty="0" sz="4900" spc="50">
                <a:latin typeface="Tahoma"/>
                <a:cs typeface="Tahoma"/>
              </a:rPr>
              <a:t>o</a:t>
            </a:r>
            <a:r>
              <a:rPr dirty="0" sz="4900" spc="-85">
                <a:latin typeface="Tahoma"/>
                <a:cs typeface="Tahoma"/>
              </a:rPr>
              <a:t>n</a:t>
            </a:r>
            <a:r>
              <a:rPr dirty="0" sz="4900" spc="-50">
                <a:latin typeface="Tahoma"/>
                <a:cs typeface="Tahoma"/>
              </a:rPr>
              <a:t>a</a:t>
            </a:r>
            <a:r>
              <a:rPr dirty="0" sz="4900" spc="-160">
                <a:latin typeface="Tahoma"/>
                <a:cs typeface="Tahoma"/>
              </a:rPr>
              <a:t>.</a:t>
            </a:r>
            <a:endParaRPr sz="4900">
              <a:latin typeface="Tahoma"/>
              <a:cs typeface="Tahoma"/>
            </a:endParaRPr>
          </a:p>
          <a:p>
            <a:pPr marL="12700" marR="131445">
              <a:lnSpc>
                <a:spcPts val="4810"/>
              </a:lnSpc>
              <a:spcBef>
                <a:spcPts val="4830"/>
              </a:spcBef>
            </a:pPr>
            <a:r>
              <a:rPr dirty="0" sz="4900" spc="345">
                <a:latin typeface="Tahoma"/>
                <a:cs typeface="Tahoma"/>
              </a:rPr>
              <a:t>L</a:t>
            </a:r>
            <a:r>
              <a:rPr dirty="0" sz="4900" spc="-50">
                <a:latin typeface="Tahoma"/>
                <a:cs typeface="Tahoma"/>
              </a:rPr>
              <a:t>a</a:t>
            </a:r>
            <a:r>
              <a:rPr dirty="0" sz="4900" spc="200">
                <a:latin typeface="Tahoma"/>
                <a:cs typeface="Tahoma"/>
              </a:rPr>
              <a:t>s</a:t>
            </a:r>
            <a:r>
              <a:rPr dirty="0" sz="4900" spc="-555">
                <a:latin typeface="Tahoma"/>
                <a:cs typeface="Tahoma"/>
              </a:rPr>
              <a:t> </a:t>
            </a:r>
            <a:r>
              <a:rPr dirty="0" sz="4900" spc="195">
                <a:latin typeface="Tahoma"/>
                <a:cs typeface="Tahoma"/>
              </a:rPr>
              <a:t>s</a:t>
            </a:r>
            <a:r>
              <a:rPr dirty="0" sz="4900" spc="100">
                <a:latin typeface="Tahoma"/>
                <a:cs typeface="Tahoma"/>
              </a:rPr>
              <a:t>i</a:t>
            </a:r>
            <a:r>
              <a:rPr dirty="0" sz="4900" spc="-60">
                <a:latin typeface="Tahoma"/>
                <a:cs typeface="Tahoma"/>
              </a:rPr>
              <a:t>g</a:t>
            </a:r>
            <a:r>
              <a:rPr dirty="0" sz="4900" spc="-105">
                <a:latin typeface="Tahoma"/>
                <a:cs typeface="Tahoma"/>
              </a:rPr>
              <a:t>u</a:t>
            </a:r>
            <a:r>
              <a:rPr dirty="0" sz="4900" spc="100">
                <a:latin typeface="Tahoma"/>
                <a:cs typeface="Tahoma"/>
              </a:rPr>
              <a:t>i</a:t>
            </a:r>
            <a:r>
              <a:rPr dirty="0" sz="4900" spc="45">
                <a:latin typeface="Tahoma"/>
                <a:cs typeface="Tahoma"/>
              </a:rPr>
              <a:t>e</a:t>
            </a:r>
            <a:r>
              <a:rPr dirty="0" sz="4900" spc="-85">
                <a:latin typeface="Tahoma"/>
                <a:cs typeface="Tahoma"/>
              </a:rPr>
              <a:t>n</a:t>
            </a:r>
            <a:r>
              <a:rPr dirty="0" sz="4900" spc="160">
                <a:latin typeface="Tahoma"/>
                <a:cs typeface="Tahoma"/>
              </a:rPr>
              <a:t>t</a:t>
            </a:r>
            <a:r>
              <a:rPr dirty="0" sz="4900" spc="45">
                <a:latin typeface="Tahoma"/>
                <a:cs typeface="Tahoma"/>
              </a:rPr>
              <a:t>e</a:t>
            </a:r>
            <a:r>
              <a:rPr dirty="0" sz="4900" spc="200">
                <a:latin typeface="Tahoma"/>
                <a:cs typeface="Tahoma"/>
              </a:rPr>
              <a:t>s</a:t>
            </a:r>
            <a:r>
              <a:rPr dirty="0" sz="4900" spc="-555">
                <a:latin typeface="Tahoma"/>
                <a:cs typeface="Tahoma"/>
              </a:rPr>
              <a:t> </a:t>
            </a:r>
            <a:r>
              <a:rPr dirty="0" sz="4900" spc="160">
                <a:latin typeface="Tahoma"/>
                <a:cs typeface="Tahoma"/>
              </a:rPr>
              <a:t>t</a:t>
            </a:r>
            <a:r>
              <a:rPr dirty="0" sz="4900" spc="45">
                <a:latin typeface="Tahoma"/>
                <a:cs typeface="Tahoma"/>
              </a:rPr>
              <a:t>é</a:t>
            </a:r>
            <a:r>
              <a:rPr dirty="0" sz="4900" spc="305">
                <a:latin typeface="Tahoma"/>
                <a:cs typeface="Tahoma"/>
              </a:rPr>
              <a:t>c</a:t>
            </a:r>
            <a:r>
              <a:rPr dirty="0" sz="4900" spc="-85">
                <a:latin typeface="Tahoma"/>
                <a:cs typeface="Tahoma"/>
              </a:rPr>
              <a:t>n</a:t>
            </a:r>
            <a:r>
              <a:rPr dirty="0" sz="4900" spc="100">
                <a:latin typeface="Tahoma"/>
                <a:cs typeface="Tahoma"/>
              </a:rPr>
              <a:t>i</a:t>
            </a:r>
            <a:r>
              <a:rPr dirty="0" sz="4900" spc="305">
                <a:latin typeface="Tahoma"/>
                <a:cs typeface="Tahoma"/>
              </a:rPr>
              <a:t>c</a:t>
            </a:r>
            <a:r>
              <a:rPr dirty="0" sz="4900" spc="-50">
                <a:latin typeface="Tahoma"/>
                <a:cs typeface="Tahoma"/>
              </a:rPr>
              <a:t>a</a:t>
            </a:r>
            <a:r>
              <a:rPr dirty="0" sz="4900" spc="200">
                <a:latin typeface="Tahoma"/>
                <a:cs typeface="Tahoma"/>
              </a:rPr>
              <a:t>s</a:t>
            </a:r>
            <a:r>
              <a:rPr dirty="0" sz="4900" spc="-555">
                <a:latin typeface="Tahoma"/>
                <a:cs typeface="Tahoma"/>
              </a:rPr>
              <a:t> </a:t>
            </a:r>
            <a:r>
              <a:rPr dirty="0" sz="4900" spc="-50">
                <a:latin typeface="Tahoma"/>
                <a:cs typeface="Tahoma"/>
              </a:rPr>
              <a:t>a</a:t>
            </a:r>
            <a:r>
              <a:rPr dirty="0" sz="4900" spc="-120">
                <a:latin typeface="Tahoma"/>
                <a:cs typeface="Tahoma"/>
              </a:rPr>
              <a:t>y</a:t>
            </a:r>
            <a:r>
              <a:rPr dirty="0" sz="4900" spc="-105">
                <a:latin typeface="Tahoma"/>
                <a:cs typeface="Tahoma"/>
              </a:rPr>
              <a:t>u</a:t>
            </a:r>
            <a:r>
              <a:rPr dirty="0" sz="4900" spc="-40">
                <a:latin typeface="Tahoma"/>
                <a:cs typeface="Tahoma"/>
              </a:rPr>
              <a:t>d</a:t>
            </a:r>
            <a:r>
              <a:rPr dirty="0" sz="4900" spc="-50">
                <a:latin typeface="Tahoma"/>
                <a:cs typeface="Tahoma"/>
              </a:rPr>
              <a:t>a</a:t>
            </a:r>
            <a:r>
              <a:rPr dirty="0" sz="4900" spc="-80">
                <a:latin typeface="Tahoma"/>
                <a:cs typeface="Tahoma"/>
              </a:rPr>
              <a:t>n</a:t>
            </a:r>
            <a:r>
              <a:rPr dirty="0" sz="4900" spc="-555">
                <a:latin typeface="Tahoma"/>
                <a:cs typeface="Tahoma"/>
              </a:rPr>
              <a:t> </a:t>
            </a:r>
            <a:r>
              <a:rPr dirty="0" sz="4900" spc="-35">
                <a:latin typeface="Tahoma"/>
                <a:cs typeface="Tahoma"/>
              </a:rPr>
              <a:t>a  </a:t>
            </a:r>
            <a:r>
              <a:rPr dirty="0" sz="4900" spc="-40">
                <a:latin typeface="Tahoma"/>
                <a:cs typeface="Tahoma"/>
              </a:rPr>
              <a:t>d</a:t>
            </a:r>
            <a:r>
              <a:rPr dirty="0" sz="4900" spc="45">
                <a:latin typeface="Tahoma"/>
                <a:cs typeface="Tahoma"/>
              </a:rPr>
              <a:t>e</a:t>
            </a:r>
            <a:r>
              <a:rPr dirty="0" sz="4900" spc="195">
                <a:latin typeface="Tahoma"/>
                <a:cs typeface="Tahoma"/>
              </a:rPr>
              <a:t>s</a:t>
            </a:r>
            <a:r>
              <a:rPr dirty="0" sz="4900" spc="-50">
                <a:latin typeface="Tahoma"/>
                <a:cs typeface="Tahoma"/>
              </a:rPr>
              <a:t>a</a:t>
            </a:r>
            <a:r>
              <a:rPr dirty="0" sz="4900" spc="40">
                <a:latin typeface="Tahoma"/>
                <a:cs typeface="Tahoma"/>
              </a:rPr>
              <a:t>rr</a:t>
            </a:r>
            <a:r>
              <a:rPr dirty="0" sz="4900" spc="50">
                <a:latin typeface="Tahoma"/>
                <a:cs typeface="Tahoma"/>
              </a:rPr>
              <a:t>o</a:t>
            </a:r>
            <a:r>
              <a:rPr dirty="0" sz="4900" spc="40">
                <a:latin typeface="Tahoma"/>
                <a:cs typeface="Tahoma"/>
              </a:rPr>
              <a:t>ll</a:t>
            </a:r>
            <a:r>
              <a:rPr dirty="0" sz="4900" spc="-50">
                <a:latin typeface="Tahoma"/>
                <a:cs typeface="Tahoma"/>
              </a:rPr>
              <a:t>a</a:t>
            </a:r>
            <a:r>
              <a:rPr dirty="0" sz="4900" spc="45">
                <a:latin typeface="Tahoma"/>
                <a:cs typeface="Tahoma"/>
              </a:rPr>
              <a:t>r</a:t>
            </a:r>
            <a:r>
              <a:rPr dirty="0" sz="4900" spc="-555">
                <a:latin typeface="Tahoma"/>
                <a:cs typeface="Tahoma"/>
              </a:rPr>
              <a:t> </a:t>
            </a:r>
            <a:r>
              <a:rPr dirty="0" sz="4900" spc="40">
                <a:latin typeface="Tahoma"/>
                <a:cs typeface="Tahoma"/>
              </a:rPr>
              <a:t>l</a:t>
            </a:r>
            <a:r>
              <a:rPr dirty="0" sz="4900" spc="-45">
                <a:latin typeface="Tahoma"/>
                <a:cs typeface="Tahoma"/>
              </a:rPr>
              <a:t>a</a:t>
            </a:r>
            <a:r>
              <a:rPr dirty="0" sz="4900" spc="-555">
                <a:latin typeface="Tahoma"/>
                <a:cs typeface="Tahoma"/>
              </a:rPr>
              <a:t> </a:t>
            </a:r>
            <a:r>
              <a:rPr dirty="0" sz="4900" spc="45">
                <a:latin typeface="Tahoma"/>
                <a:cs typeface="Tahoma"/>
              </a:rPr>
              <a:t>e</a:t>
            </a:r>
            <a:r>
              <a:rPr dirty="0" sz="4900" spc="-80">
                <a:latin typeface="Tahoma"/>
                <a:cs typeface="Tahoma"/>
              </a:rPr>
              <a:t>m</a:t>
            </a:r>
            <a:r>
              <a:rPr dirty="0" sz="4900" spc="-15">
                <a:latin typeface="Tahoma"/>
                <a:cs typeface="Tahoma"/>
              </a:rPr>
              <a:t>p</a:t>
            </a:r>
            <a:r>
              <a:rPr dirty="0" sz="4900" spc="-50">
                <a:latin typeface="Tahoma"/>
                <a:cs typeface="Tahoma"/>
              </a:rPr>
              <a:t>a</a:t>
            </a:r>
            <a:r>
              <a:rPr dirty="0" sz="4900" spc="160">
                <a:latin typeface="Tahoma"/>
                <a:cs typeface="Tahoma"/>
              </a:rPr>
              <a:t>t</a:t>
            </a:r>
            <a:r>
              <a:rPr dirty="0" sz="4900" spc="-10">
                <a:latin typeface="Tahoma"/>
                <a:cs typeface="Tahoma"/>
              </a:rPr>
              <a:t>í</a:t>
            </a:r>
            <a:r>
              <a:rPr dirty="0" sz="4900" spc="-50">
                <a:latin typeface="Tahoma"/>
                <a:cs typeface="Tahoma"/>
              </a:rPr>
              <a:t>a</a:t>
            </a:r>
            <a:r>
              <a:rPr dirty="0" sz="4900" spc="-30">
                <a:latin typeface="Tahoma"/>
                <a:cs typeface="Tahoma"/>
              </a:rPr>
              <a:t>:</a:t>
            </a:r>
            <a:r>
              <a:rPr dirty="0" sz="4900" spc="-555">
                <a:latin typeface="Tahoma"/>
                <a:cs typeface="Tahoma"/>
              </a:rPr>
              <a:t> </a:t>
            </a:r>
            <a:r>
              <a:rPr dirty="0" sz="4900" spc="195">
                <a:latin typeface="Tahoma"/>
                <a:cs typeface="Tahoma"/>
              </a:rPr>
              <a:t>P</a:t>
            </a:r>
            <a:r>
              <a:rPr dirty="0" sz="4900" spc="40">
                <a:latin typeface="Tahoma"/>
                <a:cs typeface="Tahoma"/>
              </a:rPr>
              <a:t>r</a:t>
            </a:r>
            <a:r>
              <a:rPr dirty="0" sz="4900" spc="45">
                <a:latin typeface="Tahoma"/>
                <a:cs typeface="Tahoma"/>
              </a:rPr>
              <a:t>e</a:t>
            </a:r>
            <a:r>
              <a:rPr dirty="0" sz="4900" spc="195">
                <a:latin typeface="Tahoma"/>
                <a:cs typeface="Tahoma"/>
              </a:rPr>
              <a:t>s</a:t>
            </a:r>
            <a:r>
              <a:rPr dirty="0" sz="4900" spc="160">
                <a:latin typeface="Tahoma"/>
                <a:cs typeface="Tahoma"/>
              </a:rPr>
              <a:t>t</a:t>
            </a:r>
            <a:r>
              <a:rPr dirty="0" sz="4900" spc="50">
                <a:latin typeface="Tahoma"/>
                <a:cs typeface="Tahoma"/>
              </a:rPr>
              <a:t>e</a:t>
            </a:r>
            <a:r>
              <a:rPr dirty="0" sz="4900" spc="-555">
                <a:latin typeface="Tahoma"/>
                <a:cs typeface="Tahoma"/>
              </a:rPr>
              <a:t> </a:t>
            </a:r>
            <a:r>
              <a:rPr dirty="0" sz="4900" spc="160">
                <a:latin typeface="Tahoma"/>
                <a:cs typeface="Tahoma"/>
              </a:rPr>
              <a:t>t</a:t>
            </a:r>
            <a:r>
              <a:rPr dirty="0" sz="4900" spc="50">
                <a:latin typeface="Tahoma"/>
                <a:cs typeface="Tahoma"/>
              </a:rPr>
              <a:t>o</a:t>
            </a:r>
            <a:r>
              <a:rPr dirty="0" sz="4900" spc="-40">
                <a:latin typeface="Tahoma"/>
                <a:cs typeface="Tahoma"/>
              </a:rPr>
              <a:t>d</a:t>
            </a:r>
            <a:r>
              <a:rPr dirty="0" sz="4900" spc="-35">
                <a:latin typeface="Tahoma"/>
                <a:cs typeface="Tahoma"/>
              </a:rPr>
              <a:t>a  </a:t>
            </a:r>
            <a:r>
              <a:rPr dirty="0" sz="4900" spc="160">
                <a:latin typeface="Tahoma"/>
                <a:cs typeface="Tahoma"/>
              </a:rPr>
              <a:t>t</a:t>
            </a:r>
            <a:r>
              <a:rPr dirty="0" sz="4900" spc="-100">
                <a:latin typeface="Tahoma"/>
                <a:cs typeface="Tahoma"/>
              </a:rPr>
              <a:t>u</a:t>
            </a:r>
            <a:r>
              <a:rPr dirty="0" sz="4900" spc="-555">
                <a:latin typeface="Tahoma"/>
                <a:cs typeface="Tahoma"/>
              </a:rPr>
              <a:t> </a:t>
            </a:r>
            <a:r>
              <a:rPr dirty="0" sz="4900" spc="-50">
                <a:latin typeface="Tahoma"/>
                <a:cs typeface="Tahoma"/>
              </a:rPr>
              <a:t>a</a:t>
            </a:r>
            <a:r>
              <a:rPr dirty="0" sz="4900" spc="160">
                <a:latin typeface="Tahoma"/>
                <a:cs typeface="Tahoma"/>
              </a:rPr>
              <a:t>t</a:t>
            </a:r>
            <a:r>
              <a:rPr dirty="0" sz="4900" spc="45">
                <a:latin typeface="Tahoma"/>
                <a:cs typeface="Tahoma"/>
              </a:rPr>
              <a:t>e</a:t>
            </a:r>
            <a:r>
              <a:rPr dirty="0" sz="4900" spc="-85">
                <a:latin typeface="Tahoma"/>
                <a:cs typeface="Tahoma"/>
              </a:rPr>
              <a:t>n</a:t>
            </a:r>
            <a:r>
              <a:rPr dirty="0" sz="4900" spc="305">
                <a:latin typeface="Tahoma"/>
                <a:cs typeface="Tahoma"/>
              </a:rPr>
              <a:t>c</a:t>
            </a:r>
            <a:r>
              <a:rPr dirty="0" sz="4900" spc="100">
                <a:latin typeface="Tahoma"/>
                <a:cs typeface="Tahoma"/>
              </a:rPr>
              <a:t>i</a:t>
            </a:r>
            <a:r>
              <a:rPr dirty="0" sz="4900" spc="50">
                <a:latin typeface="Tahoma"/>
                <a:cs typeface="Tahoma"/>
              </a:rPr>
              <a:t>ó</a:t>
            </a:r>
            <a:r>
              <a:rPr dirty="0" sz="4900" spc="-85">
                <a:latin typeface="Tahoma"/>
                <a:cs typeface="Tahoma"/>
              </a:rPr>
              <a:t>n</a:t>
            </a:r>
            <a:r>
              <a:rPr dirty="0" sz="4900" spc="-195">
                <a:latin typeface="Tahoma"/>
                <a:cs typeface="Tahoma"/>
              </a:rPr>
              <a:t>,</a:t>
            </a:r>
            <a:r>
              <a:rPr dirty="0" sz="4900" spc="-555">
                <a:latin typeface="Tahoma"/>
                <a:cs typeface="Tahoma"/>
              </a:rPr>
              <a:t> </a:t>
            </a:r>
            <a:r>
              <a:rPr dirty="0" sz="4900" spc="305">
                <a:latin typeface="Tahoma"/>
                <a:cs typeface="Tahoma"/>
              </a:rPr>
              <a:t>c</a:t>
            </a:r>
            <a:r>
              <a:rPr dirty="0" sz="4900" spc="50">
                <a:latin typeface="Tahoma"/>
                <a:cs typeface="Tahoma"/>
              </a:rPr>
              <a:t>o</a:t>
            </a:r>
            <a:r>
              <a:rPr dirty="0" sz="4900" spc="-85">
                <a:latin typeface="Tahoma"/>
                <a:cs typeface="Tahoma"/>
              </a:rPr>
              <a:t>n</a:t>
            </a:r>
            <a:r>
              <a:rPr dirty="0" sz="4900" spc="195">
                <a:latin typeface="Tahoma"/>
                <a:cs typeface="Tahoma"/>
              </a:rPr>
              <a:t>s</a:t>
            </a:r>
            <a:r>
              <a:rPr dirty="0" sz="4900" spc="100">
                <a:latin typeface="Tahoma"/>
                <a:cs typeface="Tahoma"/>
              </a:rPr>
              <a:t>i</a:t>
            </a:r>
            <a:r>
              <a:rPr dirty="0" sz="4900" spc="-40">
                <a:latin typeface="Tahoma"/>
                <a:cs typeface="Tahoma"/>
              </a:rPr>
              <a:t>d</a:t>
            </a:r>
            <a:r>
              <a:rPr dirty="0" sz="4900" spc="45">
                <a:latin typeface="Tahoma"/>
                <a:cs typeface="Tahoma"/>
              </a:rPr>
              <a:t>e</a:t>
            </a:r>
            <a:r>
              <a:rPr dirty="0" sz="4900" spc="40">
                <a:latin typeface="Tahoma"/>
                <a:cs typeface="Tahoma"/>
              </a:rPr>
              <a:t>r</a:t>
            </a:r>
            <a:r>
              <a:rPr dirty="0" sz="4900" spc="50">
                <a:latin typeface="Tahoma"/>
                <a:cs typeface="Tahoma"/>
              </a:rPr>
              <a:t>e</a:t>
            </a:r>
            <a:r>
              <a:rPr dirty="0" sz="4900" spc="-555">
                <a:latin typeface="Tahoma"/>
                <a:cs typeface="Tahoma"/>
              </a:rPr>
              <a:t> </a:t>
            </a:r>
            <a:r>
              <a:rPr dirty="0" sz="4900" spc="40">
                <a:latin typeface="Tahoma"/>
                <a:cs typeface="Tahoma"/>
              </a:rPr>
              <a:t>l</a:t>
            </a:r>
            <a:r>
              <a:rPr dirty="0" sz="4900" spc="-50">
                <a:latin typeface="Tahoma"/>
                <a:cs typeface="Tahoma"/>
              </a:rPr>
              <a:t>a</a:t>
            </a:r>
            <a:r>
              <a:rPr dirty="0" sz="4900" spc="160">
                <a:latin typeface="Tahoma"/>
                <a:cs typeface="Tahoma"/>
              </a:rPr>
              <a:t>s  </a:t>
            </a:r>
            <a:r>
              <a:rPr dirty="0" sz="4900" spc="80">
                <a:latin typeface="Tahoma"/>
                <a:cs typeface="Tahoma"/>
              </a:rPr>
              <a:t>perspectivas </a:t>
            </a:r>
            <a:r>
              <a:rPr dirty="0" sz="4900" spc="5">
                <a:latin typeface="Tahoma"/>
                <a:cs typeface="Tahoma"/>
              </a:rPr>
              <a:t>de </a:t>
            </a:r>
            <a:r>
              <a:rPr dirty="0" sz="4900" spc="80">
                <a:latin typeface="Tahoma"/>
                <a:cs typeface="Tahoma"/>
              </a:rPr>
              <a:t>otras </a:t>
            </a:r>
            <a:r>
              <a:rPr dirty="0" sz="4900" spc="45">
                <a:latin typeface="Tahoma"/>
                <a:cs typeface="Tahoma"/>
              </a:rPr>
              <a:t>personas </a:t>
            </a:r>
            <a:r>
              <a:rPr dirty="0" sz="4900" spc="-114">
                <a:latin typeface="Tahoma"/>
                <a:cs typeface="Tahoma"/>
              </a:rPr>
              <a:t>y </a:t>
            </a:r>
            <a:r>
              <a:rPr dirty="0" sz="4900" spc="-1520">
                <a:latin typeface="Tahoma"/>
                <a:cs typeface="Tahoma"/>
              </a:rPr>
              <a:t> </a:t>
            </a:r>
            <a:r>
              <a:rPr dirty="0" sz="4900" spc="160">
                <a:latin typeface="Tahoma"/>
                <a:cs typeface="Tahoma"/>
              </a:rPr>
              <a:t>t</a:t>
            </a:r>
            <a:r>
              <a:rPr dirty="0" sz="4900" spc="50">
                <a:latin typeface="Tahoma"/>
                <a:cs typeface="Tahoma"/>
              </a:rPr>
              <a:t>o</a:t>
            </a:r>
            <a:r>
              <a:rPr dirty="0" sz="4900" spc="-80">
                <a:latin typeface="Tahoma"/>
                <a:cs typeface="Tahoma"/>
              </a:rPr>
              <a:t>m</a:t>
            </a:r>
            <a:r>
              <a:rPr dirty="0" sz="4900" spc="50">
                <a:latin typeface="Tahoma"/>
                <a:cs typeface="Tahoma"/>
              </a:rPr>
              <a:t>e</a:t>
            </a:r>
            <a:r>
              <a:rPr dirty="0" sz="4900" spc="-555">
                <a:latin typeface="Tahoma"/>
                <a:cs typeface="Tahoma"/>
              </a:rPr>
              <a:t> </a:t>
            </a:r>
            <a:r>
              <a:rPr dirty="0" sz="4900" spc="-50">
                <a:latin typeface="Tahoma"/>
                <a:cs typeface="Tahoma"/>
              </a:rPr>
              <a:t>a</a:t>
            </a:r>
            <a:r>
              <a:rPr dirty="0" sz="4900" spc="305">
                <a:latin typeface="Tahoma"/>
                <a:cs typeface="Tahoma"/>
              </a:rPr>
              <a:t>cc</a:t>
            </a:r>
            <a:r>
              <a:rPr dirty="0" sz="4900" spc="100">
                <a:latin typeface="Tahoma"/>
                <a:cs typeface="Tahoma"/>
              </a:rPr>
              <a:t>i</a:t>
            </a:r>
            <a:r>
              <a:rPr dirty="0" sz="4900" spc="50">
                <a:latin typeface="Tahoma"/>
                <a:cs typeface="Tahoma"/>
              </a:rPr>
              <a:t>ó</a:t>
            </a:r>
            <a:r>
              <a:rPr dirty="0" sz="4900" spc="-85">
                <a:latin typeface="Tahoma"/>
                <a:cs typeface="Tahoma"/>
              </a:rPr>
              <a:t>n</a:t>
            </a:r>
            <a:r>
              <a:rPr dirty="0" sz="4900" spc="-160">
                <a:latin typeface="Tahoma"/>
                <a:cs typeface="Tahoma"/>
              </a:rPr>
              <a:t>.</a:t>
            </a:r>
            <a:endParaRPr sz="49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6000" y="311245"/>
            <a:ext cx="15794355" cy="14312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200" spc="-415"/>
              <a:t>¿</a:t>
            </a:r>
            <a:r>
              <a:rPr dirty="0" sz="9200" spc="-540"/>
              <a:t>C</a:t>
            </a:r>
            <a:r>
              <a:rPr dirty="0" sz="9200" spc="-550"/>
              <a:t>ó</a:t>
            </a:r>
            <a:r>
              <a:rPr dirty="0" sz="9200" spc="-1080"/>
              <a:t>m</a:t>
            </a:r>
            <a:r>
              <a:rPr dirty="0" sz="9200" spc="-545"/>
              <a:t>o</a:t>
            </a:r>
            <a:r>
              <a:rPr dirty="0" sz="9200" spc="-855"/>
              <a:t> </a:t>
            </a:r>
            <a:r>
              <a:rPr dirty="0" sz="9200" spc="-660"/>
              <a:t>d</a:t>
            </a:r>
            <a:r>
              <a:rPr dirty="0" sz="9200" spc="-425"/>
              <a:t>e</a:t>
            </a:r>
            <a:r>
              <a:rPr dirty="0" sz="9200" spc="-100"/>
              <a:t>s</a:t>
            </a:r>
            <a:r>
              <a:rPr dirty="0" sz="9200" spc="-645"/>
              <a:t>a</a:t>
            </a:r>
            <a:r>
              <a:rPr dirty="0" sz="9200" spc="-465"/>
              <a:t>rr</a:t>
            </a:r>
            <a:r>
              <a:rPr dirty="0" sz="9200" spc="-550"/>
              <a:t>o</a:t>
            </a:r>
            <a:r>
              <a:rPr dirty="0" sz="9200" spc="-484"/>
              <a:t>ll</a:t>
            </a:r>
            <a:r>
              <a:rPr dirty="0" sz="9200" spc="-645"/>
              <a:t>a</a:t>
            </a:r>
            <a:r>
              <a:rPr dirty="0" sz="9200" spc="-459"/>
              <a:t>r</a:t>
            </a:r>
            <a:r>
              <a:rPr dirty="0" sz="9200" spc="-855"/>
              <a:t> </a:t>
            </a:r>
            <a:r>
              <a:rPr dirty="0" sz="9200" spc="-484"/>
              <a:t>l</a:t>
            </a:r>
            <a:r>
              <a:rPr dirty="0" sz="9200" spc="-640"/>
              <a:t>a</a:t>
            </a:r>
            <a:r>
              <a:rPr dirty="0" sz="9200" spc="-855"/>
              <a:t> </a:t>
            </a:r>
            <a:r>
              <a:rPr dirty="0" sz="9200" spc="-425"/>
              <a:t>e</a:t>
            </a:r>
            <a:r>
              <a:rPr dirty="0" sz="9200" spc="-1080"/>
              <a:t>m</a:t>
            </a:r>
            <a:r>
              <a:rPr dirty="0" sz="9200" spc="-640"/>
              <a:t>p</a:t>
            </a:r>
            <a:r>
              <a:rPr dirty="0" sz="9200" spc="-645"/>
              <a:t>a</a:t>
            </a:r>
            <a:r>
              <a:rPr dirty="0" sz="9200" spc="-325"/>
              <a:t>t</a:t>
            </a:r>
            <a:r>
              <a:rPr dirty="0" sz="9200" spc="-560"/>
              <a:t>í</a:t>
            </a:r>
            <a:r>
              <a:rPr dirty="0" sz="9200" spc="-645"/>
              <a:t>a</a:t>
            </a:r>
            <a:r>
              <a:rPr dirty="0" sz="9200" spc="-409"/>
              <a:t>?</a:t>
            </a:r>
            <a:endParaRPr sz="9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60293" y="492835"/>
            <a:ext cx="7771765" cy="9300210"/>
            <a:chOff x="5560293" y="492835"/>
            <a:chExt cx="7771765" cy="9300210"/>
          </a:xfrm>
        </p:grpSpPr>
        <p:sp>
          <p:nvSpPr>
            <p:cNvPr id="3" name="object 3"/>
            <p:cNvSpPr/>
            <p:nvPr/>
          </p:nvSpPr>
          <p:spPr>
            <a:xfrm>
              <a:off x="5560468" y="492835"/>
              <a:ext cx="7771765" cy="9300210"/>
            </a:xfrm>
            <a:custGeom>
              <a:avLst/>
              <a:gdLst/>
              <a:ahLst/>
              <a:cxnLst/>
              <a:rect l="l" t="t" r="r" b="b"/>
              <a:pathLst>
                <a:path w="7771765" h="9300210">
                  <a:moveTo>
                    <a:pt x="7390491" y="9299852"/>
                  </a:moveTo>
                  <a:lnTo>
                    <a:pt x="380708" y="9299852"/>
                  </a:lnTo>
                  <a:lnTo>
                    <a:pt x="333048" y="9296877"/>
                  </a:lnTo>
                  <a:lnTo>
                    <a:pt x="287127" y="9288191"/>
                  </a:lnTo>
                  <a:lnTo>
                    <a:pt x="243307" y="9274155"/>
                  </a:lnTo>
                  <a:lnTo>
                    <a:pt x="201948" y="9255131"/>
                  </a:lnTo>
                  <a:lnTo>
                    <a:pt x="163411" y="9231479"/>
                  </a:lnTo>
                  <a:lnTo>
                    <a:pt x="128058" y="9203560"/>
                  </a:lnTo>
                  <a:lnTo>
                    <a:pt x="96247" y="9171735"/>
                  </a:lnTo>
                  <a:lnTo>
                    <a:pt x="68341" y="9136364"/>
                  </a:lnTo>
                  <a:lnTo>
                    <a:pt x="44700" y="9097810"/>
                  </a:lnTo>
                  <a:lnTo>
                    <a:pt x="25685" y="9056432"/>
                  </a:lnTo>
                  <a:lnTo>
                    <a:pt x="11656" y="9012591"/>
                  </a:lnTo>
                  <a:lnTo>
                    <a:pt x="2974" y="8966649"/>
                  </a:lnTo>
                  <a:lnTo>
                    <a:pt x="0" y="8918967"/>
                  </a:lnTo>
                  <a:lnTo>
                    <a:pt x="0" y="380885"/>
                  </a:lnTo>
                  <a:lnTo>
                    <a:pt x="2974" y="333203"/>
                  </a:lnTo>
                  <a:lnTo>
                    <a:pt x="11656" y="287260"/>
                  </a:lnTo>
                  <a:lnTo>
                    <a:pt x="25685" y="243420"/>
                  </a:lnTo>
                  <a:lnTo>
                    <a:pt x="44700" y="202042"/>
                  </a:lnTo>
                  <a:lnTo>
                    <a:pt x="68341" y="163487"/>
                  </a:lnTo>
                  <a:lnTo>
                    <a:pt x="96247" y="128117"/>
                  </a:lnTo>
                  <a:lnTo>
                    <a:pt x="128058" y="96292"/>
                  </a:lnTo>
                  <a:lnTo>
                    <a:pt x="163411" y="68373"/>
                  </a:lnTo>
                  <a:lnTo>
                    <a:pt x="201948" y="44721"/>
                  </a:lnTo>
                  <a:lnTo>
                    <a:pt x="243307" y="25697"/>
                  </a:lnTo>
                  <a:lnTo>
                    <a:pt x="287127" y="11661"/>
                  </a:lnTo>
                  <a:lnTo>
                    <a:pt x="333048" y="2975"/>
                  </a:lnTo>
                  <a:lnTo>
                    <a:pt x="380708" y="0"/>
                  </a:lnTo>
                  <a:lnTo>
                    <a:pt x="7390491" y="0"/>
                  </a:lnTo>
                  <a:lnTo>
                    <a:pt x="7438152" y="2975"/>
                  </a:lnTo>
                  <a:lnTo>
                    <a:pt x="7484073" y="11661"/>
                  </a:lnTo>
                  <a:lnTo>
                    <a:pt x="7527893" y="25697"/>
                  </a:lnTo>
                  <a:lnTo>
                    <a:pt x="7569251" y="44721"/>
                  </a:lnTo>
                  <a:lnTo>
                    <a:pt x="7607788" y="68373"/>
                  </a:lnTo>
                  <a:lnTo>
                    <a:pt x="7643141" y="96292"/>
                  </a:lnTo>
                  <a:lnTo>
                    <a:pt x="7674952" y="128117"/>
                  </a:lnTo>
                  <a:lnTo>
                    <a:pt x="7702858" y="163487"/>
                  </a:lnTo>
                  <a:lnTo>
                    <a:pt x="7726499" y="202042"/>
                  </a:lnTo>
                  <a:lnTo>
                    <a:pt x="7745514" y="243420"/>
                  </a:lnTo>
                  <a:lnTo>
                    <a:pt x="7759543" y="287260"/>
                  </a:lnTo>
                  <a:lnTo>
                    <a:pt x="7768225" y="333203"/>
                  </a:lnTo>
                  <a:lnTo>
                    <a:pt x="7771199" y="380885"/>
                  </a:lnTo>
                  <a:lnTo>
                    <a:pt x="7771199" y="8918967"/>
                  </a:lnTo>
                  <a:lnTo>
                    <a:pt x="7768225" y="8966649"/>
                  </a:lnTo>
                  <a:lnTo>
                    <a:pt x="7759543" y="9012591"/>
                  </a:lnTo>
                  <a:lnTo>
                    <a:pt x="7745514" y="9056432"/>
                  </a:lnTo>
                  <a:lnTo>
                    <a:pt x="7726499" y="9097810"/>
                  </a:lnTo>
                  <a:lnTo>
                    <a:pt x="7702858" y="9136364"/>
                  </a:lnTo>
                  <a:lnTo>
                    <a:pt x="7674952" y="9171735"/>
                  </a:lnTo>
                  <a:lnTo>
                    <a:pt x="7643141" y="9203560"/>
                  </a:lnTo>
                  <a:lnTo>
                    <a:pt x="7607788" y="9231479"/>
                  </a:lnTo>
                  <a:lnTo>
                    <a:pt x="7569251" y="9255131"/>
                  </a:lnTo>
                  <a:lnTo>
                    <a:pt x="7527893" y="9274155"/>
                  </a:lnTo>
                  <a:lnTo>
                    <a:pt x="7484073" y="9288191"/>
                  </a:lnTo>
                  <a:lnTo>
                    <a:pt x="7438152" y="9296877"/>
                  </a:lnTo>
                  <a:lnTo>
                    <a:pt x="7390491" y="92998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565373" y="1481191"/>
              <a:ext cx="7761605" cy="0"/>
            </a:xfrm>
            <a:custGeom>
              <a:avLst/>
              <a:gdLst/>
              <a:ahLst/>
              <a:cxnLst/>
              <a:rect l="l" t="t" r="r" b="b"/>
              <a:pathLst>
                <a:path w="7761605" h="0">
                  <a:moveTo>
                    <a:pt x="0" y="0"/>
                  </a:moveTo>
                  <a:lnTo>
                    <a:pt x="7761417" y="0"/>
                  </a:lnTo>
                </a:path>
              </a:pathLst>
            </a:custGeom>
            <a:ln w="98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35325" y="881116"/>
              <a:ext cx="226825" cy="2268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5991" y="881116"/>
              <a:ext cx="226825" cy="2268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658" y="881116"/>
              <a:ext cx="226825" cy="2268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60445" y="1573291"/>
              <a:ext cx="1285874" cy="128587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58022" y="1563361"/>
            <a:ext cx="5090795" cy="1260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100" spc="-620"/>
              <a:t>RECUERDA</a:t>
            </a:r>
            <a:endParaRPr sz="8100"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051176" y="1573291"/>
            <a:ext cx="1285874" cy="12858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7059" y="5354669"/>
            <a:ext cx="4752974" cy="390524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775376" y="3264863"/>
            <a:ext cx="7345045" cy="5959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5900"/>
              </a:lnSpc>
              <a:spcBef>
                <a:spcPts val="95"/>
              </a:spcBef>
            </a:pPr>
            <a:r>
              <a:rPr dirty="0" sz="4800" spc="-20">
                <a:latin typeface="Lucida Sans Unicode"/>
                <a:cs typeface="Lucida Sans Unicode"/>
              </a:rPr>
              <a:t>La</a:t>
            </a:r>
            <a:r>
              <a:rPr dirty="0" sz="4800" spc="-175">
                <a:latin typeface="Lucida Sans Unicode"/>
                <a:cs typeface="Lucida Sans Unicode"/>
              </a:rPr>
              <a:t> </a:t>
            </a:r>
            <a:r>
              <a:rPr dirty="0" sz="4800" spc="-45">
                <a:latin typeface="Lucida Sans Unicode"/>
                <a:cs typeface="Lucida Sans Unicode"/>
              </a:rPr>
              <a:t>empatía</a:t>
            </a:r>
            <a:r>
              <a:rPr dirty="0" sz="4800" spc="-175">
                <a:latin typeface="Lucida Sans Unicode"/>
                <a:cs typeface="Lucida Sans Unicode"/>
              </a:rPr>
              <a:t> </a:t>
            </a:r>
            <a:r>
              <a:rPr dirty="0" sz="4800" spc="-35">
                <a:latin typeface="Lucida Sans Unicode"/>
                <a:cs typeface="Lucida Sans Unicode"/>
              </a:rPr>
              <a:t>no</a:t>
            </a:r>
            <a:r>
              <a:rPr dirty="0" sz="4800" spc="-175">
                <a:latin typeface="Lucida Sans Unicode"/>
                <a:cs typeface="Lucida Sans Unicode"/>
              </a:rPr>
              <a:t> </a:t>
            </a:r>
            <a:r>
              <a:rPr dirty="0" sz="4800" spc="-65">
                <a:latin typeface="Lucida Sans Unicode"/>
                <a:cs typeface="Lucida Sans Unicode"/>
              </a:rPr>
              <a:t>se</a:t>
            </a:r>
            <a:r>
              <a:rPr dirty="0" sz="4800" spc="-175">
                <a:latin typeface="Lucida Sans Unicode"/>
                <a:cs typeface="Lucida Sans Unicode"/>
              </a:rPr>
              <a:t> </a:t>
            </a:r>
            <a:r>
              <a:rPr dirty="0" sz="4800" spc="-35">
                <a:latin typeface="Lucida Sans Unicode"/>
                <a:cs typeface="Lucida Sans Unicode"/>
              </a:rPr>
              <a:t>trata</a:t>
            </a:r>
            <a:r>
              <a:rPr dirty="0" sz="4800" spc="-175">
                <a:latin typeface="Lucida Sans Unicode"/>
                <a:cs typeface="Lucida Sans Unicode"/>
              </a:rPr>
              <a:t> </a:t>
            </a:r>
            <a:r>
              <a:rPr dirty="0" sz="4800" spc="-25">
                <a:latin typeface="Lucida Sans Unicode"/>
                <a:cs typeface="Lucida Sans Unicode"/>
              </a:rPr>
              <a:t>de </a:t>
            </a:r>
            <a:r>
              <a:rPr dirty="0" sz="4800" spc="-1505">
                <a:latin typeface="Lucida Sans Unicode"/>
                <a:cs typeface="Lucida Sans Unicode"/>
              </a:rPr>
              <a:t> </a:t>
            </a:r>
            <a:r>
              <a:rPr dirty="0" sz="4800" spc="-110">
                <a:latin typeface="Lucida Sans Unicode"/>
                <a:cs typeface="Lucida Sans Unicode"/>
              </a:rPr>
              <a:t>lo </a:t>
            </a:r>
            <a:r>
              <a:rPr dirty="0" sz="4800" spc="-30">
                <a:latin typeface="Lucida Sans Unicode"/>
                <a:cs typeface="Lucida Sans Unicode"/>
              </a:rPr>
              <a:t>que </a:t>
            </a:r>
            <a:r>
              <a:rPr dirty="0" sz="4800" spc="-65">
                <a:latin typeface="Lucida Sans Unicode"/>
                <a:cs typeface="Lucida Sans Unicode"/>
              </a:rPr>
              <a:t>tú </a:t>
            </a:r>
            <a:r>
              <a:rPr dirty="0" sz="4800" spc="-95">
                <a:latin typeface="Lucida Sans Unicode"/>
                <a:cs typeface="Lucida Sans Unicode"/>
              </a:rPr>
              <a:t>quieres, </a:t>
            </a:r>
            <a:r>
              <a:rPr dirty="0" sz="4800" spc="-100">
                <a:latin typeface="Lucida Sans Unicode"/>
                <a:cs typeface="Lucida Sans Unicode"/>
              </a:rPr>
              <a:t>sino </a:t>
            </a:r>
            <a:r>
              <a:rPr dirty="0" sz="4800" spc="-25">
                <a:latin typeface="Lucida Sans Unicode"/>
                <a:cs typeface="Lucida Sans Unicode"/>
              </a:rPr>
              <a:t>de </a:t>
            </a:r>
            <a:r>
              <a:rPr dirty="0" sz="4800" spc="-1505">
                <a:latin typeface="Lucida Sans Unicode"/>
                <a:cs typeface="Lucida Sans Unicode"/>
              </a:rPr>
              <a:t> </a:t>
            </a:r>
            <a:r>
              <a:rPr dirty="0" sz="4800" spc="-110">
                <a:latin typeface="Lucida Sans Unicode"/>
                <a:cs typeface="Lucida Sans Unicode"/>
              </a:rPr>
              <a:t>lo</a:t>
            </a:r>
            <a:r>
              <a:rPr dirty="0" sz="4800" spc="-105">
                <a:latin typeface="Lucida Sans Unicode"/>
                <a:cs typeface="Lucida Sans Unicode"/>
              </a:rPr>
              <a:t> </a:t>
            </a:r>
            <a:r>
              <a:rPr dirty="0" sz="4800" spc="-30">
                <a:latin typeface="Lucida Sans Unicode"/>
                <a:cs typeface="Lucida Sans Unicode"/>
              </a:rPr>
              <a:t>que</a:t>
            </a:r>
            <a:r>
              <a:rPr dirty="0" sz="4800" spc="-25">
                <a:latin typeface="Lucida Sans Unicode"/>
                <a:cs typeface="Lucida Sans Unicode"/>
              </a:rPr>
              <a:t> </a:t>
            </a:r>
            <a:r>
              <a:rPr dirty="0" sz="4800" spc="-75">
                <a:latin typeface="Lucida Sans Unicode"/>
                <a:cs typeface="Lucida Sans Unicode"/>
              </a:rPr>
              <a:t>la</a:t>
            </a:r>
            <a:r>
              <a:rPr dirty="0" sz="4800" spc="-70">
                <a:latin typeface="Lucida Sans Unicode"/>
                <a:cs typeface="Lucida Sans Unicode"/>
              </a:rPr>
              <a:t> </a:t>
            </a:r>
            <a:r>
              <a:rPr dirty="0" sz="4800" spc="-35">
                <a:latin typeface="Lucida Sans Unicode"/>
                <a:cs typeface="Lucida Sans Unicode"/>
              </a:rPr>
              <a:t>otra</a:t>
            </a:r>
            <a:r>
              <a:rPr dirty="0" sz="4800" spc="-30">
                <a:latin typeface="Lucida Sans Unicode"/>
                <a:cs typeface="Lucida Sans Unicode"/>
              </a:rPr>
              <a:t> </a:t>
            </a:r>
            <a:r>
              <a:rPr dirty="0" sz="4800" spc="-40">
                <a:latin typeface="Lucida Sans Unicode"/>
                <a:cs typeface="Lucida Sans Unicode"/>
              </a:rPr>
              <a:t>persona </a:t>
            </a:r>
            <a:r>
              <a:rPr dirty="0" sz="4800" spc="-35">
                <a:latin typeface="Lucida Sans Unicode"/>
                <a:cs typeface="Lucida Sans Unicode"/>
              </a:rPr>
              <a:t> </a:t>
            </a:r>
            <a:r>
              <a:rPr dirty="0" sz="4800" spc="-40">
                <a:latin typeface="Lucida Sans Unicode"/>
                <a:cs typeface="Lucida Sans Unicode"/>
              </a:rPr>
              <a:t>quiere </a:t>
            </a:r>
            <a:r>
              <a:rPr dirty="0" sz="4800" spc="-85">
                <a:latin typeface="Lucida Sans Unicode"/>
                <a:cs typeface="Lucida Sans Unicode"/>
              </a:rPr>
              <a:t>y </a:t>
            </a:r>
            <a:r>
              <a:rPr dirty="0" sz="4800" spc="-100">
                <a:latin typeface="Lucida Sans Unicode"/>
                <a:cs typeface="Lucida Sans Unicode"/>
              </a:rPr>
              <a:t>necesita, </a:t>
            </a:r>
            <a:r>
              <a:rPr dirty="0" sz="4800" spc="-45">
                <a:latin typeface="Lucida Sans Unicode"/>
                <a:cs typeface="Lucida Sans Unicode"/>
              </a:rPr>
              <a:t>por </a:t>
            </a:r>
            <a:r>
              <a:rPr dirty="0" sz="4800" spc="-110">
                <a:latin typeface="Lucida Sans Unicode"/>
                <a:cs typeface="Lucida Sans Unicode"/>
              </a:rPr>
              <a:t>lo </a:t>
            </a:r>
            <a:r>
              <a:rPr dirty="0" sz="4800" spc="-105">
                <a:latin typeface="Lucida Sans Unicode"/>
                <a:cs typeface="Lucida Sans Unicode"/>
              </a:rPr>
              <a:t> </a:t>
            </a:r>
            <a:r>
              <a:rPr dirty="0" sz="4800" spc="-30">
                <a:latin typeface="Lucida Sans Unicode"/>
                <a:cs typeface="Lucida Sans Unicode"/>
              </a:rPr>
              <a:t>que </a:t>
            </a:r>
            <a:r>
              <a:rPr dirty="0" sz="4800" spc="-70">
                <a:latin typeface="Lucida Sans Unicode"/>
                <a:cs typeface="Lucida Sans Unicode"/>
              </a:rPr>
              <a:t>cualquier </a:t>
            </a:r>
            <a:r>
              <a:rPr dirty="0" sz="4800" spc="-95">
                <a:latin typeface="Lucida Sans Unicode"/>
                <a:cs typeface="Lucida Sans Unicode"/>
              </a:rPr>
              <a:t>acción </a:t>
            </a:r>
            <a:r>
              <a:rPr dirty="0" sz="4800" spc="-30">
                <a:latin typeface="Lucida Sans Unicode"/>
                <a:cs typeface="Lucida Sans Unicode"/>
              </a:rPr>
              <a:t>que </a:t>
            </a:r>
            <a:r>
              <a:rPr dirty="0" sz="4800" spc="-1505">
                <a:latin typeface="Lucida Sans Unicode"/>
                <a:cs typeface="Lucida Sans Unicode"/>
              </a:rPr>
              <a:t> </a:t>
            </a:r>
            <a:r>
              <a:rPr dirty="0" sz="4800" spc="-60">
                <a:latin typeface="Lucida Sans Unicode"/>
                <a:cs typeface="Lucida Sans Unicode"/>
              </a:rPr>
              <a:t>tomes</a:t>
            </a:r>
            <a:r>
              <a:rPr dirty="0" sz="4800" spc="-55">
                <a:latin typeface="Lucida Sans Unicode"/>
                <a:cs typeface="Lucida Sans Unicode"/>
              </a:rPr>
              <a:t> </a:t>
            </a:r>
            <a:r>
              <a:rPr dirty="0" sz="4800" spc="-45">
                <a:latin typeface="Lucida Sans Unicode"/>
                <a:cs typeface="Lucida Sans Unicode"/>
              </a:rPr>
              <a:t>o</a:t>
            </a:r>
            <a:r>
              <a:rPr dirty="0" sz="4800" spc="-40">
                <a:latin typeface="Lucida Sans Unicode"/>
                <a:cs typeface="Lucida Sans Unicode"/>
              </a:rPr>
              <a:t> </a:t>
            </a:r>
            <a:r>
              <a:rPr dirty="0" sz="4800" spc="-105">
                <a:latin typeface="Lucida Sans Unicode"/>
                <a:cs typeface="Lucida Sans Unicode"/>
              </a:rPr>
              <a:t>sugieras</a:t>
            </a:r>
            <a:r>
              <a:rPr dirty="0" sz="4800" spc="-100">
                <a:latin typeface="Lucida Sans Unicode"/>
                <a:cs typeface="Lucida Sans Unicode"/>
              </a:rPr>
              <a:t> </a:t>
            </a:r>
            <a:r>
              <a:rPr dirty="0" sz="4800" spc="-30">
                <a:latin typeface="Lucida Sans Unicode"/>
                <a:cs typeface="Lucida Sans Unicode"/>
              </a:rPr>
              <a:t>debe </a:t>
            </a:r>
            <a:r>
              <a:rPr dirty="0" sz="4800" spc="-25">
                <a:latin typeface="Lucida Sans Unicode"/>
                <a:cs typeface="Lucida Sans Unicode"/>
              </a:rPr>
              <a:t> </a:t>
            </a:r>
            <a:r>
              <a:rPr dirty="0" sz="4800" spc="-85">
                <a:latin typeface="Lucida Sans Unicode"/>
                <a:cs typeface="Lucida Sans Unicode"/>
              </a:rPr>
              <a:t>beneficiarla.</a:t>
            </a:r>
            <a:endParaRPr sz="4800">
              <a:latin typeface="Lucida Sans Unicode"/>
              <a:cs typeface="Lucida Sans Unicode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559594" y="698283"/>
            <a:ext cx="4410074" cy="36194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2021" y="2765331"/>
            <a:ext cx="15966440" cy="3795395"/>
          </a:xfrm>
          <a:prstGeom prst="rect">
            <a:avLst/>
          </a:prstGeom>
        </p:spPr>
        <p:txBody>
          <a:bodyPr wrap="square" lIns="0" tIns="161925" rIns="0" bIns="0" rtlCol="0" vert="horz">
            <a:spAutoFit/>
          </a:bodyPr>
          <a:lstStyle/>
          <a:p>
            <a:pPr algn="just" marL="12700" marR="5080">
              <a:lnSpc>
                <a:spcPts val="5700"/>
              </a:lnSpc>
              <a:spcBef>
                <a:spcPts val="1275"/>
              </a:spcBef>
            </a:pPr>
            <a:r>
              <a:rPr dirty="0" sz="5700" spc="-15">
                <a:solidFill>
                  <a:srgbClr val="171717"/>
                </a:solidFill>
                <a:latin typeface="Lucida Sans Unicode"/>
                <a:cs typeface="Lucida Sans Unicode"/>
              </a:rPr>
              <a:t>La </a:t>
            </a:r>
            <a:r>
              <a:rPr dirty="0" sz="5700" spc="-40">
                <a:solidFill>
                  <a:srgbClr val="171717"/>
                </a:solidFill>
                <a:latin typeface="Lucida Sans Unicode"/>
                <a:cs typeface="Lucida Sans Unicode"/>
              </a:rPr>
              <a:t>empatía </a:t>
            </a:r>
            <a:r>
              <a:rPr dirty="0" sz="5700" spc="-70">
                <a:solidFill>
                  <a:srgbClr val="171717"/>
                </a:solidFill>
                <a:latin typeface="Lucida Sans Unicode"/>
                <a:cs typeface="Lucida Sans Unicode"/>
              </a:rPr>
              <a:t>es </a:t>
            </a:r>
            <a:r>
              <a:rPr dirty="0" sz="5700" spc="-65">
                <a:solidFill>
                  <a:srgbClr val="171717"/>
                </a:solidFill>
                <a:latin typeface="Lucida Sans Unicode"/>
                <a:cs typeface="Lucida Sans Unicode"/>
              </a:rPr>
              <a:t>como </a:t>
            </a:r>
            <a:r>
              <a:rPr dirty="0" sz="5700" spc="-20">
                <a:solidFill>
                  <a:srgbClr val="171717"/>
                </a:solidFill>
                <a:latin typeface="Lucida Sans Unicode"/>
                <a:cs typeface="Lucida Sans Unicode"/>
              </a:rPr>
              <a:t>un </a:t>
            </a:r>
            <a:r>
              <a:rPr dirty="0" sz="5700" spc="-85">
                <a:solidFill>
                  <a:srgbClr val="171717"/>
                </a:solidFill>
                <a:latin typeface="Lucida Sans Unicode"/>
                <a:cs typeface="Lucida Sans Unicode"/>
              </a:rPr>
              <a:t>disolvente </a:t>
            </a:r>
            <a:r>
              <a:rPr dirty="0" sz="5700" spc="-90">
                <a:solidFill>
                  <a:srgbClr val="171717"/>
                </a:solidFill>
                <a:latin typeface="Lucida Sans Unicode"/>
                <a:cs typeface="Lucida Sans Unicode"/>
              </a:rPr>
              <a:t>universal. </a:t>
            </a:r>
            <a:r>
              <a:rPr dirty="0" sz="5700" spc="-85">
                <a:solidFill>
                  <a:srgbClr val="171717"/>
                </a:solidFill>
                <a:latin typeface="Lucida Sans Unicode"/>
                <a:cs typeface="Lucida Sans Unicode"/>
              </a:rPr>
              <a:t> Cualquier </a:t>
            </a:r>
            <a:r>
              <a:rPr dirty="0" sz="5700" spc="-40">
                <a:solidFill>
                  <a:srgbClr val="171717"/>
                </a:solidFill>
                <a:latin typeface="Lucida Sans Unicode"/>
                <a:cs typeface="Lucida Sans Unicode"/>
              </a:rPr>
              <a:t>problema </a:t>
            </a:r>
            <a:r>
              <a:rPr dirty="0" sz="5700" spc="-100">
                <a:solidFill>
                  <a:srgbClr val="171717"/>
                </a:solidFill>
                <a:latin typeface="Lucida Sans Unicode"/>
                <a:cs typeface="Lucida Sans Unicode"/>
              </a:rPr>
              <a:t>sumergido </a:t>
            </a:r>
            <a:r>
              <a:rPr dirty="0" sz="5700" spc="5">
                <a:solidFill>
                  <a:srgbClr val="171717"/>
                </a:solidFill>
                <a:latin typeface="Lucida Sans Unicode"/>
                <a:cs typeface="Lucida Sans Unicode"/>
              </a:rPr>
              <a:t>en </a:t>
            </a:r>
            <a:r>
              <a:rPr dirty="0" sz="5700" spc="-80">
                <a:solidFill>
                  <a:srgbClr val="171717"/>
                </a:solidFill>
                <a:latin typeface="Lucida Sans Unicode"/>
                <a:cs typeface="Lucida Sans Unicode"/>
              </a:rPr>
              <a:t>la </a:t>
            </a:r>
            <a:r>
              <a:rPr dirty="0" sz="5700" spc="-40">
                <a:solidFill>
                  <a:srgbClr val="171717"/>
                </a:solidFill>
                <a:latin typeface="Lucida Sans Unicode"/>
                <a:cs typeface="Lucida Sans Unicode"/>
              </a:rPr>
              <a:t>empatía </a:t>
            </a:r>
            <a:r>
              <a:rPr dirty="0" sz="5700" spc="-35">
                <a:solidFill>
                  <a:srgbClr val="171717"/>
                </a:solidFill>
                <a:latin typeface="Lucida Sans Unicode"/>
                <a:cs typeface="Lucida Sans Unicode"/>
              </a:rPr>
              <a:t> </a:t>
            </a:r>
            <a:r>
              <a:rPr dirty="0" sz="5700" spc="-65">
                <a:solidFill>
                  <a:srgbClr val="171717"/>
                </a:solidFill>
                <a:latin typeface="Lucida Sans Unicode"/>
                <a:cs typeface="Lucida Sans Unicode"/>
              </a:rPr>
              <a:t>se</a:t>
            </a:r>
            <a:r>
              <a:rPr dirty="0" sz="5700" spc="-320">
                <a:solidFill>
                  <a:srgbClr val="171717"/>
                </a:solidFill>
                <a:latin typeface="Lucida Sans Unicode"/>
                <a:cs typeface="Lucida Sans Unicode"/>
              </a:rPr>
              <a:t> </a:t>
            </a:r>
            <a:r>
              <a:rPr dirty="0" sz="5700" spc="-50">
                <a:solidFill>
                  <a:srgbClr val="171717"/>
                </a:solidFill>
                <a:latin typeface="Lucida Sans Unicode"/>
                <a:cs typeface="Lucida Sans Unicode"/>
              </a:rPr>
              <a:t>vuelve</a:t>
            </a:r>
            <a:r>
              <a:rPr dirty="0" sz="5700" spc="-315">
                <a:solidFill>
                  <a:srgbClr val="171717"/>
                </a:solidFill>
                <a:latin typeface="Lucida Sans Unicode"/>
                <a:cs typeface="Lucida Sans Unicode"/>
              </a:rPr>
              <a:t> </a:t>
            </a:r>
            <a:r>
              <a:rPr dirty="0" sz="5700" spc="-120">
                <a:solidFill>
                  <a:srgbClr val="171717"/>
                </a:solidFill>
                <a:latin typeface="Lucida Sans Unicode"/>
                <a:cs typeface="Lucida Sans Unicode"/>
              </a:rPr>
              <a:t>soluble.</a:t>
            </a:r>
            <a:endParaRPr sz="5700">
              <a:latin typeface="Lucida Sans Unicode"/>
              <a:cs typeface="Lucida Sans Unicode"/>
            </a:endParaRPr>
          </a:p>
          <a:p>
            <a:pPr algn="ctr" marL="3810">
              <a:lnSpc>
                <a:spcPct val="100000"/>
              </a:lnSpc>
              <a:spcBef>
                <a:spcPts val="4560"/>
              </a:spcBef>
            </a:pPr>
            <a:r>
              <a:rPr dirty="0" sz="5700" spc="-900" b="1">
                <a:solidFill>
                  <a:srgbClr val="171717"/>
                </a:solidFill>
                <a:latin typeface="Tahoma"/>
                <a:cs typeface="Tahoma"/>
              </a:rPr>
              <a:t>–</a:t>
            </a:r>
            <a:r>
              <a:rPr dirty="0" sz="5700" spc="-525" b="1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5700" spc="-220" b="1">
                <a:solidFill>
                  <a:srgbClr val="171717"/>
                </a:solidFill>
                <a:latin typeface="Tahoma"/>
                <a:cs typeface="Tahoma"/>
              </a:rPr>
              <a:t>S</a:t>
            </a:r>
            <a:r>
              <a:rPr dirty="0" sz="5700" spc="-229" b="1">
                <a:solidFill>
                  <a:srgbClr val="171717"/>
                </a:solidFill>
                <a:latin typeface="Tahoma"/>
                <a:cs typeface="Tahoma"/>
              </a:rPr>
              <a:t>i</a:t>
            </a:r>
            <a:r>
              <a:rPr dirty="0" sz="5700" spc="-655" b="1">
                <a:solidFill>
                  <a:srgbClr val="171717"/>
                </a:solidFill>
                <a:latin typeface="Tahoma"/>
                <a:cs typeface="Tahoma"/>
              </a:rPr>
              <a:t>m</a:t>
            </a:r>
            <a:r>
              <a:rPr dirty="0" sz="5700" spc="-330" b="1">
                <a:solidFill>
                  <a:srgbClr val="171717"/>
                </a:solidFill>
                <a:latin typeface="Tahoma"/>
                <a:cs typeface="Tahoma"/>
              </a:rPr>
              <a:t>o</a:t>
            </a:r>
            <a:r>
              <a:rPr dirty="0" sz="5700" spc="-515" b="1">
                <a:solidFill>
                  <a:srgbClr val="171717"/>
                </a:solidFill>
                <a:latin typeface="Tahoma"/>
                <a:cs typeface="Tahoma"/>
              </a:rPr>
              <a:t>n</a:t>
            </a:r>
            <a:r>
              <a:rPr dirty="0" sz="5700" spc="-525" b="1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5700" spc="-360" b="1">
                <a:solidFill>
                  <a:srgbClr val="171717"/>
                </a:solidFill>
                <a:latin typeface="Tahoma"/>
                <a:cs typeface="Tahoma"/>
              </a:rPr>
              <a:t>B</a:t>
            </a:r>
            <a:r>
              <a:rPr dirty="0" sz="5700" spc="-390" b="1">
                <a:solidFill>
                  <a:srgbClr val="171717"/>
                </a:solidFill>
                <a:latin typeface="Tahoma"/>
                <a:cs typeface="Tahoma"/>
              </a:rPr>
              <a:t>a</a:t>
            </a:r>
            <a:r>
              <a:rPr dirty="0" sz="5700" spc="-275" b="1">
                <a:solidFill>
                  <a:srgbClr val="171717"/>
                </a:solidFill>
                <a:latin typeface="Tahoma"/>
                <a:cs typeface="Tahoma"/>
              </a:rPr>
              <a:t>r</a:t>
            </a:r>
            <a:r>
              <a:rPr dirty="0" sz="5700" spc="-330" b="1">
                <a:solidFill>
                  <a:srgbClr val="171717"/>
                </a:solidFill>
                <a:latin typeface="Tahoma"/>
                <a:cs typeface="Tahoma"/>
              </a:rPr>
              <a:t>o</a:t>
            </a:r>
            <a:r>
              <a:rPr dirty="0" sz="5700" spc="-515" b="1">
                <a:solidFill>
                  <a:srgbClr val="171717"/>
                </a:solidFill>
                <a:latin typeface="Tahoma"/>
                <a:cs typeface="Tahoma"/>
              </a:rPr>
              <a:t>n</a:t>
            </a:r>
            <a:r>
              <a:rPr dirty="0" sz="5700" spc="-525" b="1">
                <a:solidFill>
                  <a:srgbClr val="171717"/>
                </a:solidFill>
                <a:latin typeface="Tahoma"/>
                <a:cs typeface="Tahoma"/>
              </a:rPr>
              <a:t> </a:t>
            </a:r>
            <a:r>
              <a:rPr dirty="0" sz="5700" spc="-325" b="1">
                <a:solidFill>
                  <a:srgbClr val="171717"/>
                </a:solidFill>
                <a:latin typeface="Tahoma"/>
                <a:cs typeface="Tahoma"/>
              </a:rPr>
              <a:t>C</a:t>
            </a:r>
            <a:r>
              <a:rPr dirty="0" sz="5700" spc="-330" b="1">
                <a:solidFill>
                  <a:srgbClr val="171717"/>
                </a:solidFill>
                <a:latin typeface="Tahoma"/>
                <a:cs typeface="Tahoma"/>
              </a:rPr>
              <a:t>o</a:t>
            </a:r>
            <a:r>
              <a:rPr dirty="0" sz="5700" spc="-520" b="1">
                <a:solidFill>
                  <a:srgbClr val="171717"/>
                </a:solidFill>
                <a:latin typeface="Tahoma"/>
                <a:cs typeface="Tahoma"/>
              </a:rPr>
              <a:t>h</a:t>
            </a:r>
            <a:r>
              <a:rPr dirty="0" sz="5700" spc="-254" b="1">
                <a:solidFill>
                  <a:srgbClr val="171717"/>
                </a:solidFill>
                <a:latin typeface="Tahoma"/>
                <a:cs typeface="Tahoma"/>
              </a:rPr>
              <a:t>e</a:t>
            </a:r>
            <a:r>
              <a:rPr dirty="0" sz="5700" spc="-520" b="1">
                <a:solidFill>
                  <a:srgbClr val="171717"/>
                </a:solidFill>
                <a:latin typeface="Tahoma"/>
                <a:cs typeface="Tahoma"/>
              </a:rPr>
              <a:t>n</a:t>
            </a:r>
            <a:r>
              <a:rPr dirty="0" sz="5700" spc="-250" b="1">
                <a:solidFill>
                  <a:srgbClr val="171717"/>
                </a:solidFill>
                <a:latin typeface="Tahoma"/>
                <a:cs typeface="Tahoma"/>
              </a:rPr>
              <a:t>.</a:t>
            </a:r>
            <a:endParaRPr sz="5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Helen Margarita Castellar Castillo</dc:creator>
  <cp:keywords>DAE_FpH8NAI,BADrTmIN8oM</cp:keywords>
  <dc:title>LA EMPATÍA </dc:title>
  <dcterms:created xsi:type="dcterms:W3CDTF">2022-04-27T15:39:08Z</dcterms:created>
  <dcterms:modified xsi:type="dcterms:W3CDTF">2022-04-27T15:39:08Z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2022-04-27T00:00:00Z</vt:filetime>
  </property>
  <property fmtid="{D5CDD505-2E9C-101B-9397-08002B2CF9AE}" pid="3" name="Creator">
    <vt:lpwstr>Canva</vt:lpwstr>
  </property>
  <property fmtid="{D5CDD505-2E9C-101B-9397-08002B2CF9AE}" pid="4" name="LastSaved">
    <vt:filetime>2022-04-27T00:00:00Z</vt:filetime>
  </property>
</Properties>
</file>